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2" r:id="rId3"/>
    <p:sldId id="292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9EF"/>
    <a:srgbClr val="E0B49B"/>
    <a:srgbClr val="136CBD"/>
    <a:srgbClr val="2E90EA"/>
    <a:srgbClr val="01AFA4"/>
    <a:srgbClr val="0483D6"/>
    <a:srgbClr val="00B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C3CD35-6ECE-464A-AFCA-C4292E17F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A6C66-04A5-41BA-84A7-5BE3C26B26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42B91-834E-4DC9-A7A4-1E7A71E3CD42}" type="datetimeFigureOut">
              <a:rPr lang="id-ID" smtClean="0"/>
              <a:t>25/06/2020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4BB4D-B23D-40A3-9D70-5E823AAD5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C0CC-35AA-42F5-A4B1-8BE4F532FE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40DE-B92F-4BC9-A9DF-D58BE2E58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04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A07C9-41DD-4DF6-9EE6-94DF4F5E4E76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42936F-CC86-47DC-A071-4D109EDE39DA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AB965-EE47-4165-85DB-A7C867CE7909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D98D1F-95FC-4687-B491-C21A59DE225A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1485C89-EFFD-46FD-A568-D41A44C5D83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AF98100-C2A3-4FC5-B412-85CFC34DFFC3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C3CF5C8-7315-4FBA-ADAC-1DD58EF8EC7D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7EE43-D5C6-4139-80EC-A95D536D6AC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8862AF-9BCE-4743-9D7C-DBA367E08FC0}"/>
              </a:ext>
            </a:extLst>
          </p:cNvPr>
          <p:cNvSpPr/>
          <p:nvPr userDrawn="1"/>
        </p:nvSpPr>
        <p:spPr>
          <a:xfrm>
            <a:off x="1860176" y="2286000"/>
            <a:ext cx="8319248" cy="1559859"/>
          </a:xfrm>
          <a:prstGeom prst="roundRect">
            <a:avLst>
              <a:gd name="adj" fmla="val 13979"/>
            </a:avLst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2C0324D-0093-4217-A56B-0374F447C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32365" y="2705167"/>
            <a:ext cx="1660968" cy="1660968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D9D4B1E6-C6B8-4CB6-ABB7-10172B9754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2408" y="2705167"/>
            <a:ext cx="1660968" cy="1660968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82536E86-A821-4B7D-89BE-5FC79F53D1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2451" y="2705167"/>
            <a:ext cx="1660968" cy="1660968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A1F7D5E6-C3B8-4A67-8A04-31D6DAE1ED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2494" y="2705167"/>
            <a:ext cx="1660968" cy="1660968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13935-3072-490D-8B99-87DD56DB7306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CABBF-5129-4AA4-824E-CE1D13835EB3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15C8A7-70A9-4062-9B6E-050E5FCC78B2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3EB5CC-6DD1-4815-9C93-230130D44336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428BEFE-0762-423B-9F09-FA8F3FC64D46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DBCB40F-CF51-42CC-84C6-7312D5659B7A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33F5891-63B0-45DC-B718-255BFBEE3226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F746EB-A110-466A-8116-0AC3CE35D0FA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9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1AB19B-E3C7-431E-BEFD-3B1642B80574}"/>
              </a:ext>
            </a:extLst>
          </p:cNvPr>
          <p:cNvSpPr/>
          <p:nvPr userDrawn="1"/>
        </p:nvSpPr>
        <p:spPr>
          <a:xfrm>
            <a:off x="3239950" y="2325591"/>
            <a:ext cx="1660968" cy="1660968"/>
          </a:xfrm>
          <a:custGeom>
            <a:avLst/>
            <a:gdLst>
              <a:gd name="connsiteX0" fmla="*/ 0 w 1660968"/>
              <a:gd name="connsiteY0" fmla="*/ 0 h 1660968"/>
              <a:gd name="connsiteX1" fmla="*/ 1660968 w 1660968"/>
              <a:gd name="connsiteY1" fmla="*/ 0 h 1660968"/>
              <a:gd name="connsiteX2" fmla="*/ 1660968 w 1660968"/>
              <a:gd name="connsiteY2" fmla="*/ 1660968 h 1660968"/>
              <a:gd name="connsiteX3" fmla="*/ 0 w 1660968"/>
              <a:gd name="connsiteY3" fmla="*/ 1660968 h 16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968" h="1660968">
                <a:moveTo>
                  <a:pt x="0" y="0"/>
                </a:moveTo>
                <a:lnTo>
                  <a:pt x="1660968" y="0"/>
                </a:lnTo>
                <a:lnTo>
                  <a:pt x="1660968" y="1660968"/>
                </a:lnTo>
                <a:lnTo>
                  <a:pt x="0" y="1660968"/>
                </a:lnTo>
                <a:close/>
              </a:path>
            </a:pathLst>
          </a:cu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2C0324D-0093-4217-A56B-0374F447C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39907" y="2325591"/>
            <a:ext cx="1660968" cy="16609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82536E86-A821-4B7D-89BE-5FC79F53D1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9993" y="2325591"/>
            <a:ext cx="1660968" cy="16609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13935-3072-490D-8B99-87DD56DB7306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CABBF-5129-4AA4-824E-CE1D13835EB3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15C8A7-70A9-4062-9B6E-050E5FCC78B2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3EB5CC-6DD1-4815-9C93-230130D44336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428BEFE-0762-423B-9F09-FA8F3FC64D46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DBCB40F-CF51-42CC-84C6-7312D5659B7A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33F5891-63B0-45DC-B718-255BFBEE3226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F746EB-A110-466A-8116-0AC3CE35D0FA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CBFE3B83-393F-4017-9E2A-CF3752834F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9950" y="4139523"/>
            <a:ext cx="1660968" cy="16609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8F134C9E-4994-4336-AE6B-136634013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0036" y="4139523"/>
            <a:ext cx="1660968" cy="16609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13CF314-D7F9-49AF-82E3-E55163531D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0079" y="2325591"/>
            <a:ext cx="1660968" cy="16609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0ED2D0-1ED2-400E-95FC-669FD1DADBE3}"/>
              </a:ext>
            </a:extLst>
          </p:cNvPr>
          <p:cNvSpPr/>
          <p:nvPr userDrawn="1"/>
        </p:nvSpPr>
        <p:spPr>
          <a:xfrm>
            <a:off x="1339907" y="4139523"/>
            <a:ext cx="1660968" cy="1660968"/>
          </a:xfrm>
          <a:custGeom>
            <a:avLst/>
            <a:gdLst>
              <a:gd name="connsiteX0" fmla="*/ 0 w 1660968"/>
              <a:gd name="connsiteY0" fmla="*/ 0 h 1660968"/>
              <a:gd name="connsiteX1" fmla="*/ 1660968 w 1660968"/>
              <a:gd name="connsiteY1" fmla="*/ 0 h 1660968"/>
              <a:gd name="connsiteX2" fmla="*/ 1660968 w 1660968"/>
              <a:gd name="connsiteY2" fmla="*/ 1660968 h 1660968"/>
              <a:gd name="connsiteX3" fmla="*/ 0 w 1660968"/>
              <a:gd name="connsiteY3" fmla="*/ 1660968 h 16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968" h="1660968">
                <a:moveTo>
                  <a:pt x="0" y="0"/>
                </a:moveTo>
                <a:lnTo>
                  <a:pt x="1660968" y="0"/>
                </a:lnTo>
                <a:lnTo>
                  <a:pt x="1660968" y="1660968"/>
                </a:lnTo>
                <a:lnTo>
                  <a:pt x="0" y="1660968"/>
                </a:lnTo>
                <a:close/>
              </a:path>
            </a:pathLst>
          </a:cu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5A1027-F795-4C2D-8E78-BE6D45362D4A}"/>
              </a:ext>
            </a:extLst>
          </p:cNvPr>
          <p:cNvSpPr/>
          <p:nvPr userDrawn="1"/>
        </p:nvSpPr>
        <p:spPr>
          <a:xfrm>
            <a:off x="5139993" y="4139523"/>
            <a:ext cx="1660968" cy="1660968"/>
          </a:xfrm>
          <a:custGeom>
            <a:avLst/>
            <a:gdLst>
              <a:gd name="connsiteX0" fmla="*/ 0 w 1660968"/>
              <a:gd name="connsiteY0" fmla="*/ 0 h 1660968"/>
              <a:gd name="connsiteX1" fmla="*/ 1660968 w 1660968"/>
              <a:gd name="connsiteY1" fmla="*/ 0 h 1660968"/>
              <a:gd name="connsiteX2" fmla="*/ 1660968 w 1660968"/>
              <a:gd name="connsiteY2" fmla="*/ 1660968 h 1660968"/>
              <a:gd name="connsiteX3" fmla="*/ 0 w 1660968"/>
              <a:gd name="connsiteY3" fmla="*/ 1660968 h 16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968" h="1660968">
                <a:moveTo>
                  <a:pt x="0" y="0"/>
                </a:moveTo>
                <a:lnTo>
                  <a:pt x="1660968" y="0"/>
                </a:lnTo>
                <a:lnTo>
                  <a:pt x="1660968" y="1660968"/>
                </a:lnTo>
                <a:lnTo>
                  <a:pt x="0" y="1660968"/>
                </a:lnTo>
                <a:close/>
              </a:path>
            </a:pathLst>
          </a:cu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49A59D2-D59D-4261-BCAC-BF77857D3139}"/>
              </a:ext>
            </a:extLst>
          </p:cNvPr>
          <p:cNvSpPr/>
          <p:nvPr userDrawn="1"/>
        </p:nvSpPr>
        <p:spPr>
          <a:xfrm>
            <a:off x="7040036" y="2325591"/>
            <a:ext cx="1660968" cy="1660968"/>
          </a:xfrm>
          <a:custGeom>
            <a:avLst/>
            <a:gdLst>
              <a:gd name="connsiteX0" fmla="*/ 0 w 1660968"/>
              <a:gd name="connsiteY0" fmla="*/ 0 h 1660968"/>
              <a:gd name="connsiteX1" fmla="*/ 1660968 w 1660968"/>
              <a:gd name="connsiteY1" fmla="*/ 0 h 1660968"/>
              <a:gd name="connsiteX2" fmla="*/ 1660968 w 1660968"/>
              <a:gd name="connsiteY2" fmla="*/ 1660968 h 1660968"/>
              <a:gd name="connsiteX3" fmla="*/ 0 w 1660968"/>
              <a:gd name="connsiteY3" fmla="*/ 1660968 h 16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968" h="1660968">
                <a:moveTo>
                  <a:pt x="0" y="0"/>
                </a:moveTo>
                <a:lnTo>
                  <a:pt x="1660968" y="0"/>
                </a:lnTo>
                <a:lnTo>
                  <a:pt x="1660968" y="1660968"/>
                </a:lnTo>
                <a:lnTo>
                  <a:pt x="0" y="1660968"/>
                </a:lnTo>
                <a:close/>
              </a:path>
            </a:pathLst>
          </a:cu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8E39EC-5B11-4A22-8446-02E47A027F4B}"/>
              </a:ext>
            </a:extLst>
          </p:cNvPr>
          <p:cNvSpPr/>
          <p:nvPr userDrawn="1"/>
        </p:nvSpPr>
        <p:spPr>
          <a:xfrm>
            <a:off x="8940079" y="4139523"/>
            <a:ext cx="1660968" cy="1660968"/>
          </a:xfrm>
          <a:custGeom>
            <a:avLst/>
            <a:gdLst>
              <a:gd name="connsiteX0" fmla="*/ 0 w 1660968"/>
              <a:gd name="connsiteY0" fmla="*/ 0 h 1660968"/>
              <a:gd name="connsiteX1" fmla="*/ 1660968 w 1660968"/>
              <a:gd name="connsiteY1" fmla="*/ 0 h 1660968"/>
              <a:gd name="connsiteX2" fmla="*/ 1660968 w 1660968"/>
              <a:gd name="connsiteY2" fmla="*/ 1660968 h 1660968"/>
              <a:gd name="connsiteX3" fmla="*/ 0 w 1660968"/>
              <a:gd name="connsiteY3" fmla="*/ 1660968 h 16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968" h="1660968">
                <a:moveTo>
                  <a:pt x="0" y="0"/>
                </a:moveTo>
                <a:lnTo>
                  <a:pt x="1660968" y="0"/>
                </a:lnTo>
                <a:lnTo>
                  <a:pt x="1660968" y="1660968"/>
                </a:lnTo>
                <a:lnTo>
                  <a:pt x="0" y="1660968"/>
                </a:lnTo>
                <a:close/>
              </a:path>
            </a:pathLst>
          </a:cu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22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613935-3072-490D-8B99-87DD56DB7306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CABBF-5129-4AA4-824E-CE1D13835EB3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15C8A7-70A9-4062-9B6E-050E5FCC78B2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3EB5CC-6DD1-4815-9C93-230130D44336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428BEFE-0762-423B-9F09-FA8F3FC64D46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DBCB40F-CF51-42CC-84C6-7312D5659B7A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33F5891-63B0-45DC-B718-255BFBEE3226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F746EB-A110-466A-8116-0AC3CE35D0FA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B5A9ABA-51A2-4201-A022-36A4F86128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9604" y="2020866"/>
            <a:ext cx="2758653" cy="2758653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3E8C3F-9DC9-459B-BA2D-9564FEEFE169}"/>
              </a:ext>
            </a:extLst>
          </p:cNvPr>
          <p:cNvSpPr/>
          <p:nvPr userDrawn="1"/>
        </p:nvSpPr>
        <p:spPr>
          <a:xfrm>
            <a:off x="1938536" y="1869798"/>
            <a:ext cx="3060788" cy="3060788"/>
          </a:xfrm>
          <a:prstGeom prst="ellipse">
            <a:avLst/>
          </a:prstGeom>
          <a:noFill/>
          <a:ln>
            <a:solidFill>
              <a:srgbClr val="5CA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E1855-7995-4877-A522-BF7147A8298B}"/>
              </a:ext>
            </a:extLst>
          </p:cNvPr>
          <p:cNvSpPr/>
          <p:nvPr userDrawn="1"/>
        </p:nvSpPr>
        <p:spPr>
          <a:xfrm>
            <a:off x="945960" y="1813701"/>
            <a:ext cx="2363390" cy="2896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sx="104000" sy="10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B776274-3495-4E2A-80B1-D2EF920C0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544" y="2157682"/>
            <a:ext cx="898223" cy="898223"/>
          </a:xfrm>
          <a:custGeom>
            <a:avLst/>
            <a:gdLst>
              <a:gd name="connsiteX0" fmla="*/ 448574 w 897148"/>
              <a:gd name="connsiteY0" fmla="*/ 0 h 897148"/>
              <a:gd name="connsiteX1" fmla="*/ 897148 w 897148"/>
              <a:gd name="connsiteY1" fmla="*/ 448574 h 897148"/>
              <a:gd name="connsiteX2" fmla="*/ 448574 w 897148"/>
              <a:gd name="connsiteY2" fmla="*/ 897148 h 897148"/>
              <a:gd name="connsiteX3" fmla="*/ 0 w 897148"/>
              <a:gd name="connsiteY3" fmla="*/ 448574 h 897148"/>
              <a:gd name="connsiteX4" fmla="*/ 448574 w 897148"/>
              <a:gd name="connsiteY4" fmla="*/ 0 h 89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148" h="897148">
                <a:moveTo>
                  <a:pt x="448574" y="0"/>
                </a:moveTo>
                <a:cubicBezTo>
                  <a:pt x="696315" y="0"/>
                  <a:pt x="897148" y="200833"/>
                  <a:pt x="897148" y="448574"/>
                </a:cubicBezTo>
                <a:cubicBezTo>
                  <a:pt x="897148" y="696315"/>
                  <a:pt x="696315" y="897148"/>
                  <a:pt x="448574" y="897148"/>
                </a:cubicBezTo>
                <a:cubicBezTo>
                  <a:pt x="200833" y="897148"/>
                  <a:pt x="0" y="696315"/>
                  <a:pt x="0" y="448574"/>
                </a:cubicBezTo>
                <a:cubicBezTo>
                  <a:pt x="0" y="200833"/>
                  <a:pt x="200833" y="0"/>
                  <a:pt x="44857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B7C79-C4B9-4D5E-AE56-63248371BD21}"/>
              </a:ext>
            </a:extLst>
          </p:cNvPr>
          <p:cNvSpPr/>
          <p:nvPr userDrawn="1"/>
        </p:nvSpPr>
        <p:spPr>
          <a:xfrm>
            <a:off x="1561921" y="2032104"/>
            <a:ext cx="1131500" cy="1131500"/>
          </a:xfrm>
          <a:prstGeom prst="ellipse">
            <a:avLst/>
          </a:prstGeom>
          <a:noFill/>
          <a:ln>
            <a:solidFill>
              <a:srgbClr val="5CA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28563-E1F1-47A1-B7CC-021764106FF2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F83C47-380D-4497-B7C6-FE2A874903A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78C9D-746C-497D-8C7E-E49E0A5D77B5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BA4EEB-063D-4B74-9916-24E95482D56F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18EBD37-0D88-40EA-97DF-0E1F3D7C6766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B1F12B1-7BCF-4E5C-96BA-54FD6574866D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2F5D0CA-6681-4403-B233-A89A66BC76D9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767069-F5D0-4075-AF81-B01BB3993B46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CF6F73-00C1-4922-A9DE-CDC7E898D4B8}"/>
              </a:ext>
            </a:extLst>
          </p:cNvPr>
          <p:cNvSpPr/>
          <p:nvPr userDrawn="1"/>
        </p:nvSpPr>
        <p:spPr>
          <a:xfrm>
            <a:off x="8882650" y="1813701"/>
            <a:ext cx="2363390" cy="2896855"/>
          </a:xfrm>
          <a:prstGeom prst="roundRect">
            <a:avLst/>
          </a:prstGeom>
          <a:solidFill>
            <a:srgbClr val="5CA9EF"/>
          </a:solidFill>
          <a:ln>
            <a:noFill/>
          </a:ln>
          <a:effectLst>
            <a:outerShdw blurRad="647700" dir="2700000" algn="tl" rotWithShape="0">
              <a:schemeClr val="accent3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79EF93B-98E7-483A-AB55-D55B472E2E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15233" y="2157682"/>
            <a:ext cx="898223" cy="898223"/>
          </a:xfrm>
          <a:custGeom>
            <a:avLst/>
            <a:gdLst>
              <a:gd name="connsiteX0" fmla="*/ 448574 w 897148"/>
              <a:gd name="connsiteY0" fmla="*/ 0 h 897148"/>
              <a:gd name="connsiteX1" fmla="*/ 897148 w 897148"/>
              <a:gd name="connsiteY1" fmla="*/ 448574 h 897148"/>
              <a:gd name="connsiteX2" fmla="*/ 448574 w 897148"/>
              <a:gd name="connsiteY2" fmla="*/ 897148 h 897148"/>
              <a:gd name="connsiteX3" fmla="*/ 0 w 897148"/>
              <a:gd name="connsiteY3" fmla="*/ 448574 h 897148"/>
              <a:gd name="connsiteX4" fmla="*/ 448574 w 897148"/>
              <a:gd name="connsiteY4" fmla="*/ 0 h 89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148" h="897148">
                <a:moveTo>
                  <a:pt x="448574" y="0"/>
                </a:moveTo>
                <a:cubicBezTo>
                  <a:pt x="696315" y="0"/>
                  <a:pt x="897148" y="200833"/>
                  <a:pt x="897148" y="448574"/>
                </a:cubicBezTo>
                <a:cubicBezTo>
                  <a:pt x="897148" y="696315"/>
                  <a:pt x="696315" y="897148"/>
                  <a:pt x="448574" y="897148"/>
                </a:cubicBezTo>
                <a:cubicBezTo>
                  <a:pt x="200833" y="897148"/>
                  <a:pt x="0" y="696315"/>
                  <a:pt x="0" y="448574"/>
                </a:cubicBezTo>
                <a:cubicBezTo>
                  <a:pt x="0" y="200833"/>
                  <a:pt x="200833" y="0"/>
                  <a:pt x="44857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C37C78-3D80-48B6-8FC2-11A4E7F33773}"/>
              </a:ext>
            </a:extLst>
          </p:cNvPr>
          <p:cNvSpPr/>
          <p:nvPr userDrawn="1"/>
        </p:nvSpPr>
        <p:spPr>
          <a:xfrm>
            <a:off x="9498610" y="2032104"/>
            <a:ext cx="1131500" cy="11315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378C9D-746C-497D-8C7E-E49E0A5D77B5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BA4EEB-063D-4B74-9916-24E95482D56F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18EBD37-0D88-40EA-97DF-0E1F3D7C6766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B1F12B1-7BCF-4E5C-96BA-54FD6574866D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2F5D0CA-6681-4403-B233-A89A66BC76D9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767069-F5D0-4075-AF81-B01BB3993B46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86808-A26F-4835-8611-ABA32D5024D6}"/>
              </a:ext>
            </a:extLst>
          </p:cNvPr>
          <p:cNvSpPr/>
          <p:nvPr userDrawn="1"/>
        </p:nvSpPr>
        <p:spPr>
          <a:xfrm>
            <a:off x="5631543" y="4876800"/>
            <a:ext cx="6560457" cy="2010227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spc="1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8AB4603-44BF-4D41-B824-D34C99775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2153" y="5213987"/>
            <a:ext cx="1233967" cy="1210841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1EA68439-16DA-45C0-B130-85A8D975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630863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7741FB98-563E-406A-8FD3-E2112E769E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69042"/>
            <a:ext cx="12192000" cy="37386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186808-A26F-4835-8611-ABA32D5024D6}"/>
              </a:ext>
            </a:extLst>
          </p:cNvPr>
          <p:cNvSpPr/>
          <p:nvPr userDrawn="1"/>
        </p:nvSpPr>
        <p:spPr>
          <a:xfrm>
            <a:off x="682" y="4847773"/>
            <a:ext cx="6560457" cy="2010227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spc="1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8AB4603-44BF-4D41-B824-D34C99775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1292" y="5184960"/>
            <a:ext cx="1233967" cy="1210841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1EA68439-16DA-45C0-B130-85A8D975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61139" y="0"/>
            <a:ext cx="5630863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CE286-041F-4D37-A092-B80CD224D592}"/>
              </a:ext>
            </a:extLst>
          </p:cNvPr>
          <p:cNvSpPr/>
          <p:nvPr userDrawn="1"/>
        </p:nvSpPr>
        <p:spPr>
          <a:xfrm>
            <a:off x="4023361" y="1875241"/>
            <a:ext cx="8168638" cy="393192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BE8B2F8-4656-4A23-827C-F42925B36D0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0081" y="1875241"/>
            <a:ext cx="3383280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3958-E080-4D30-B9D1-9F2B49AD77DE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E02A4-9AD0-489E-B0D3-00EC3AFA9A4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10D0A-09BF-4DA7-9272-B0DE43A3AA6A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55F3A5-E68B-4A7A-BE5F-ADB9C0C8BEE4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6EB145-2024-44FB-A112-8D069F05132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DF0D1AF-C83D-46C5-BBC9-898876CF8977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D2DC63A-1609-45E5-9F47-F38C47C9B6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896CE-6425-4FC4-AA94-846BF7752DE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76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4">
            <a:extLst>
              <a:ext uri="{FF2B5EF4-FFF2-40B4-BE49-F238E27FC236}">
                <a16:creationId xmlns:a16="http://schemas.microsoft.com/office/drawing/2014/main" id="{AF2F44BF-FC43-4330-AF34-3EEC34D33E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78" y="3136392"/>
            <a:ext cx="3383280" cy="223113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317500" sx="101000" sy="101000" algn="ctr" rotWithShape="0">
              <a:prstClr val="black">
                <a:alpha val="14000"/>
              </a:prstClr>
            </a:outerShdw>
          </a:effectLst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3958-E080-4D30-B9D1-9F2B49AD77DE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E02A4-9AD0-489E-B0D3-00EC3AFA9A4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10D0A-09BF-4DA7-9272-B0DE43A3AA6A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55F3A5-E68B-4A7A-BE5F-ADB9C0C8BEE4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6EB145-2024-44FB-A112-8D069F05132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DF0D1AF-C83D-46C5-BBC9-898876CF8977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D2DC63A-1609-45E5-9F47-F38C47C9B6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896CE-6425-4FC4-AA94-846BF7752DE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70D5D-70EA-4119-AB61-4EA009167766}"/>
              </a:ext>
            </a:extLst>
          </p:cNvPr>
          <p:cNvSpPr/>
          <p:nvPr userDrawn="1"/>
        </p:nvSpPr>
        <p:spPr>
          <a:xfrm>
            <a:off x="4404360" y="3136392"/>
            <a:ext cx="3383280" cy="2231136"/>
          </a:xfrm>
          <a:prstGeom prst="rect">
            <a:avLst/>
          </a:prstGeom>
          <a:solidFill>
            <a:srgbClr val="5CA9EF"/>
          </a:solidFill>
          <a:ln>
            <a:solidFill>
              <a:srgbClr val="CB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E4E7B-6A5E-4C8E-A45A-6573FFFB0C90}"/>
              </a:ext>
            </a:extLst>
          </p:cNvPr>
          <p:cNvSpPr/>
          <p:nvPr userDrawn="1"/>
        </p:nvSpPr>
        <p:spPr>
          <a:xfrm>
            <a:off x="8107142" y="3136392"/>
            <a:ext cx="3383280" cy="2231136"/>
          </a:xfrm>
          <a:prstGeom prst="rect">
            <a:avLst/>
          </a:prstGeom>
          <a:noFill/>
          <a:ln>
            <a:solidFill>
              <a:srgbClr val="CB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ADE87-1954-4CF3-8149-DEE7C3FDF3E2}"/>
              </a:ext>
            </a:extLst>
          </p:cNvPr>
          <p:cNvGrpSpPr/>
          <p:nvPr userDrawn="1"/>
        </p:nvGrpSpPr>
        <p:grpSpPr>
          <a:xfrm rot="5400000">
            <a:off x="7187937" y="3210216"/>
            <a:ext cx="340484" cy="518474"/>
            <a:chOff x="151686" y="4947229"/>
            <a:chExt cx="936161" cy="1425544"/>
          </a:xfrm>
          <a:solidFill>
            <a:schemeClr val="bg1">
              <a:alpha val="26000"/>
            </a:schemeClr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37DF8C-96B3-4FD3-B11E-1630D2BF457B}"/>
                </a:ext>
              </a:extLst>
            </p:cNvPr>
            <p:cNvGrpSpPr/>
            <p:nvPr/>
          </p:nvGrpSpPr>
          <p:grpSpPr>
            <a:xfrm>
              <a:off x="703742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3AC87D5-1D2E-430D-B928-A313A8ADF058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0BC3D3-E030-4444-9D1D-5194F45B7A3D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AB1DD84-B98C-494B-ACA5-4D144736EB4E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24BE0D9-5348-49B7-ABBC-D297A172C72C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1AB2D4-E5C8-425A-82DC-19F36EFA8D4A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1285E5D-1F33-4198-B8AD-7B2D3602EB8B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39C736-689C-4034-A385-D3EFF3C08B4D}"/>
                </a:ext>
              </a:extLst>
            </p:cNvPr>
            <p:cNvGrpSpPr/>
            <p:nvPr/>
          </p:nvGrpSpPr>
          <p:grpSpPr>
            <a:xfrm>
              <a:off x="427714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D9846F9-535B-4A8B-B7C9-FEB0960320E7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760BEF9-224B-4B7F-B54B-6D01E34274BC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3BA252B-8238-46C9-A1C4-53D2ACB00556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2B417A-D53D-4F16-B1C3-7E96E06DB358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47265CD-1406-4427-A2A3-06101E956201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AB785FB-EBAD-43DA-B83D-D5D7DDB65217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804021-804D-46C3-975A-464095A9F8B5}"/>
                </a:ext>
              </a:extLst>
            </p:cNvPr>
            <p:cNvGrpSpPr/>
            <p:nvPr/>
          </p:nvGrpSpPr>
          <p:grpSpPr>
            <a:xfrm>
              <a:off x="151686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86875E2-366E-4E34-A09E-A06E47211B58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FBD3E5-7019-4E98-BBF3-C0493D645B86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C3D577-1933-4624-A8F0-EDA6F0437C99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AA2771-D7D8-44B6-8B53-EA67C61A51A7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AF767E5-D6AF-47BB-AED1-C184A1E4D269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C52F968-9507-4852-8B6B-5D2644944C40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B52152A-B008-4261-859E-4183F39BF53F}"/>
                </a:ext>
              </a:extLst>
            </p:cNvPr>
            <p:cNvGrpSpPr/>
            <p:nvPr/>
          </p:nvGrpSpPr>
          <p:grpSpPr>
            <a:xfrm>
              <a:off x="979771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5057CB-480F-49CD-B5D0-82DB020AB637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A38BAB8-88F2-404A-9033-06F6C5E67B52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3CE3996-C791-4A7F-9B47-866D36B6FB28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9205FDF-2CAC-43B6-9A1B-33B5503BCA13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88F253-D900-43C8-9ED7-A32D4063EE3F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F57C381-2FED-46F2-A134-079E5E884EBC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ABD113-F166-482B-94F4-BDB4043E1D9D}"/>
              </a:ext>
            </a:extLst>
          </p:cNvPr>
          <p:cNvGrpSpPr/>
          <p:nvPr userDrawn="1"/>
        </p:nvGrpSpPr>
        <p:grpSpPr>
          <a:xfrm rot="5400000">
            <a:off x="10906522" y="3210216"/>
            <a:ext cx="340484" cy="518474"/>
            <a:chOff x="151686" y="4947229"/>
            <a:chExt cx="936161" cy="1425544"/>
          </a:xfrm>
          <a:solidFill>
            <a:srgbClr val="48586D">
              <a:alpha val="26000"/>
            </a:srgbClr>
          </a:solidFill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830A15-6358-441A-9521-D7A42B5D473B}"/>
                </a:ext>
              </a:extLst>
            </p:cNvPr>
            <p:cNvGrpSpPr/>
            <p:nvPr/>
          </p:nvGrpSpPr>
          <p:grpSpPr>
            <a:xfrm>
              <a:off x="703742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31C2F4E-3ABF-4C16-A481-E3449022102B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F201738-40BE-43A5-86B7-5AA8DE038C9E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431FCEF-7C27-4FEE-9122-EC006AED65A0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697FEE8-9601-4255-9B64-A23B25E042D1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C6F81D8-A4FC-4A56-BBF0-998703264FBC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14F30FC-87C7-4D1D-94E9-1639CF0C2E7D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477E818-03D6-41DD-BE8D-1FD3771C9BDC}"/>
                </a:ext>
              </a:extLst>
            </p:cNvPr>
            <p:cNvGrpSpPr/>
            <p:nvPr/>
          </p:nvGrpSpPr>
          <p:grpSpPr>
            <a:xfrm>
              <a:off x="427714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52F74A0-24D7-4227-AE94-23C7BA9CB129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49365AE-71F0-42A0-8643-EC1707E435B4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1F082C1-E4B4-42D1-B3DE-8D133F5B8D8B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4E29DC0-B467-4467-8CAF-E8B349481F79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17CCEB8-3C58-4A5D-B9FB-142AEA28A8AB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5305899-FD1F-43A2-8CFD-1FCA3F0842A2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9F7250B-229F-4BED-BD5B-4AB3389A09A1}"/>
                </a:ext>
              </a:extLst>
            </p:cNvPr>
            <p:cNvGrpSpPr/>
            <p:nvPr/>
          </p:nvGrpSpPr>
          <p:grpSpPr>
            <a:xfrm>
              <a:off x="151686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9BB6D6C-8E87-473C-A7B2-ABB8228E38B8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BAB8F1C-2A36-47D6-A4B4-5151408DABA9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1E6C5C-E7AE-4AA8-8D20-B23A0A64D646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D14ECA9-0C79-4157-81E3-81FE3E283B3F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DDB190C-A958-4C10-9EE0-B0448EED0DDB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8594A9E-3FC0-47A2-B2F9-07691203595F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1C93C0F-52A9-43AB-9F4D-521BE46AED6F}"/>
                </a:ext>
              </a:extLst>
            </p:cNvPr>
            <p:cNvGrpSpPr/>
            <p:nvPr/>
          </p:nvGrpSpPr>
          <p:grpSpPr>
            <a:xfrm>
              <a:off x="979771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88CA2A-B621-4E9E-8C70-C592ABDA19C0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FE7D95-054E-461C-8D75-B45E8144F993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CB057C0-8ED1-42DE-AE06-10E271A68A10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D69D870-6119-4FE2-B45B-E5F8CA62E2EB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CE2A76-FD2A-46B3-BB3F-356D58973BD1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EE69C0-3640-4251-901C-FE03FFD2A721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79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73958-E080-4D30-B9D1-9F2B49AD77DE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E02A4-9AD0-489E-B0D3-00EC3AFA9A4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10D0A-09BF-4DA7-9272-B0DE43A3AA6A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55F3A5-E68B-4A7A-BE5F-ADB9C0C8BEE4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6EB145-2024-44FB-A112-8D069F05132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DF0D1AF-C83D-46C5-BBC9-898876CF8977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D2DC63A-1609-45E5-9F47-F38C47C9B6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896CE-6425-4FC4-AA94-846BF7752DE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06" name="Picture Placeholder 4">
            <a:extLst>
              <a:ext uri="{FF2B5EF4-FFF2-40B4-BE49-F238E27FC236}">
                <a16:creationId xmlns:a16="http://schemas.microsoft.com/office/drawing/2014/main" id="{8450B41A-C63E-4483-964F-265D6D5B60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74151" y="905256"/>
            <a:ext cx="2990089" cy="295351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920033-9416-416B-BB45-2992F6D53E35}"/>
              </a:ext>
            </a:extLst>
          </p:cNvPr>
          <p:cNvSpPr/>
          <p:nvPr userDrawn="1"/>
        </p:nvSpPr>
        <p:spPr>
          <a:xfrm>
            <a:off x="4608576" y="905256"/>
            <a:ext cx="2990088" cy="295351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Picture Placeholder 4">
            <a:extLst>
              <a:ext uri="{FF2B5EF4-FFF2-40B4-BE49-F238E27FC236}">
                <a16:creationId xmlns:a16="http://schemas.microsoft.com/office/drawing/2014/main" id="{6DCE4EF8-EE46-4B89-AFB5-131F0A5C95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08575" y="905256"/>
            <a:ext cx="2990089" cy="295351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57EE6-C051-4304-B917-71543351A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2A2C418-4224-44FA-AA24-B1232F0B4E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7717" y="0"/>
            <a:ext cx="4564284" cy="6858000"/>
          </a:xfrm>
          <a:noFill/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7804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73958-E080-4D30-B9D1-9F2B49AD77DE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E02A4-9AD0-489E-B0D3-00EC3AFA9A4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10D0A-09BF-4DA7-9272-B0DE43A3AA6A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55F3A5-E68B-4A7A-BE5F-ADB9C0C8BEE4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6EB145-2024-44FB-A112-8D069F05132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DF0D1AF-C83D-46C5-BBC9-898876CF8977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D2DC63A-1609-45E5-9F47-F38C47C9B6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896CE-6425-4FC4-AA94-846BF7752DE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D89025D-0BB6-40EA-91BB-BAFACEC03A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23257" y="1001486"/>
            <a:ext cx="10145486" cy="4844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73958-E080-4D30-B9D1-9F2B49AD77DE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E02A4-9AD0-489E-B0D3-00EC3AFA9A4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10D0A-09BF-4DA7-9272-B0DE43A3AA6A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55F3A5-E68B-4A7A-BE5F-ADB9C0C8BEE4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6EB145-2024-44FB-A112-8D069F05132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DF0D1AF-C83D-46C5-BBC9-898876CF8977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D2DC63A-1609-45E5-9F47-F38C47C9B6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896CE-6425-4FC4-AA94-846BF7752DE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25C5E7D-50B2-48E8-9489-B2A92B2313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38226" y="2028824"/>
            <a:ext cx="1962150" cy="193357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1A651CFB-826E-4C28-ADBB-3D6CFA64CAE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9826" y="2028824"/>
            <a:ext cx="1962150" cy="193357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BD0D7208-9563-42A9-A50F-F5B5A316E55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38226" y="4229099"/>
            <a:ext cx="1962150" cy="193357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4F591-C4E2-4330-A2E2-3C42D0FF9339}"/>
              </a:ext>
            </a:extLst>
          </p:cNvPr>
          <p:cNvSpPr/>
          <p:nvPr userDrawn="1"/>
        </p:nvSpPr>
        <p:spPr>
          <a:xfrm>
            <a:off x="1038226" y="2028824"/>
            <a:ext cx="4933949" cy="1933575"/>
          </a:xfrm>
          <a:prstGeom prst="rect">
            <a:avLst/>
          </a:prstGeom>
          <a:noFill/>
          <a:ln w="6350">
            <a:solidFill>
              <a:srgbClr val="5CA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rgbClr val="5CA9EF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46FA24-9AB1-4A67-8AA8-B0B52C374359}"/>
              </a:ext>
            </a:extLst>
          </p:cNvPr>
          <p:cNvSpPr/>
          <p:nvPr userDrawn="1"/>
        </p:nvSpPr>
        <p:spPr>
          <a:xfrm>
            <a:off x="6219826" y="2028824"/>
            <a:ext cx="4933949" cy="19335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98F67-6C80-4694-AD5C-ABC356823D7A}"/>
              </a:ext>
            </a:extLst>
          </p:cNvPr>
          <p:cNvSpPr/>
          <p:nvPr userDrawn="1"/>
        </p:nvSpPr>
        <p:spPr>
          <a:xfrm>
            <a:off x="1038226" y="4229099"/>
            <a:ext cx="4933949" cy="19335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901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13FF1-E77E-4140-997A-F66138F25E76}"/>
              </a:ext>
            </a:extLst>
          </p:cNvPr>
          <p:cNvSpPr/>
          <p:nvPr userDrawn="1"/>
        </p:nvSpPr>
        <p:spPr>
          <a:xfrm>
            <a:off x="8124825" y="0"/>
            <a:ext cx="4067175" cy="342900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35A524D-D08B-45E8-A67D-C3334BB76B0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62412" y="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E4D569A-3742-4171-B912-370A9C5FA4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57246BF-66D9-44FA-BB22-10C0C012F66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2412" y="342900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D1DA4B76-4AD4-4E4C-BD16-94D89F1226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24825" y="342900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5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9C0750E9-D77D-4D0C-B392-4E23FCC3C1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53765" y="1856385"/>
            <a:ext cx="2512695" cy="18821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39AC491-61B4-49A6-B70D-19D49142B5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7445" y="1856385"/>
            <a:ext cx="2512695" cy="18821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9DF51D2-6A77-4B84-BCBE-CEB2B7992D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01125" y="1856385"/>
            <a:ext cx="2512695" cy="39700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3EF11B1-2C76-403B-B703-AFDE2A07447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0085" y="1856385"/>
            <a:ext cx="2512695" cy="39700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E9C39E1-5879-4797-AC9A-8F4E2EDC49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53765" y="3944265"/>
            <a:ext cx="2512695" cy="18821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261BD1A-E034-4631-9DD1-08B44617683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7445" y="3944265"/>
            <a:ext cx="2512695" cy="18821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3407F-C510-4F9D-B2F0-4F4D8522D634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3CA08-CEF0-4099-B29C-17BA1B84F8D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0807C3-6300-4977-B8B9-08E8BBE52178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969E3B-0ED6-4913-A994-A7BA34581176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68A615-76C0-4473-8CB9-8F9E4619753E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AC6531D-7015-4700-A983-97D8D477B5DB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18DBA2-DEE6-4998-966F-F46500806AAE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3F279-2610-4C30-81CF-1EC15333FE96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66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53407F-C510-4F9D-B2F0-4F4D8522D634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3CA08-CEF0-4099-B29C-17BA1B84F8DE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0807C3-6300-4977-B8B9-08E8BBE52178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969E3B-0ED6-4913-A994-A7BA34581176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68A615-76C0-4473-8CB9-8F9E4619753E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AC6531D-7015-4700-A983-97D8D477B5DB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18DBA2-DEE6-4998-966F-F46500806AAE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3F279-2610-4C30-81CF-1EC15333FE96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9E7C4E-8E17-4E93-842C-87F798BF7803}"/>
              </a:ext>
            </a:extLst>
          </p:cNvPr>
          <p:cNvCxnSpPr>
            <a:cxnSpLocks/>
          </p:cNvCxnSpPr>
          <p:nvPr userDrawn="1"/>
        </p:nvCxnSpPr>
        <p:spPr>
          <a:xfrm>
            <a:off x="5548977" y="1440218"/>
            <a:ext cx="1094053" cy="0"/>
          </a:xfrm>
          <a:prstGeom prst="line">
            <a:avLst/>
          </a:prstGeom>
          <a:ln w="28575">
            <a:solidFill>
              <a:srgbClr val="5CA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72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35A524D-D08B-45E8-A67D-C3334BB76B0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62412" y="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E4D569A-3742-4171-B912-370A9C5FA4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4067175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57246BF-66D9-44FA-BB22-10C0C012F66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2412" y="3429000"/>
            <a:ext cx="4067175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D1DA4B76-4AD4-4E4C-BD16-94D89F1226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24825" y="0"/>
            <a:ext cx="4067175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B77AABDB-967F-4D81-B529-2EC983E6F8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3429000"/>
            <a:ext cx="4138402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344698F-0B74-4324-9DDA-82A3478B57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92459" y="0"/>
            <a:ext cx="4799542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BC22485-D15F-4C0A-BA5A-6A04B356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48010" y="3429000"/>
            <a:ext cx="3244449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8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BF8CF1-3033-4263-93EA-E39F405B56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71924" y="-1"/>
            <a:ext cx="4235953" cy="68580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29DE4F4-2BB0-457C-A923-0CB3ADE498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341693" y="1200036"/>
            <a:ext cx="2375904" cy="4457925"/>
          </a:xfrm>
          <a:prstGeom prst="roundRect">
            <a:avLst>
              <a:gd name="adj" fmla="val 10821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615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E66069F-E9C9-480F-BC7D-836E3189DF8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1171412"/>
            <a:ext cx="5333999" cy="42540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3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E66069F-E9C9-480F-BC7D-836E3189DF8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0426" y="1365813"/>
            <a:ext cx="3020992" cy="425948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344F4A86-3064-4D7E-B70A-17979B770591}"/>
              </a:ext>
            </a:extLst>
          </p:cNvPr>
          <p:cNvSpPr/>
          <p:nvPr userDrawn="1"/>
        </p:nvSpPr>
        <p:spPr>
          <a:xfrm>
            <a:off x="4872982" y="908775"/>
            <a:ext cx="2446034" cy="2446032"/>
          </a:xfrm>
          <a:prstGeom prst="teardrop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0B20424-9561-4ED9-B1B0-0ED9CBED2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306" y="1250099"/>
            <a:ext cx="1763387" cy="1763384"/>
          </a:xfrm>
          <a:prstGeom prst="teardrop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C639C-7854-401C-825D-69EEA975EB06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4DE33-2DAF-426A-8804-B99871A3D27C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7F5E3-9600-4F29-8A4F-FF10AA496104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FF61B7-5F3A-4F5D-8FC6-5005C32B4818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A16C61D-D194-44FE-ACD9-261F58D8032F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E59E22-CA38-400E-8AD9-757A4E975731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8D34884-89CC-4D49-8945-6D3D7B9CBB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2A79D0-E42B-4670-9B57-B74FDF81304D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33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EA939993-6FBF-4B5F-B879-C27AF4EAF8A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07534" y="1831624"/>
            <a:ext cx="3456972" cy="31947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B66948-8FC6-4EE7-9F0A-52EFF9449543}"/>
              </a:ext>
            </a:extLst>
          </p:cNvPr>
          <p:cNvGrpSpPr/>
          <p:nvPr userDrawn="1"/>
        </p:nvGrpSpPr>
        <p:grpSpPr>
          <a:xfrm rot="5400000">
            <a:off x="11003556" y="238904"/>
            <a:ext cx="495883" cy="755108"/>
            <a:chOff x="151686" y="4947229"/>
            <a:chExt cx="936161" cy="1425544"/>
          </a:xfrm>
          <a:solidFill>
            <a:srgbClr val="5CA9EF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7CAD7-5A53-4F2E-A06A-0277F941A9C0}"/>
                </a:ext>
              </a:extLst>
            </p:cNvPr>
            <p:cNvGrpSpPr/>
            <p:nvPr/>
          </p:nvGrpSpPr>
          <p:grpSpPr>
            <a:xfrm>
              <a:off x="703742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5C57665-A1CA-45C4-A427-AB47F672A011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230093-C270-4A1D-94C8-98C4B2E893D1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E53D10-E13A-4969-95B6-1853D0C39CA6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6AF2778-57B9-4389-A230-1ACAF710C30B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1C9CDC5-9013-4CB6-8FFC-8A579BD8E5BD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9F1A415-0D90-45B4-8CAC-53380FB53A38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428B55-3E44-47E7-99FB-C249875EC971}"/>
                </a:ext>
              </a:extLst>
            </p:cNvPr>
            <p:cNvGrpSpPr/>
            <p:nvPr/>
          </p:nvGrpSpPr>
          <p:grpSpPr>
            <a:xfrm>
              <a:off x="427714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E4F4E3-B986-4514-8661-51EA751DAE2F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29AD66-D612-466D-983B-DD1CB4CE063F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534024-4E00-4901-AFC4-04FB58BA1D22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585EBE-3120-483E-8B7D-F7A8E5F7BEEE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6A36A0-0A6F-4460-A37F-F1242EED11F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3B86DF4-6881-44AB-B967-E906776B0B30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EB8223-A3FE-47DC-86E6-A99EE0614D16}"/>
                </a:ext>
              </a:extLst>
            </p:cNvPr>
            <p:cNvGrpSpPr/>
            <p:nvPr/>
          </p:nvGrpSpPr>
          <p:grpSpPr>
            <a:xfrm>
              <a:off x="151686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AF3917-7A24-4CEE-A5E2-9156F5401CDE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2A5BF25-4340-43FE-8B4C-784C8F78D369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D9D46B-CF19-45C2-9069-1D10A56B55FF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E992AA-7E39-422B-BC87-80ADC352053C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B9BE35E-166E-4EB7-8E05-CE9B079A23A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914DBDE-844F-413C-AF4F-60DC47F9F5E1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E932E0-5F3A-4054-9F42-A598BB5C02EE}"/>
                </a:ext>
              </a:extLst>
            </p:cNvPr>
            <p:cNvGrpSpPr/>
            <p:nvPr/>
          </p:nvGrpSpPr>
          <p:grpSpPr>
            <a:xfrm>
              <a:off x="979771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038CB5-840D-40CB-84ED-5FE2DFC14DE0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E97DBC-6092-49BB-B88D-4B3EAEEFF9BC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5401084-0BC2-44B2-8168-B48BB46EEECD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DA099F-3718-4A17-A5C3-25D696E10A5D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1117BA-B927-4492-A078-EA65165EDFE5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A3262C-078D-40D3-884C-258130C0769C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3A8B844-D995-4518-8E4B-21D3C324988F}"/>
              </a:ext>
            </a:extLst>
          </p:cNvPr>
          <p:cNvSpPr/>
          <p:nvPr userDrawn="1"/>
        </p:nvSpPr>
        <p:spPr>
          <a:xfrm>
            <a:off x="1539433" y="1831623"/>
            <a:ext cx="868101" cy="3194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550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B66948-8FC6-4EE7-9F0A-52EFF9449543}"/>
              </a:ext>
            </a:extLst>
          </p:cNvPr>
          <p:cNvGrpSpPr/>
          <p:nvPr userDrawn="1"/>
        </p:nvGrpSpPr>
        <p:grpSpPr>
          <a:xfrm rot="5400000">
            <a:off x="11003556" y="238904"/>
            <a:ext cx="495883" cy="755108"/>
            <a:chOff x="151686" y="4947229"/>
            <a:chExt cx="936161" cy="1425544"/>
          </a:xfrm>
          <a:solidFill>
            <a:srgbClr val="5CA9EF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7CAD7-5A53-4F2E-A06A-0277F941A9C0}"/>
                </a:ext>
              </a:extLst>
            </p:cNvPr>
            <p:cNvGrpSpPr/>
            <p:nvPr/>
          </p:nvGrpSpPr>
          <p:grpSpPr>
            <a:xfrm>
              <a:off x="703742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5C57665-A1CA-45C4-A427-AB47F672A011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230093-C270-4A1D-94C8-98C4B2E893D1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E53D10-E13A-4969-95B6-1853D0C39CA6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6AF2778-57B9-4389-A230-1ACAF710C30B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1C9CDC5-9013-4CB6-8FFC-8A579BD8E5BD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9F1A415-0D90-45B4-8CAC-53380FB53A38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428B55-3E44-47E7-99FB-C249875EC971}"/>
                </a:ext>
              </a:extLst>
            </p:cNvPr>
            <p:cNvGrpSpPr/>
            <p:nvPr/>
          </p:nvGrpSpPr>
          <p:grpSpPr>
            <a:xfrm>
              <a:off x="427714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E4F4E3-B986-4514-8661-51EA751DAE2F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29AD66-D612-466D-983B-DD1CB4CE063F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534024-4E00-4901-AFC4-04FB58BA1D22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585EBE-3120-483E-8B7D-F7A8E5F7BEEE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6A36A0-0A6F-4460-A37F-F1242EED11F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3B86DF4-6881-44AB-B967-E906776B0B30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EB8223-A3FE-47DC-86E6-A99EE0614D16}"/>
                </a:ext>
              </a:extLst>
            </p:cNvPr>
            <p:cNvGrpSpPr/>
            <p:nvPr/>
          </p:nvGrpSpPr>
          <p:grpSpPr>
            <a:xfrm>
              <a:off x="151686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AF3917-7A24-4CEE-A5E2-9156F5401CDE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2A5BF25-4340-43FE-8B4C-784C8F78D369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D9D46B-CF19-45C2-9069-1D10A56B55FF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E992AA-7E39-422B-BC87-80ADC352053C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B9BE35E-166E-4EB7-8E05-CE9B079A23A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914DBDE-844F-413C-AF4F-60DC47F9F5E1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E932E0-5F3A-4054-9F42-A598BB5C02EE}"/>
                </a:ext>
              </a:extLst>
            </p:cNvPr>
            <p:cNvGrpSpPr/>
            <p:nvPr/>
          </p:nvGrpSpPr>
          <p:grpSpPr>
            <a:xfrm>
              <a:off x="979771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038CB5-840D-40CB-84ED-5FE2DFC14DE0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E97DBC-6092-49BB-B88D-4B3EAEEFF9BC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5401084-0BC2-44B2-8168-B48BB46EEECD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DA099F-3718-4A17-A5C3-25D696E10A5D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1117BA-B927-4492-A078-EA65165EDFE5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A3262C-078D-40D3-884C-258130C0769C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FAFA06CD-6530-49A3-B2AC-CCF732A81A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95384" y="1831623"/>
            <a:ext cx="3456972" cy="31947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626D15-E31A-44A2-AC7F-98154F43FFCB}"/>
              </a:ext>
            </a:extLst>
          </p:cNvPr>
          <p:cNvSpPr/>
          <p:nvPr userDrawn="1"/>
        </p:nvSpPr>
        <p:spPr>
          <a:xfrm>
            <a:off x="9784466" y="1842206"/>
            <a:ext cx="868101" cy="3194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862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3BF862-4456-4017-947D-0113E9EE351C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7F77C-F038-4E38-9B71-3715E5ABAA07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E8567-9509-4E3A-A69C-C8CF58B1069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5FC95-DDC1-422D-986B-F8C16AF38AC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B108B-732F-4999-B1DF-3ADB0A0CE1B7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3FB11B-862F-44AE-9001-6F302AF7E485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4B7BF6-1455-4740-9816-50A3816D694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3A5A-EFFE-410E-A729-566260964269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B66948-8FC6-4EE7-9F0A-52EFF9449543}"/>
              </a:ext>
            </a:extLst>
          </p:cNvPr>
          <p:cNvGrpSpPr/>
          <p:nvPr userDrawn="1"/>
        </p:nvGrpSpPr>
        <p:grpSpPr>
          <a:xfrm rot="5400000">
            <a:off x="11003556" y="238904"/>
            <a:ext cx="495883" cy="755108"/>
            <a:chOff x="151686" y="4947229"/>
            <a:chExt cx="936161" cy="1425544"/>
          </a:xfrm>
          <a:solidFill>
            <a:srgbClr val="5CA9EF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7CAD7-5A53-4F2E-A06A-0277F941A9C0}"/>
                </a:ext>
              </a:extLst>
            </p:cNvPr>
            <p:cNvGrpSpPr/>
            <p:nvPr/>
          </p:nvGrpSpPr>
          <p:grpSpPr>
            <a:xfrm>
              <a:off x="703742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5C57665-A1CA-45C4-A427-AB47F672A011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230093-C270-4A1D-94C8-98C4B2E893D1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E53D10-E13A-4969-95B6-1853D0C39CA6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6AF2778-57B9-4389-A230-1ACAF710C30B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1C9CDC5-9013-4CB6-8FFC-8A579BD8E5BD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9F1A415-0D90-45B4-8CAC-53380FB53A38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428B55-3E44-47E7-99FB-C249875EC971}"/>
                </a:ext>
              </a:extLst>
            </p:cNvPr>
            <p:cNvGrpSpPr/>
            <p:nvPr/>
          </p:nvGrpSpPr>
          <p:grpSpPr>
            <a:xfrm>
              <a:off x="427714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E4F4E3-B986-4514-8661-51EA751DAE2F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29AD66-D612-466D-983B-DD1CB4CE063F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534024-4E00-4901-AFC4-04FB58BA1D22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585EBE-3120-483E-8B7D-F7A8E5F7BEEE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6A36A0-0A6F-4460-A37F-F1242EED11F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3B86DF4-6881-44AB-B967-E906776B0B30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EB8223-A3FE-47DC-86E6-A99EE0614D16}"/>
                </a:ext>
              </a:extLst>
            </p:cNvPr>
            <p:cNvGrpSpPr/>
            <p:nvPr/>
          </p:nvGrpSpPr>
          <p:grpSpPr>
            <a:xfrm>
              <a:off x="151686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AF3917-7A24-4CEE-A5E2-9156F5401CDE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2A5BF25-4340-43FE-8B4C-784C8F78D369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D9D46B-CF19-45C2-9069-1D10A56B55FF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E992AA-7E39-422B-BC87-80ADC352053C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B9BE35E-166E-4EB7-8E05-CE9B079A23A6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914DBDE-844F-413C-AF4F-60DC47F9F5E1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E932E0-5F3A-4054-9F42-A598BB5C02EE}"/>
                </a:ext>
              </a:extLst>
            </p:cNvPr>
            <p:cNvGrpSpPr/>
            <p:nvPr/>
          </p:nvGrpSpPr>
          <p:grpSpPr>
            <a:xfrm>
              <a:off x="979771" y="4947229"/>
              <a:ext cx="108076" cy="1425544"/>
              <a:chOff x="709342" y="4947229"/>
              <a:chExt cx="108076" cy="1425544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038CB5-840D-40CB-84ED-5FE2DFC14DE0}"/>
                  </a:ext>
                </a:extLst>
              </p:cNvPr>
              <p:cNvSpPr/>
              <p:nvPr/>
            </p:nvSpPr>
            <p:spPr>
              <a:xfrm>
                <a:off x="709342" y="4947229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E97DBC-6092-49BB-B88D-4B3EAEEFF9BC}"/>
                  </a:ext>
                </a:extLst>
              </p:cNvPr>
              <p:cNvSpPr/>
              <p:nvPr/>
            </p:nvSpPr>
            <p:spPr>
              <a:xfrm>
                <a:off x="709342" y="5210723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5401084-0BC2-44B2-8168-B48BB46EEECD}"/>
                  </a:ext>
                </a:extLst>
              </p:cNvPr>
              <p:cNvSpPr/>
              <p:nvPr/>
            </p:nvSpPr>
            <p:spPr>
              <a:xfrm>
                <a:off x="709342" y="547421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DA099F-3718-4A17-A5C3-25D696E10A5D}"/>
                  </a:ext>
                </a:extLst>
              </p:cNvPr>
              <p:cNvSpPr/>
              <p:nvPr/>
            </p:nvSpPr>
            <p:spPr>
              <a:xfrm>
                <a:off x="709342" y="5737711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1117BA-B927-4492-A078-EA65165EDFE5}"/>
                  </a:ext>
                </a:extLst>
              </p:cNvPr>
              <p:cNvSpPr/>
              <p:nvPr/>
            </p:nvSpPr>
            <p:spPr>
              <a:xfrm>
                <a:off x="709342" y="6001205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A3262C-078D-40D3-884C-258130C0769C}"/>
                  </a:ext>
                </a:extLst>
              </p:cNvPr>
              <p:cNvSpPr/>
              <p:nvPr/>
            </p:nvSpPr>
            <p:spPr>
              <a:xfrm>
                <a:off x="709342" y="6264697"/>
                <a:ext cx="108076" cy="108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FAFA06CD-6530-49A3-B2AC-CCF732A81A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2435" y="1494757"/>
            <a:ext cx="5648444" cy="39647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626D15-E31A-44A2-AC7F-98154F43FFCB}"/>
              </a:ext>
            </a:extLst>
          </p:cNvPr>
          <p:cNvSpPr/>
          <p:nvPr userDrawn="1"/>
        </p:nvSpPr>
        <p:spPr>
          <a:xfrm>
            <a:off x="6180879" y="1494757"/>
            <a:ext cx="868101" cy="3964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959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57EE6-C051-4304-B917-71543351A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46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C6988-C384-4C84-B812-D8493964EC6F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7F274E-4055-48B6-BBB4-20E0747741F1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DC618-6276-4F8E-85E8-01B097200A31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143AE-2E8B-4A7C-940D-6B67EE516760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EF6285-0105-4390-82CF-33C2419A23D5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18F4C9-2491-46F6-9C9E-298A8998D1F9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ADA7C4D-8116-42A9-9AD9-5AD4F2AB9834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D998F-492C-44C5-B6A3-5586BD649627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C5D5043-5A38-4B39-84F2-88DCC4AAC9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11047" y="-1046019"/>
            <a:ext cx="7070904" cy="6580409"/>
          </a:xfrm>
          <a:custGeom>
            <a:avLst/>
            <a:gdLst>
              <a:gd name="connsiteX0" fmla="*/ 2149934 w 5084593"/>
              <a:gd name="connsiteY0" fmla="*/ 2357 h 4731884"/>
              <a:gd name="connsiteX1" fmla="*/ 2462833 w 5084593"/>
              <a:gd name="connsiteY1" fmla="*/ 27312 h 4731884"/>
              <a:gd name="connsiteX2" fmla="*/ 4840414 w 5084593"/>
              <a:gd name="connsiteY2" fmla="*/ 2127877 h 4731884"/>
              <a:gd name="connsiteX3" fmla="*/ 3885911 w 5084593"/>
              <a:gd name="connsiteY3" fmla="*/ 4731884 h 4731884"/>
              <a:gd name="connsiteX4" fmla="*/ 2167805 w 5084593"/>
              <a:gd name="connsiteY4" fmla="*/ 3082680 h 4731884"/>
              <a:gd name="connsiteX5" fmla="*/ 33189 w 5084593"/>
              <a:gd name="connsiteY5" fmla="*/ 1711236 h 4731884"/>
              <a:gd name="connsiteX6" fmla="*/ 2149934 w 5084593"/>
              <a:gd name="connsiteY6" fmla="*/ 2357 h 473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4593" h="4731884">
                <a:moveTo>
                  <a:pt x="2149934" y="2357"/>
                </a:moveTo>
                <a:cubicBezTo>
                  <a:pt x="2251121" y="6086"/>
                  <a:pt x="2355452" y="14292"/>
                  <a:pt x="2462833" y="27312"/>
                </a:cubicBezTo>
                <a:cubicBezTo>
                  <a:pt x="4180939" y="235632"/>
                  <a:pt x="4840414" y="2127877"/>
                  <a:pt x="4840414" y="2127877"/>
                </a:cubicBezTo>
                <a:cubicBezTo>
                  <a:pt x="5118087" y="2943799"/>
                  <a:pt x="5482534" y="4731884"/>
                  <a:pt x="3885911" y="4731884"/>
                </a:cubicBezTo>
                <a:cubicBezTo>
                  <a:pt x="2289287" y="4731884"/>
                  <a:pt x="2697120" y="3360441"/>
                  <a:pt x="2167805" y="3082680"/>
                </a:cubicBezTo>
                <a:cubicBezTo>
                  <a:pt x="1109174" y="2527158"/>
                  <a:pt x="305078" y="2758626"/>
                  <a:pt x="33189" y="1711236"/>
                </a:cubicBezTo>
                <a:cubicBezTo>
                  <a:pt x="-178320" y="897484"/>
                  <a:pt x="632126" y="-53589"/>
                  <a:pt x="2149934" y="2357"/>
                </a:cubicBezTo>
                <a:close/>
              </a:path>
            </a:pathLst>
          </a:custGeom>
          <a:pattFill prst="pct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CBE80-0CB8-4F35-92D0-343B44E0A535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8908F5-0CF0-4EE6-BCE4-5A2A6F3E71DD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EAF59-E6DF-46DB-B713-DF3F2CF9982B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3B91FC-C886-4A52-B931-D7A5CE36210E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C33D30-5892-416E-8283-E0743678077D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059EAFA-C7CE-406D-9A2C-4EBF3BD41263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67FA9F7-AD18-49B5-8954-08955B1E3A6A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C8A677-75D4-485B-B2A0-5CA18D561834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34D6F97-7F5A-41E6-9B12-F1F0A16E0AF5}"/>
              </a:ext>
            </a:extLst>
          </p:cNvPr>
          <p:cNvSpPr/>
          <p:nvPr userDrawn="1"/>
        </p:nvSpPr>
        <p:spPr>
          <a:xfrm>
            <a:off x="558619" y="1306286"/>
            <a:ext cx="3438617" cy="3739244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5C0BE7E-DE3A-456A-9D48-47DE023D74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1456" y="2243546"/>
            <a:ext cx="3438616" cy="3402875"/>
          </a:xfr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effectLst>
            <a:outerShdw blurRad="381000" sx="99000" sy="99000" algn="ctr" rotWithShape="0">
              <a:prstClr val="black">
                <a:alpha val="32000"/>
              </a:prstClr>
            </a:outerShdw>
          </a:effectLst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8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33057-CCDA-40D3-98BD-44E3CDC272D4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1B6EDD-FAA9-4D24-8AAD-6257DC99264C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2F7D8-8955-4B43-87F9-179DBC1DB9DD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053F54-EEBC-44EC-B5EE-D5523628C8F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C2BC81C-6AB4-4C18-B1E2-19D144F8F7A4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1AD5FFA-099B-4148-82A8-CDAA6A869E4F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603FC9-8AF8-4CC4-A8DA-6BB807C81D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0C5C7-31B2-4D2F-AD3A-6523BA5B2EED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BEA28E-68DE-4AD2-B778-6B06336CA278}"/>
              </a:ext>
            </a:extLst>
          </p:cNvPr>
          <p:cNvSpPr/>
          <p:nvPr userDrawn="1"/>
        </p:nvSpPr>
        <p:spPr>
          <a:xfrm>
            <a:off x="6322423" y="1802676"/>
            <a:ext cx="3069772" cy="3069772"/>
          </a:xfrm>
          <a:prstGeom prst="roundRect">
            <a:avLst>
              <a:gd name="adj" fmla="val 50000"/>
            </a:avLst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989D458C-7B60-4AE9-B4F6-0F98464B19D3}"/>
              </a:ext>
            </a:extLst>
          </p:cNvPr>
          <p:cNvSpPr/>
          <p:nvPr userDrawn="1"/>
        </p:nvSpPr>
        <p:spPr>
          <a:xfrm>
            <a:off x="8020650" y="1802676"/>
            <a:ext cx="1793965" cy="1793965"/>
          </a:xfrm>
          <a:prstGeom prst="teardrop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41D0F98-4ABC-4271-9A9F-B56D8D6CA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2677" y="2112933"/>
            <a:ext cx="2449264" cy="2449259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>
            <a:extLst>
              <a:ext uri="{FF2B5EF4-FFF2-40B4-BE49-F238E27FC236}">
                <a16:creationId xmlns:a16="http://schemas.microsoft.com/office/drawing/2014/main" id="{DD2858D1-1380-435F-BCA5-113863C05698}"/>
              </a:ext>
            </a:extLst>
          </p:cNvPr>
          <p:cNvSpPr/>
          <p:nvPr userDrawn="1"/>
        </p:nvSpPr>
        <p:spPr>
          <a:xfrm rot="16200000">
            <a:off x="2016907" y="1814251"/>
            <a:ext cx="1793965" cy="1793965"/>
          </a:xfrm>
          <a:prstGeom prst="teardrop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33057-CCDA-40D3-98BD-44E3CDC272D4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1B6EDD-FAA9-4D24-8AAD-6257DC99264C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2F7D8-8955-4B43-87F9-179DBC1DB9DD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053F54-EEBC-44EC-B5EE-D5523628C8F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C2BC81C-6AB4-4C18-B1E2-19D144F8F7A4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1AD5FFA-099B-4148-82A8-CDAA6A869E4F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603FC9-8AF8-4CC4-A8DA-6BB807C81D85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0C5C7-31B2-4D2F-AD3A-6523BA5B2EED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BEA28E-68DE-4AD2-B778-6B06336CA278}"/>
              </a:ext>
            </a:extLst>
          </p:cNvPr>
          <p:cNvSpPr/>
          <p:nvPr userDrawn="1"/>
        </p:nvSpPr>
        <p:spPr>
          <a:xfrm>
            <a:off x="2534186" y="1802676"/>
            <a:ext cx="3069772" cy="3069772"/>
          </a:xfrm>
          <a:prstGeom prst="roundRect">
            <a:avLst>
              <a:gd name="adj" fmla="val 50000"/>
            </a:avLst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41D0F98-4ABC-4271-9A9F-B56D8D6CA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44440" y="2112933"/>
            <a:ext cx="2449264" cy="2449259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9B35193D-69B6-444C-BB88-E6754D3670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511" y="1485994"/>
            <a:ext cx="5034987" cy="3615067"/>
          </a:xfr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22AC2-8265-49BE-AD76-64320EBA8097}"/>
              </a:ext>
            </a:extLst>
          </p:cNvPr>
          <p:cNvSpPr txBox="1"/>
          <p:nvPr userDrawn="1"/>
        </p:nvSpPr>
        <p:spPr>
          <a:xfrm>
            <a:off x="10703858" y="6122344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423D8-91E5-4170-A3E9-D75375EEA4FF}"/>
              </a:ext>
            </a:extLst>
          </p:cNvPr>
          <p:cNvCxnSpPr>
            <a:cxnSpLocks/>
          </p:cNvCxnSpPr>
          <p:nvPr userDrawn="1"/>
        </p:nvCxnSpPr>
        <p:spPr>
          <a:xfrm>
            <a:off x="10518633" y="6068556"/>
            <a:ext cx="0" cy="502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02EBFC-A1DE-4EEE-BD85-3D3BF285E753}"/>
              </a:ext>
            </a:extLst>
          </p:cNvPr>
          <p:cNvGrpSpPr/>
          <p:nvPr userDrawn="1"/>
        </p:nvGrpSpPr>
        <p:grpSpPr>
          <a:xfrm>
            <a:off x="466878" y="327120"/>
            <a:ext cx="1347927" cy="369332"/>
            <a:chOff x="1201169" y="472926"/>
            <a:chExt cx="134792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0B2C9F-BDEE-4F86-AA9C-341C53FCED69}"/>
                </a:ext>
              </a:extLst>
            </p:cNvPr>
            <p:cNvGrpSpPr/>
            <p:nvPr/>
          </p:nvGrpSpPr>
          <p:grpSpPr>
            <a:xfrm rot="14400000">
              <a:off x="1181027" y="528977"/>
              <a:ext cx="301210" cy="260925"/>
              <a:chOff x="1181027" y="528977"/>
              <a:chExt cx="301210" cy="2609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E1A604B-C70D-4663-B918-F04216708811}"/>
                  </a:ext>
                </a:extLst>
              </p:cNvPr>
              <p:cNvSpPr/>
              <p:nvPr/>
            </p:nvSpPr>
            <p:spPr>
              <a:xfrm rot="18000000">
                <a:off x="1253785" y="585362"/>
                <a:ext cx="154883" cy="147745"/>
              </a:xfrm>
              <a:custGeom>
                <a:avLst/>
                <a:gdLst>
                  <a:gd name="connsiteX0" fmla="*/ 817692 w 817692"/>
                  <a:gd name="connsiteY0" fmla="*/ 319640 h 780010"/>
                  <a:gd name="connsiteX1" fmla="*/ 645927 w 817692"/>
                  <a:gd name="connsiteY1" fmla="*/ 734319 h 780010"/>
                  <a:gd name="connsiteX2" fmla="*/ 590550 w 817692"/>
                  <a:gd name="connsiteY2" fmla="*/ 780010 h 780010"/>
                  <a:gd name="connsiteX3" fmla="*/ 586445 w 817692"/>
                  <a:gd name="connsiteY3" fmla="*/ 464180 h 780010"/>
                  <a:gd name="connsiteX4" fmla="*/ 51 w 817692"/>
                  <a:gd name="connsiteY4" fmla="*/ 471803 h 780010"/>
                  <a:gd name="connsiteX5" fmla="*/ 166412 w 817692"/>
                  <a:gd name="connsiteY5" fmla="*/ 54927 h 780010"/>
                  <a:gd name="connsiteX6" fmla="*/ 231248 w 817692"/>
                  <a:gd name="connsiteY6" fmla="*/ 0 h 780010"/>
                  <a:gd name="connsiteX7" fmla="*/ 231248 w 817692"/>
                  <a:gd name="connsiteY7" fmla="*/ 319640 h 780010"/>
                  <a:gd name="connsiteX8" fmla="*/ 817692 w 817692"/>
                  <a:gd name="connsiteY8" fmla="*/ 319640 h 7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692" h="780010">
                    <a:moveTo>
                      <a:pt x="817692" y="319640"/>
                    </a:moveTo>
                    <a:cubicBezTo>
                      <a:pt x="817692" y="481582"/>
                      <a:pt x="752052" y="628193"/>
                      <a:pt x="645927" y="734319"/>
                    </a:cubicBezTo>
                    <a:lnTo>
                      <a:pt x="590550" y="780010"/>
                    </a:lnTo>
                    <a:lnTo>
                      <a:pt x="586445" y="464180"/>
                    </a:lnTo>
                    <a:lnTo>
                      <a:pt x="51" y="471803"/>
                    </a:lnTo>
                    <a:cubicBezTo>
                      <a:pt x="-2054" y="309874"/>
                      <a:pt x="61675" y="162423"/>
                      <a:pt x="166412" y="54927"/>
                    </a:cubicBezTo>
                    <a:lnTo>
                      <a:pt x="231248" y="0"/>
                    </a:lnTo>
                    <a:lnTo>
                      <a:pt x="231248" y="319640"/>
                    </a:lnTo>
                    <a:lnTo>
                      <a:pt x="817692" y="319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8ACE440-7981-49B5-BBB1-B66CCB97D3EF}"/>
                  </a:ext>
                </a:extLst>
              </p:cNvPr>
              <p:cNvSpPr/>
              <p:nvPr/>
            </p:nvSpPr>
            <p:spPr>
              <a:xfrm rot="18000000">
                <a:off x="1281980" y="507081"/>
                <a:ext cx="178361" cy="222153"/>
              </a:xfrm>
              <a:custGeom>
                <a:avLst/>
                <a:gdLst>
                  <a:gd name="connsiteX0" fmla="*/ 837182 w 941641"/>
                  <a:gd name="connsiteY0" fmla="*/ 252267 h 1172841"/>
                  <a:gd name="connsiteX1" fmla="*/ 941591 w 941641"/>
                  <a:gd name="connsiteY1" fmla="*/ 578824 h 1172841"/>
                  <a:gd name="connsiteX2" fmla="*/ 362818 w 941641"/>
                  <a:gd name="connsiteY2" fmla="*/ 1172841 h 1172841"/>
                  <a:gd name="connsiteX3" fmla="*/ 359302 w 941641"/>
                  <a:gd name="connsiteY3" fmla="*/ 902275 h 1172841"/>
                  <a:gd name="connsiteX4" fmla="*/ 414679 w 941641"/>
                  <a:gd name="connsiteY4" fmla="*/ 856584 h 1172841"/>
                  <a:gd name="connsiteX5" fmla="*/ 586444 w 941641"/>
                  <a:gd name="connsiteY5" fmla="*/ 441905 h 1172841"/>
                  <a:gd name="connsiteX6" fmla="*/ 0 w 941641"/>
                  <a:gd name="connsiteY6" fmla="*/ 441905 h 1172841"/>
                  <a:gd name="connsiteX7" fmla="*/ 0 w 941641"/>
                  <a:gd name="connsiteY7" fmla="*/ 122265 h 1172841"/>
                  <a:gd name="connsiteX8" fmla="*/ 21018 w 941641"/>
                  <a:gd name="connsiteY8" fmla="*/ 104460 h 1172841"/>
                  <a:gd name="connsiteX9" fmla="*/ 347575 w 941641"/>
                  <a:gd name="connsiteY9" fmla="*/ 51 h 1172841"/>
                  <a:gd name="connsiteX10" fmla="*/ 837182 w 941641"/>
                  <a:gd name="connsiteY10" fmla="*/ 252267 h 11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1641" h="1172841">
                    <a:moveTo>
                      <a:pt x="837182" y="252267"/>
                    </a:moveTo>
                    <a:cubicBezTo>
                      <a:pt x="901627" y="345035"/>
                      <a:pt x="940012" y="457378"/>
                      <a:pt x="941591" y="578824"/>
                    </a:cubicBezTo>
                    <a:cubicBezTo>
                      <a:pt x="945800" y="902681"/>
                      <a:pt x="686675" y="1168631"/>
                      <a:pt x="362818" y="1172841"/>
                    </a:cubicBezTo>
                    <a:lnTo>
                      <a:pt x="359302" y="902275"/>
                    </a:lnTo>
                    <a:lnTo>
                      <a:pt x="414679" y="856584"/>
                    </a:lnTo>
                    <a:cubicBezTo>
                      <a:pt x="520804" y="750458"/>
                      <a:pt x="586444" y="603847"/>
                      <a:pt x="586444" y="441905"/>
                    </a:cubicBezTo>
                    <a:lnTo>
                      <a:pt x="0" y="441905"/>
                    </a:lnTo>
                    <a:lnTo>
                      <a:pt x="0" y="122265"/>
                    </a:lnTo>
                    <a:lnTo>
                      <a:pt x="21018" y="104460"/>
                    </a:lnTo>
                    <a:cubicBezTo>
                      <a:pt x="113785" y="40015"/>
                      <a:pt x="226129" y="1630"/>
                      <a:pt x="347575" y="51"/>
                    </a:cubicBezTo>
                    <a:cubicBezTo>
                      <a:pt x="549985" y="-2579"/>
                      <a:pt x="729776" y="97655"/>
                      <a:pt x="837182" y="252267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4C34BBC-78BE-456C-9692-0DA8A5515D9D}"/>
                  </a:ext>
                </a:extLst>
              </p:cNvPr>
              <p:cNvSpPr/>
              <p:nvPr/>
            </p:nvSpPr>
            <p:spPr>
              <a:xfrm rot="18000000">
                <a:off x="1202539" y="589252"/>
                <a:ext cx="179138" cy="222162"/>
              </a:xfrm>
              <a:custGeom>
                <a:avLst/>
                <a:gdLst>
                  <a:gd name="connsiteX0" fmla="*/ 586444 w 945746"/>
                  <a:gd name="connsiteY0" fmla="*/ 0 h 1172889"/>
                  <a:gd name="connsiteX1" fmla="*/ 586444 w 945746"/>
                  <a:gd name="connsiteY1" fmla="*/ 266804 h 1172889"/>
                  <a:gd name="connsiteX2" fmla="*/ 521608 w 945746"/>
                  <a:gd name="connsiteY2" fmla="*/ 321731 h 1172889"/>
                  <a:gd name="connsiteX3" fmla="*/ 355247 w 945746"/>
                  <a:gd name="connsiteY3" fmla="*/ 738607 h 1172889"/>
                  <a:gd name="connsiteX4" fmla="*/ 941641 w 945746"/>
                  <a:gd name="connsiteY4" fmla="*/ 730984 h 1172889"/>
                  <a:gd name="connsiteX5" fmla="*/ 945746 w 945746"/>
                  <a:gd name="connsiteY5" fmla="*/ 1046814 h 1172889"/>
                  <a:gd name="connsiteX6" fmla="*/ 914331 w 945746"/>
                  <a:gd name="connsiteY6" fmla="*/ 1072733 h 1172889"/>
                  <a:gd name="connsiteX7" fmla="*/ 586444 w 945746"/>
                  <a:gd name="connsiteY7" fmla="*/ 1172889 h 1172889"/>
                  <a:gd name="connsiteX8" fmla="*/ 0 w 945746"/>
                  <a:gd name="connsiteY8" fmla="*/ 586444 h 1172889"/>
                  <a:gd name="connsiteX9" fmla="*/ 586444 w 945746"/>
                  <a:gd name="connsiteY9" fmla="*/ 0 h 11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5746" h="1172889">
                    <a:moveTo>
                      <a:pt x="586444" y="0"/>
                    </a:moveTo>
                    <a:lnTo>
                      <a:pt x="586444" y="266804"/>
                    </a:lnTo>
                    <a:lnTo>
                      <a:pt x="521608" y="321731"/>
                    </a:lnTo>
                    <a:cubicBezTo>
                      <a:pt x="416871" y="429227"/>
                      <a:pt x="353142" y="576678"/>
                      <a:pt x="355247" y="738607"/>
                    </a:cubicBezTo>
                    <a:lnTo>
                      <a:pt x="941641" y="730984"/>
                    </a:lnTo>
                    <a:lnTo>
                      <a:pt x="945746" y="1046814"/>
                    </a:lnTo>
                    <a:lnTo>
                      <a:pt x="914331" y="1072733"/>
                    </a:lnTo>
                    <a:cubicBezTo>
                      <a:pt x="820734" y="1135966"/>
                      <a:pt x="707901" y="1172888"/>
                      <a:pt x="586444" y="1172889"/>
                    </a:cubicBezTo>
                    <a:cubicBezTo>
                      <a:pt x="262560" y="1172889"/>
                      <a:pt x="0" y="910328"/>
                      <a:pt x="0" y="586444"/>
                    </a:cubicBezTo>
                    <a:cubicBezTo>
                      <a:pt x="0" y="262560"/>
                      <a:pt x="262560" y="0"/>
                      <a:pt x="586444" y="0"/>
                    </a:cubicBezTo>
                    <a:close/>
                  </a:path>
                </a:pathLst>
              </a:custGeom>
              <a:solidFill>
                <a:srgbClr val="5CA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3BF1E-1805-4A0E-894B-E60BC140DB46}"/>
                </a:ext>
              </a:extLst>
            </p:cNvPr>
            <p:cNvSpPr txBox="1"/>
            <p:nvPr/>
          </p:nvSpPr>
          <p:spPr>
            <a:xfrm>
              <a:off x="1447512" y="47292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rgbClr val="5CA9EF"/>
                  </a:solidFill>
                  <a:latin typeface="Montserrat Medium" panose="000006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Medical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7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F0ABECB-4103-427E-AFCB-4ADC896453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9210" y="0"/>
            <a:ext cx="7082790" cy="4400550"/>
          </a:xfr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926A-709D-4E8B-A4AD-1E303DA01C5A}"/>
              </a:ext>
            </a:extLst>
          </p:cNvPr>
          <p:cNvSpPr/>
          <p:nvPr userDrawn="1"/>
        </p:nvSpPr>
        <p:spPr>
          <a:xfrm rot="5400000">
            <a:off x="-548089" y="1385371"/>
            <a:ext cx="6858000" cy="4087258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E6CC1-619D-41B2-AACD-B55FD3DF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DA922-9E4D-4B23-A0BC-C7B234F4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27A8-7945-43CC-B5C2-25FCA5794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D84E-A14E-4A30-A256-7CEC58441AC9}" type="datetimeFigureOut">
              <a:rPr lang="id-ID" smtClean="0"/>
              <a:t>25/06/2020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E634-0071-4003-8190-E6FF77D1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9CD5-398F-40C4-AEE0-B4B92014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CE-C74E-41C2-998B-8F6CA7868D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57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9168C46-CA54-4802-8A85-D5AEC0CF14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EE75A-6B57-4495-A3AB-6DB0DA3FAA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A9E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30467-7E07-47DE-B6B2-24399732BD9B}"/>
              </a:ext>
            </a:extLst>
          </p:cNvPr>
          <p:cNvSpPr txBox="1"/>
          <p:nvPr/>
        </p:nvSpPr>
        <p:spPr>
          <a:xfrm>
            <a:off x="1632297" y="1527230"/>
            <a:ext cx="90300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b="1" spc="600" dirty="0">
                <a:solidFill>
                  <a:schemeClr val="bg1"/>
                </a:solidFill>
                <a:latin typeface="Montserrat Black" panose="00000A00000000000000" pitchFamily="2" charset="0"/>
              </a:rPr>
              <a:t>디지털 병간호 서비스</a:t>
            </a:r>
            <a:endParaRPr lang="id-ID" sz="6600" b="1" spc="600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BF86B-0A05-47D1-B5C3-EFE88292D7D8}"/>
              </a:ext>
            </a:extLst>
          </p:cNvPr>
          <p:cNvSpPr/>
          <p:nvPr/>
        </p:nvSpPr>
        <p:spPr>
          <a:xfrm>
            <a:off x="3254415" y="3786767"/>
            <a:ext cx="56831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201520202 </a:t>
            </a:r>
            <a:r>
              <a:rPr lang="ko-KR" altLang="ko-KR" dirty="0">
                <a:solidFill>
                  <a:schemeClr val="bg1"/>
                </a:solidFill>
              </a:rPr>
              <a:t>이민혁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201520219 </a:t>
            </a:r>
            <a:r>
              <a:rPr lang="ko-KR" altLang="ko-KR" dirty="0">
                <a:solidFill>
                  <a:schemeClr val="bg1"/>
                </a:solidFill>
              </a:rPr>
              <a:t>김현용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2017 </a:t>
            </a:r>
            <a:r>
              <a:rPr lang="ko-KR" altLang="ko-KR" dirty="0">
                <a:solidFill>
                  <a:schemeClr val="bg1"/>
                </a:solidFill>
              </a:rPr>
              <a:t>김동빈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2018 </a:t>
            </a:r>
            <a:r>
              <a:rPr lang="ko-KR" altLang="ko-KR" dirty="0">
                <a:solidFill>
                  <a:schemeClr val="bg1"/>
                </a:solidFill>
              </a:rPr>
              <a:t>이예지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201820217 </a:t>
            </a:r>
            <a:r>
              <a:rPr lang="ko-KR" altLang="ko-KR" dirty="0">
                <a:solidFill>
                  <a:schemeClr val="bg1"/>
                </a:solidFill>
              </a:rPr>
              <a:t>류이슬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C7E54CCE-E592-4380-A520-C9ABC913CA71}"/>
              </a:ext>
            </a:extLst>
          </p:cNvPr>
          <p:cNvSpPr/>
          <p:nvPr/>
        </p:nvSpPr>
        <p:spPr>
          <a:xfrm>
            <a:off x="10475298" y="1527230"/>
            <a:ext cx="374072" cy="374072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4BFBF-B86B-4D15-8F15-A130602B1AB2}"/>
              </a:ext>
            </a:extLst>
          </p:cNvPr>
          <p:cNvSpPr txBox="1"/>
          <p:nvPr/>
        </p:nvSpPr>
        <p:spPr>
          <a:xfrm>
            <a:off x="549205" y="6134375"/>
            <a:ext cx="14881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>
                <a:solidFill>
                  <a:schemeClr val="bg1"/>
                </a:solidFill>
                <a:latin typeface="Raleway" panose="020B0003030101060003" pitchFamily="34" charset="0"/>
              </a:rPr>
              <a:t>Medical</a:t>
            </a:r>
          </a:p>
          <a:p>
            <a:r>
              <a:rPr lang="en-US" sz="1200">
                <a:solidFill>
                  <a:schemeClr val="bg1"/>
                </a:solidFill>
                <a:latin typeface="Raleway" panose="020B0003030101060003" pitchFamily="34" charset="0"/>
              </a:rPr>
              <a:t>Presentation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313904-2AE9-43DF-BEF5-98A6FCE829A6}"/>
              </a:ext>
            </a:extLst>
          </p:cNvPr>
          <p:cNvCxnSpPr>
            <a:cxnSpLocks/>
          </p:cNvCxnSpPr>
          <p:nvPr/>
        </p:nvCxnSpPr>
        <p:spPr>
          <a:xfrm>
            <a:off x="363980" y="6080587"/>
            <a:ext cx="0" cy="50275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1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3CB39E-D99C-4816-AFDD-AE85637549DA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D07729-7E81-4F73-8B07-21C0FB0C181A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9C40EC-5F89-42C0-9D9C-0F9622F70EDE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8F1D60-5CD5-4769-8D6B-20EDBE4EE464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A2E78B4F-4851-4539-86E9-8D79FBDE7E9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6183D-9C77-42CE-96E2-C60C91F43DBF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EC4E92-697C-4998-A9A2-352AF89BB2D5}"/>
              </a:ext>
            </a:extLst>
          </p:cNvPr>
          <p:cNvSpPr/>
          <p:nvPr/>
        </p:nvSpPr>
        <p:spPr>
          <a:xfrm>
            <a:off x="1186005" y="341977"/>
            <a:ext cx="76263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DML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데이터 추출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E1386-5EA0-4D05-A197-66DD844C1D7A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0BBB7C-860D-481D-AF7A-7C06F57FE2F1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0D78E8-5320-4FD0-AF0A-5639ECF33EBC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9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환자 정보 속성과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질병 발생 여부 데이터가 있는 과거 환자 데이터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36" name="모서리가 접힌 도형 4">
            <a:extLst>
              <a:ext uri="{FF2B5EF4-FFF2-40B4-BE49-F238E27FC236}">
                <a16:creationId xmlns:a16="http://schemas.microsoft.com/office/drawing/2014/main" id="{5712F1E2-B7AA-429F-8480-0AC402FB6DA0}"/>
              </a:ext>
            </a:extLst>
          </p:cNvPr>
          <p:cNvSpPr/>
          <p:nvPr/>
        </p:nvSpPr>
        <p:spPr>
          <a:xfrm>
            <a:off x="1130173" y="2364022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 발생 여부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종속 변수</a:t>
            </a:r>
            <a:endParaRPr lang="en-US" altLang="ko-KR" sz="1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환자 정보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독립 변수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접힌 도형 4">
            <a:extLst>
              <a:ext uri="{FF2B5EF4-FFF2-40B4-BE49-F238E27FC236}">
                <a16:creationId xmlns:a16="http://schemas.microsoft.com/office/drawing/2014/main" id="{7CD10538-27E0-4A96-8671-CCFAF6B43009}"/>
              </a:ext>
            </a:extLst>
          </p:cNvPr>
          <p:cNvSpPr/>
          <p:nvPr/>
        </p:nvSpPr>
        <p:spPr>
          <a:xfrm>
            <a:off x="1130173" y="334137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Data = 80%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20%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모서리가 접힌 도형 4">
            <a:extLst>
              <a:ext uri="{FF2B5EF4-FFF2-40B4-BE49-F238E27FC236}">
                <a16:creationId xmlns:a16="http://schemas.microsoft.com/office/drawing/2014/main" id="{11137E0D-4BCA-4398-8E8F-77AA39F00340}"/>
              </a:ext>
            </a:extLst>
          </p:cNvPr>
          <p:cNvSpPr/>
          <p:nvPr/>
        </p:nvSpPr>
        <p:spPr>
          <a:xfrm>
            <a:off x="1130173" y="4318732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번의 로지스틱 회귀 분석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모서리가 접힌 도형 4">
            <a:extLst>
              <a:ext uri="{FF2B5EF4-FFF2-40B4-BE49-F238E27FC236}">
                <a16:creationId xmlns:a16="http://schemas.microsoft.com/office/drawing/2014/main" id="{3F991DC7-25C3-4D03-9C5C-CAC43FE3F214}"/>
              </a:ext>
            </a:extLst>
          </p:cNvPr>
          <p:cNvSpPr/>
          <p:nvPr/>
        </p:nvSpPr>
        <p:spPr>
          <a:xfrm>
            <a:off x="1130173" y="529608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상관계수 테이블 저장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4F0F78C-1A95-42C2-A82E-61D410FECC51}"/>
              </a:ext>
            </a:extLst>
          </p:cNvPr>
          <p:cNvPicPr/>
          <p:nvPr/>
        </p:nvPicPr>
        <p:blipFill rotWithShape="1">
          <a:blip r:embed="rId2"/>
          <a:srcRect r="51277"/>
          <a:stretch/>
        </p:blipFill>
        <p:spPr>
          <a:xfrm>
            <a:off x="8048206" y="1386666"/>
            <a:ext cx="3338056" cy="45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2267451" cy="573437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 계수 상위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30%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86977F-B004-4A74-87E7-749EEB1B7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0172" y="2096455"/>
            <a:ext cx="9439215" cy="39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61A7E4-EFBC-4E7E-9BA4-AF38C81E6621}"/>
              </a:ext>
            </a:extLst>
          </p:cNvPr>
          <p:cNvSpPr/>
          <p:nvPr/>
        </p:nvSpPr>
        <p:spPr>
          <a:xfrm>
            <a:off x="1244501" y="3963779"/>
            <a:ext cx="4470945" cy="2725105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2993592" cy="573437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많이 중복된 변수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768287" y="4854174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0E43F6-C1C8-45CE-9D48-61A32A7393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0173" y="2096455"/>
            <a:ext cx="9322674" cy="17309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C8A6B3-6DA1-40FC-BF13-C9AA1185339A}"/>
              </a:ext>
            </a:extLst>
          </p:cNvPr>
          <p:cNvSpPr txBox="1"/>
          <p:nvPr/>
        </p:nvSpPr>
        <p:spPr>
          <a:xfrm>
            <a:off x="1348824" y="4009946"/>
            <a:ext cx="2481388" cy="24929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허리 둘레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통증 불편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주중 평균 수면 시간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수축기 혈압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불안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우울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D3C616-C3A1-490C-ACD4-AB8B8038ADA6}"/>
              </a:ext>
            </a:extLst>
          </p:cNvPr>
          <p:cNvSpPr/>
          <p:nvPr/>
        </p:nvSpPr>
        <p:spPr>
          <a:xfrm>
            <a:off x="3830212" y="3963779"/>
            <a:ext cx="26522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헤마토크리트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체질량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 지수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일상 활동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이완기 혈압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헤모글로빈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0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환자 정보 속성과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질병 발생 여부 데이터가 있는 과거 환자 데이터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36" name="모서리가 접힌 도형 4">
            <a:extLst>
              <a:ext uri="{FF2B5EF4-FFF2-40B4-BE49-F238E27FC236}">
                <a16:creationId xmlns:a16="http://schemas.microsoft.com/office/drawing/2014/main" id="{5712F1E2-B7AA-429F-8480-0AC402FB6DA0}"/>
              </a:ext>
            </a:extLst>
          </p:cNvPr>
          <p:cNvSpPr/>
          <p:nvPr/>
        </p:nvSpPr>
        <p:spPr>
          <a:xfrm>
            <a:off x="1130173" y="2364022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 발생 여부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종속 변수</a:t>
            </a:r>
            <a:endParaRPr lang="en-US" altLang="ko-KR" sz="1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환자 정보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독립 변수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접힌 도형 4">
            <a:extLst>
              <a:ext uri="{FF2B5EF4-FFF2-40B4-BE49-F238E27FC236}">
                <a16:creationId xmlns:a16="http://schemas.microsoft.com/office/drawing/2014/main" id="{7CD10538-27E0-4A96-8671-CCFAF6B43009}"/>
              </a:ext>
            </a:extLst>
          </p:cNvPr>
          <p:cNvSpPr/>
          <p:nvPr/>
        </p:nvSpPr>
        <p:spPr>
          <a:xfrm>
            <a:off x="1130173" y="334137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Data = 80%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20%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모서리가 접힌 도형 4">
            <a:extLst>
              <a:ext uri="{FF2B5EF4-FFF2-40B4-BE49-F238E27FC236}">
                <a16:creationId xmlns:a16="http://schemas.microsoft.com/office/drawing/2014/main" id="{11137E0D-4BCA-4398-8E8F-77AA39F00340}"/>
              </a:ext>
            </a:extLst>
          </p:cNvPr>
          <p:cNvSpPr/>
          <p:nvPr/>
        </p:nvSpPr>
        <p:spPr>
          <a:xfrm>
            <a:off x="1130173" y="4318732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번의 로지스틱 회귀 분석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E90F36-5BAB-4F49-92BD-ACBBF88698AA}"/>
              </a:ext>
            </a:extLst>
          </p:cNvPr>
          <p:cNvPicPr/>
          <p:nvPr/>
        </p:nvPicPr>
        <p:blipFill rotWithShape="1">
          <a:blip r:embed="rId2"/>
          <a:srcRect r="46559"/>
          <a:stretch/>
        </p:blipFill>
        <p:spPr>
          <a:xfrm>
            <a:off x="8206976" y="1250316"/>
            <a:ext cx="3339565" cy="3904390"/>
          </a:xfrm>
          <a:prstGeom prst="rect">
            <a:avLst/>
          </a:prstGeom>
        </p:spPr>
      </p:pic>
      <p:sp>
        <p:nvSpPr>
          <p:cNvPr id="20" name="모서리가 접힌 도형 4">
            <a:extLst>
              <a:ext uri="{FF2B5EF4-FFF2-40B4-BE49-F238E27FC236}">
                <a16:creationId xmlns:a16="http://schemas.microsoft.com/office/drawing/2014/main" id="{677007DC-6F7F-4308-9A3A-1E286A62F6FF}"/>
              </a:ext>
            </a:extLst>
          </p:cNvPr>
          <p:cNvSpPr/>
          <p:nvPr/>
        </p:nvSpPr>
        <p:spPr>
          <a:xfrm>
            <a:off x="3717715" y="5471333"/>
            <a:ext cx="6696015" cy="720080"/>
          </a:xfrm>
          <a:prstGeom prst="folded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대부분 질병 예측 정확도가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90%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이상인 예측 모델 생성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73EAC3E-8F76-4B59-9C4A-0D959ED2E4DE}"/>
              </a:ext>
            </a:extLst>
          </p:cNvPr>
          <p:cNvSpPr/>
          <p:nvPr/>
        </p:nvSpPr>
        <p:spPr>
          <a:xfrm>
            <a:off x="1398494" y="5533756"/>
            <a:ext cx="2199517" cy="595233"/>
          </a:xfrm>
          <a:prstGeom prst="rightArrow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2267451" cy="573437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모델의 신뢰도 평가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2E2631-A433-4D54-8BB0-95F16189B129}"/>
              </a:ext>
            </a:extLst>
          </p:cNvPr>
          <p:cNvGrpSpPr/>
          <p:nvPr/>
        </p:nvGrpSpPr>
        <p:grpSpPr>
          <a:xfrm>
            <a:off x="1130173" y="2096455"/>
            <a:ext cx="5797213" cy="3816177"/>
            <a:chOff x="1320763" y="2188531"/>
            <a:chExt cx="5731510" cy="35877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6275E6E-8914-4B39-BB90-C60A69DA153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0763" y="2188531"/>
              <a:ext cx="5731510" cy="31305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795E897-2175-4B66-8720-F6B5F5C8774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20763" y="2435329"/>
              <a:ext cx="5069083" cy="30859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74F88E-B7BE-4A2D-85BB-63354200CA1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20763" y="5454971"/>
              <a:ext cx="5731510" cy="321310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FE41816-EF75-4617-AA7C-FD77155F5D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39894" y="2026079"/>
            <a:ext cx="4295776" cy="388655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8DB6FE-28C7-4FC9-87C8-E047D4DCA144}"/>
              </a:ext>
            </a:extLst>
          </p:cNvPr>
          <p:cNvSpPr/>
          <p:nvPr/>
        </p:nvSpPr>
        <p:spPr>
          <a:xfrm>
            <a:off x="1130173" y="5570865"/>
            <a:ext cx="2527427" cy="33298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785A30-55F3-4E86-969D-6177431E2EB2}"/>
              </a:ext>
            </a:extLst>
          </p:cNvPr>
          <p:cNvSpPr/>
          <p:nvPr/>
        </p:nvSpPr>
        <p:spPr>
          <a:xfrm>
            <a:off x="5439894" y="5570865"/>
            <a:ext cx="2527427" cy="33298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6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36" name="모서리가 접힌 도형 4">
            <a:extLst>
              <a:ext uri="{FF2B5EF4-FFF2-40B4-BE49-F238E27FC236}">
                <a16:creationId xmlns:a16="http://schemas.microsoft.com/office/drawing/2014/main" id="{5712F1E2-B7AA-429F-8480-0AC402FB6DA0}"/>
              </a:ext>
            </a:extLst>
          </p:cNvPr>
          <p:cNvSpPr/>
          <p:nvPr/>
        </p:nvSpPr>
        <p:spPr>
          <a:xfrm>
            <a:off x="1130173" y="1386667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환자 검사 테이블의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석민규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환자의 질병 발생 가능성 예측 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접힌 도형 4">
            <a:extLst>
              <a:ext uri="{FF2B5EF4-FFF2-40B4-BE49-F238E27FC236}">
                <a16:creationId xmlns:a16="http://schemas.microsoft.com/office/drawing/2014/main" id="{7CD10538-27E0-4A96-8671-CCFAF6B43009}"/>
              </a:ext>
            </a:extLst>
          </p:cNvPr>
          <p:cNvSpPr/>
          <p:nvPr/>
        </p:nvSpPr>
        <p:spPr>
          <a:xfrm>
            <a:off x="1130173" y="2364022"/>
            <a:ext cx="6696015" cy="720080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 발생확률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테이블 생성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 정렬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03DB337-0BCE-4688-841B-7B2DC7DDC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0193" y="3107878"/>
            <a:ext cx="9632264" cy="27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4">
            <a:extLst>
              <a:ext uri="{FF2B5EF4-FFF2-40B4-BE49-F238E27FC236}">
                <a16:creationId xmlns:a16="http://schemas.microsoft.com/office/drawing/2014/main" id="{94A68384-99D5-4450-ADC2-3DE503F93739}"/>
              </a:ext>
            </a:extLst>
          </p:cNvPr>
          <p:cNvSpPr/>
          <p:nvPr/>
        </p:nvSpPr>
        <p:spPr>
          <a:xfrm>
            <a:off x="1130173" y="1386667"/>
            <a:ext cx="2787403" cy="573437"/>
          </a:xfrm>
          <a:prstGeom prst="foldedCorner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 발생 가능성 상위 </a:t>
            </a:r>
            <a:r>
              <a:rPr lang="en-US" altLang="ko-KR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12F0E-23DA-4EFE-8E05-85F1148D81E6}"/>
              </a:ext>
            </a:extLst>
          </p:cNvPr>
          <p:cNvSpPr/>
          <p:nvPr/>
        </p:nvSpPr>
        <p:spPr>
          <a:xfrm>
            <a:off x="409901" y="368852"/>
            <a:ext cx="11372198" cy="720080"/>
          </a:xfrm>
          <a:prstGeom prst="rect">
            <a:avLst/>
          </a:prstGeom>
          <a:solidFill>
            <a:srgbClr val="5CA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A4F1F-AE29-4C37-B9BE-B16D2C2F6BEF}"/>
              </a:ext>
            </a:extLst>
          </p:cNvPr>
          <p:cNvSpPr/>
          <p:nvPr/>
        </p:nvSpPr>
        <p:spPr>
          <a:xfrm>
            <a:off x="409901" y="250577"/>
            <a:ext cx="11372198" cy="59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F726EA-FA1E-4FD0-B8DE-DD3D0D856122}"/>
              </a:ext>
            </a:extLst>
          </p:cNvPr>
          <p:cNvGrpSpPr/>
          <p:nvPr/>
        </p:nvGrpSpPr>
        <p:grpSpPr>
          <a:xfrm>
            <a:off x="406403" y="368852"/>
            <a:ext cx="723771" cy="720080"/>
            <a:chOff x="465212" y="1484784"/>
            <a:chExt cx="434380" cy="720080"/>
          </a:xfrm>
          <a:solidFill>
            <a:schemeClr val="bg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4761D8-C73B-4721-A364-73A4CE49331F}"/>
                </a:ext>
              </a:extLst>
            </p:cNvPr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04BCB9D1-0F5E-4D82-B516-50C41C9E5207}"/>
                </a:ext>
              </a:extLst>
            </p:cNvPr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6723D7-E146-4E94-B5E3-4B2F41706EE9}"/>
              </a:ext>
            </a:extLst>
          </p:cNvPr>
          <p:cNvSpPr/>
          <p:nvPr/>
        </p:nvSpPr>
        <p:spPr>
          <a:xfrm>
            <a:off x="406402" y="369195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en-US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BE2AD-4323-4351-ABA6-8A5B00BBE027}"/>
              </a:ext>
            </a:extLst>
          </p:cNvPr>
          <p:cNvSpPr/>
          <p:nvPr/>
        </p:nvSpPr>
        <p:spPr>
          <a:xfrm>
            <a:off x="1186005" y="530236"/>
            <a:ext cx="38657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 회귀 분석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76FCF3-FD05-4D4E-9613-7EA5948E4D02}"/>
              </a:ext>
            </a:extLst>
          </p:cNvPr>
          <p:cNvSpPr/>
          <p:nvPr/>
        </p:nvSpPr>
        <p:spPr>
          <a:xfrm>
            <a:off x="10642457" y="368509"/>
            <a:ext cx="360040" cy="360040"/>
          </a:xfrm>
          <a:prstGeom prst="rect">
            <a:avLst/>
          </a:prstGeom>
          <a:solidFill>
            <a:srgbClr val="96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23D81-3A53-410E-B2B2-1E145903F394}"/>
              </a:ext>
            </a:extLst>
          </p:cNvPr>
          <p:cNvSpPr/>
          <p:nvPr/>
        </p:nvSpPr>
        <p:spPr>
          <a:xfrm>
            <a:off x="11269955" y="360344"/>
            <a:ext cx="360040" cy="360040"/>
          </a:xfrm>
          <a:prstGeom prst="rect">
            <a:avLst/>
          </a:prstGeom>
          <a:solidFill>
            <a:srgbClr val="4B63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A89B7-0933-47F8-B713-88A5EFF5E749}"/>
              </a:ext>
            </a:extLst>
          </p:cNvPr>
          <p:cNvSpPr/>
          <p:nvPr/>
        </p:nvSpPr>
        <p:spPr>
          <a:xfrm>
            <a:off x="10020179" y="368509"/>
            <a:ext cx="360040" cy="360040"/>
          </a:xfrm>
          <a:prstGeom prst="rect">
            <a:avLst/>
          </a:prstGeom>
          <a:solidFill>
            <a:srgbClr val="4B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100" b="1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BF44470F-8181-4BF0-A75F-3136EDCEBC3D}"/>
              </a:ext>
            </a:extLst>
          </p:cNvPr>
          <p:cNvSpPr>
            <a:spLocks noEditPoints="1"/>
          </p:cNvSpPr>
          <p:nvPr/>
        </p:nvSpPr>
        <p:spPr bwMode="auto">
          <a:xfrm>
            <a:off x="805738" y="4958661"/>
            <a:ext cx="102417" cy="271299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" y="0"/>
              </a:cxn>
              <a:cxn ang="0">
                <a:pos x="0" y="11"/>
              </a:cxn>
              <a:cxn ang="0">
                <a:pos x="7" y="22"/>
              </a:cxn>
              <a:cxn ang="0">
                <a:pos x="10" y="26"/>
              </a:cxn>
              <a:cxn ang="0">
                <a:pos x="10" y="172"/>
              </a:cxn>
              <a:cxn ang="0">
                <a:pos x="32" y="194"/>
              </a:cxn>
              <a:cxn ang="0">
                <a:pos x="34" y="194"/>
              </a:cxn>
              <a:cxn ang="0">
                <a:pos x="57" y="172"/>
              </a:cxn>
              <a:cxn ang="0">
                <a:pos x="57" y="26"/>
              </a:cxn>
              <a:cxn ang="0">
                <a:pos x="60" y="22"/>
              </a:cxn>
              <a:cxn ang="0">
                <a:pos x="67" y="11"/>
              </a:cxn>
              <a:cxn ang="0">
                <a:pos x="56" y="0"/>
              </a:cxn>
              <a:cxn ang="0">
                <a:pos x="25" y="172"/>
              </a:cxn>
              <a:cxn ang="0">
                <a:pos x="23" y="174"/>
              </a:cxn>
              <a:cxn ang="0">
                <a:pos x="22" y="172"/>
              </a:cxn>
              <a:cxn ang="0">
                <a:pos x="22" y="81"/>
              </a:cxn>
              <a:cxn ang="0">
                <a:pos x="23" y="80"/>
              </a:cxn>
              <a:cxn ang="0">
                <a:pos x="25" y="81"/>
              </a:cxn>
              <a:cxn ang="0">
                <a:pos x="25" y="172"/>
              </a:cxn>
              <a:cxn ang="0">
                <a:pos x="56" y="14"/>
              </a:cxn>
              <a:cxn ang="0">
                <a:pos x="51" y="14"/>
              </a:cxn>
              <a:cxn ang="0">
                <a:pos x="48" y="16"/>
              </a:cxn>
              <a:cxn ang="0">
                <a:pos x="48" y="18"/>
              </a:cxn>
              <a:cxn ang="0">
                <a:pos x="48" y="67"/>
              </a:cxn>
              <a:cxn ang="0">
                <a:pos x="45" y="70"/>
              </a:cxn>
              <a:cxn ang="0">
                <a:pos x="22" y="70"/>
              </a:cxn>
              <a:cxn ang="0">
                <a:pos x="19" y="67"/>
              </a:cxn>
              <a:cxn ang="0">
                <a:pos x="19" y="17"/>
              </a:cxn>
              <a:cxn ang="0">
                <a:pos x="15" y="14"/>
              </a:cxn>
              <a:cxn ang="0">
                <a:pos x="11" y="14"/>
              </a:cxn>
              <a:cxn ang="0">
                <a:pos x="8" y="11"/>
              </a:cxn>
              <a:cxn ang="0">
                <a:pos x="11" y="9"/>
              </a:cxn>
              <a:cxn ang="0">
                <a:pos x="56" y="9"/>
              </a:cxn>
              <a:cxn ang="0">
                <a:pos x="58" y="11"/>
              </a:cxn>
              <a:cxn ang="0">
                <a:pos x="56" y="14"/>
              </a:cxn>
              <a:cxn ang="0">
                <a:pos x="56" y="14"/>
              </a:cxn>
              <a:cxn ang="0">
                <a:pos x="56" y="14"/>
              </a:cxn>
            </a:cxnLst>
            <a:rect l="0" t="0" r="r" b="b"/>
            <a:pathLst>
              <a:path w="67" h="194">
                <a:moveTo>
                  <a:pt x="56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3" y="20"/>
                  <a:pt x="7" y="22"/>
                </a:cubicBezTo>
                <a:cubicBezTo>
                  <a:pt x="8" y="22"/>
                  <a:pt x="10" y="24"/>
                  <a:pt x="10" y="26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0" y="184"/>
                  <a:pt x="20" y="194"/>
                  <a:pt x="32" y="194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47" y="194"/>
                  <a:pt x="57" y="184"/>
                  <a:pt x="57" y="172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4"/>
                  <a:pt x="58" y="22"/>
                  <a:pt x="60" y="22"/>
                </a:cubicBezTo>
                <a:cubicBezTo>
                  <a:pt x="64" y="20"/>
                  <a:pt x="67" y="16"/>
                  <a:pt x="67" y="11"/>
                </a:cubicBezTo>
                <a:cubicBezTo>
                  <a:pt x="67" y="5"/>
                  <a:pt x="62" y="0"/>
                  <a:pt x="56" y="0"/>
                </a:cubicBezTo>
                <a:close/>
                <a:moveTo>
                  <a:pt x="25" y="172"/>
                </a:moveTo>
                <a:cubicBezTo>
                  <a:pt x="25" y="173"/>
                  <a:pt x="24" y="174"/>
                  <a:pt x="23" y="174"/>
                </a:cubicBezTo>
                <a:cubicBezTo>
                  <a:pt x="22" y="174"/>
                  <a:pt x="22" y="173"/>
                  <a:pt x="22" y="172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0"/>
                  <a:pt x="22" y="80"/>
                  <a:pt x="23" y="80"/>
                </a:cubicBezTo>
                <a:cubicBezTo>
                  <a:pt x="24" y="80"/>
                  <a:pt x="25" y="80"/>
                  <a:pt x="25" y="81"/>
                </a:cubicBezTo>
                <a:lnTo>
                  <a:pt x="25" y="172"/>
                </a:lnTo>
                <a:close/>
                <a:moveTo>
                  <a:pt x="56" y="14"/>
                </a:moveTo>
                <a:cubicBezTo>
                  <a:pt x="51" y="14"/>
                  <a:pt x="51" y="14"/>
                  <a:pt x="51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7" y="70"/>
                  <a:pt x="45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9" y="69"/>
                  <a:pt x="19" y="6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7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8" y="13"/>
                  <a:pt x="8" y="11"/>
                </a:cubicBezTo>
                <a:cubicBezTo>
                  <a:pt x="8" y="10"/>
                  <a:pt x="10" y="9"/>
                  <a:pt x="11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9"/>
                  <a:pt x="58" y="10"/>
                  <a:pt x="58" y="11"/>
                </a:cubicBezTo>
                <a:cubicBezTo>
                  <a:pt x="58" y="13"/>
                  <a:pt x="57" y="14"/>
                  <a:pt x="56" y="14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86BC6B-E9D0-4AFF-8097-F966E07ED158}"/>
              </a:ext>
            </a:extLst>
          </p:cNvPr>
          <p:cNvPicPr/>
          <p:nvPr/>
        </p:nvPicPr>
        <p:blipFill rotWithShape="1">
          <a:blip r:embed="rId2"/>
          <a:srcRect t="15713"/>
          <a:stretch/>
        </p:blipFill>
        <p:spPr>
          <a:xfrm>
            <a:off x="1051821" y="2096455"/>
            <a:ext cx="9445850" cy="40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CA9EF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Lato</vt:lpstr>
      <vt:lpstr>Montserrat Black</vt:lpstr>
      <vt:lpstr>Montserrat Medium</vt:lpstr>
      <vt:lpstr>Poppins SemiBold</vt:lpstr>
      <vt:lpstr>Raleway</vt:lpstr>
      <vt:lpstr>나눔고딕</vt:lpstr>
      <vt:lpstr>나눔고딕 ExtraBold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ALHAMDULILLAH</dc:creator>
  <cp:lastModifiedBy>minwoo lee</cp:lastModifiedBy>
  <cp:revision>97</cp:revision>
  <dcterms:created xsi:type="dcterms:W3CDTF">2020-02-20T12:23:57Z</dcterms:created>
  <dcterms:modified xsi:type="dcterms:W3CDTF">2020-06-25T04:52:42Z</dcterms:modified>
</cp:coreProperties>
</file>