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50E99-0646-495B-AF16-2E3514F7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4F60-2025-42AC-8A4E-D6A7F0878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EA3D0-D6E7-40F8-9565-38831BF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4DA2-6AF0-49E1-92FA-7DD3F62B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0526F-687B-4883-AE2B-9C27A4A1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69C12-FCAE-48DB-B378-3948B3CE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884A3-AD7D-4972-9796-415F4AF1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27F9E-835B-41DD-A93A-D079EB08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55EF-1C21-44F0-9567-B9365E0F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BF074-2C7D-4BA6-9224-BBAFC68D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9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58D856-18E3-44AA-8B35-39C937655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4FB09-FEB8-489C-91C9-04B5305F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5E77F-48DB-42CF-A923-6A38B415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7FB7-F6EB-468F-8E6D-945B23A3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2C1B9-60B8-482F-9082-911DFBD1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B05D-5E18-4D3D-BFBC-C4AC59D6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3734D-A51E-4233-96AC-3DA93EE6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49231-47EB-4247-B1BA-0EF1DD62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E061F-6EE2-486A-9881-EE3808A9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AD899-88AF-433D-B2C9-47E8BB12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9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BDA13-F7A4-45B2-882A-6FA266C0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EF909-DA09-4562-8B1E-3A2A4332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1E37-F116-4B84-923F-E82C018E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F0F3E-6C93-46AB-B5A7-16425C3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4E9B0-C6DF-49AE-82B5-E494145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921B3-77BD-47A2-8583-13248945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52956-3B2E-4E22-A88E-101ED56F2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C33A6-8101-4667-BE24-42A8E83F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3E609-26E3-410C-8944-C3BAA775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5C42E-8985-4F5E-A280-2F899BDA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36E3F-9B8C-4686-91FA-C114496B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E4372-EAED-4ACA-B8AF-0C220804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23B77-00F3-43A6-88F3-EDAFB4A0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B692D-D6D9-49B7-8867-2F2D8E44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969764-039E-4AF6-BB44-E7E35077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9D991-0086-4D6B-BC32-5FFB1B58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426D5-6E93-46C6-BA15-8663A61B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486491-BD59-4072-BFA1-6D3B71C2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69F32-35A3-42EC-B63D-78147FC2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A786-23E3-494F-9C40-E1497F7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181B5-1331-4C55-8A93-602222C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DE95A9-11A8-4D04-AD5B-F7AAAD84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24FCB-EB85-4BE0-B612-70E286E9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4D06F-0A1B-4B26-BC1E-C68182B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90C1D8-81D2-44C1-AB9F-185BDABB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A059F-1EF6-40BE-8814-31A01E2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C69D-1404-4809-A8AD-8F49C61A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7605E-98C0-4B18-A80C-5FE4D636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110A-3AE0-4FFB-A165-1C887198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1FFF0-5164-4C8C-8DB2-C055716A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036E5-B862-4811-B9AC-647AE44A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B7A55-3860-4426-BF36-69B6ACBC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93995-166F-4D3A-B45E-85B0B684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A9B6A1-62D1-45DE-AA47-CB389C2A4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31C3-55E6-49A3-A0B8-70B39AC2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82D4A-402A-4D3F-A284-E98B7C1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C1319-C5BE-4030-A810-2E6D0FC8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BF6D1-E7F6-4DFF-9AA0-40745CA8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934920-76F3-4509-B7A0-27CD30C3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A80CF-CF92-4C63-8417-0A6D8357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95ED6-D75B-4C10-B029-CD0942333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BCCD-4A87-4A3D-AF77-7AD4A773DAD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0EE37-3620-4D7E-A9CB-0C73784A5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CFED9-8202-4AAD-9C91-52691F12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DB11-5C15-4BD9-8CAE-8C15F669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28ADFEB-8C6E-4E99-9C69-06676F9F8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02460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258590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329907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740189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841975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690440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Layer Number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741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08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211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227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153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775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 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67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2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Minhyeong</dc:creator>
  <cp:lastModifiedBy>LEE Minhyeong</cp:lastModifiedBy>
  <cp:revision>5</cp:revision>
  <dcterms:created xsi:type="dcterms:W3CDTF">2020-07-12T11:01:35Z</dcterms:created>
  <dcterms:modified xsi:type="dcterms:W3CDTF">2020-07-12T14:09:13Z</dcterms:modified>
</cp:coreProperties>
</file>