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0" r:id="rId4"/>
    <p:sldId id="261" r:id="rId5"/>
    <p:sldId id="281" r:id="rId6"/>
    <p:sldId id="264" r:id="rId7"/>
    <p:sldId id="258" r:id="rId8"/>
    <p:sldId id="270" r:id="rId9"/>
    <p:sldId id="262" r:id="rId10"/>
    <p:sldId id="273" r:id="rId11"/>
    <p:sldId id="272" r:id="rId12"/>
    <p:sldId id="263" r:id="rId13"/>
    <p:sldId id="291" r:id="rId14"/>
    <p:sldId id="285" r:id="rId15"/>
    <p:sldId id="286" r:id="rId16"/>
    <p:sldId id="282" r:id="rId17"/>
    <p:sldId id="269" r:id="rId18"/>
    <p:sldId id="292" r:id="rId19"/>
    <p:sldId id="289" r:id="rId20"/>
    <p:sldId id="287" r:id="rId21"/>
    <p:sldId id="275" r:id="rId22"/>
    <p:sldId id="276" r:id="rId23"/>
    <p:sldId id="277" r:id="rId24"/>
    <p:sldId id="279" r:id="rId25"/>
    <p:sldId id="278" r:id="rId26"/>
    <p:sldId id="268" r:id="rId27"/>
    <p:sldId id="284" r:id="rId28"/>
    <p:sldId id="283" r:id="rId29"/>
    <p:sldId id="266" r:id="rId30"/>
    <p:sldId id="265" r:id="rId31"/>
    <p:sldId id="271"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71598B"/>
    <a:srgbClr val="003618"/>
    <a:srgbClr val="9B0AA6"/>
    <a:srgbClr val="1A2E52"/>
    <a:srgbClr val="A27DFF"/>
    <a:srgbClr val="070189"/>
    <a:srgbClr val="FFFF00"/>
    <a:srgbClr val="E5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83303"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9E57D-6F56-41F5-B3A6-2ED29DA62CB6}"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B0362-3886-4C29-BFA2-47E86E98925E}" type="slidenum">
              <a:rPr lang="en-US" smtClean="0"/>
              <a:t>‹#›</a:t>
            </a:fld>
            <a:endParaRPr lang="en-US"/>
          </a:p>
        </p:txBody>
      </p:sp>
    </p:spTree>
    <p:extLst>
      <p:ext uri="{BB962C8B-B14F-4D97-AF65-F5344CB8AC3E}">
        <p14:creationId xmlns:p14="http://schemas.microsoft.com/office/powerpoint/2010/main" val="22866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a:t>
            </a:fld>
            <a:endParaRPr lang="en-US"/>
          </a:p>
        </p:txBody>
      </p:sp>
    </p:spTree>
    <p:extLst>
      <p:ext uri="{BB962C8B-B14F-4D97-AF65-F5344CB8AC3E}">
        <p14:creationId xmlns:p14="http://schemas.microsoft.com/office/powerpoint/2010/main" val="245726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qlí</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nhà</a:t>
            </a:r>
            <a:r>
              <a:rPr lang="en-US" b="1" baseline="0" dirty="0" smtClean="0"/>
              <a:t> </a:t>
            </a:r>
            <a:r>
              <a:rPr lang="en-US" b="1" baseline="0" dirty="0" err="1" smtClean="0"/>
              <a:t>trọ</a:t>
            </a:r>
            <a:r>
              <a:rPr lang="en-US" b="1"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đc</a:t>
            </a:r>
            <a:r>
              <a:rPr lang="en-US" baseline="0" dirty="0" smtClean="0"/>
              <a:t> </a:t>
            </a:r>
            <a:r>
              <a:rPr lang="en-US" baseline="0" dirty="0" err="1" smtClean="0"/>
              <a:t>ng</a:t>
            </a:r>
            <a:r>
              <a:rPr lang="en-US" baseline="0" dirty="0" smtClean="0"/>
              <a:t> dung upload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hình</a:t>
            </a:r>
            <a:r>
              <a:rPr lang="en-US" b="1" baseline="0" dirty="0" smtClean="0"/>
              <a:t> </a:t>
            </a:r>
            <a:r>
              <a:rPr lang="en-US" b="1" baseline="0" dirty="0" err="1" smtClean="0"/>
              <a:t>ảnh</a:t>
            </a:r>
            <a:r>
              <a:rPr lang="en-US" b="1" baseline="0" dirty="0" smtClean="0"/>
              <a:t>. </a:t>
            </a:r>
            <a:r>
              <a:rPr lang="en-US" b="0" baseline="0" dirty="0" err="1" smtClean="0"/>
              <a:t>Và</a:t>
            </a:r>
            <a:r>
              <a:rPr lang="en-US" b="0" baseline="0" dirty="0" smtClean="0"/>
              <a:t> </a:t>
            </a:r>
            <a:r>
              <a:rPr lang="en-US" b="0" baseline="0" dirty="0" err="1" smtClean="0"/>
              <a:t>để</a:t>
            </a:r>
            <a:r>
              <a:rPr lang="en-US" b="0" baseline="0" dirty="0" smtClean="0"/>
              <a:t> </a:t>
            </a:r>
            <a:r>
              <a:rPr lang="en-US" b="0" baseline="0" dirty="0" err="1" smtClean="0"/>
              <a:t>qlí</a:t>
            </a:r>
            <a:r>
              <a:rPr lang="en-US" b="0" baseline="0" dirty="0" smtClean="0"/>
              <a:t> </a:t>
            </a:r>
            <a:r>
              <a:rPr lang="en-US" b="0" baseline="0" dirty="0" err="1" smtClean="0"/>
              <a:t>ng</a:t>
            </a:r>
            <a:r>
              <a:rPr lang="en-US" b="0" baseline="0" dirty="0" smtClean="0"/>
              <a:t> dung </a:t>
            </a:r>
            <a:r>
              <a:rPr lang="en-US" b="0" baseline="0" dirty="0" err="1" smtClean="0"/>
              <a:t>trên</a:t>
            </a:r>
            <a:r>
              <a:rPr lang="en-US" b="0" baseline="0" dirty="0" smtClean="0"/>
              <a:t> </a:t>
            </a:r>
            <a:r>
              <a:rPr lang="en-US" b="0" baseline="0" dirty="0" err="1" smtClean="0"/>
              <a:t>hệ</a:t>
            </a:r>
            <a:r>
              <a:rPr lang="en-US" b="0" baseline="0" dirty="0" smtClean="0"/>
              <a:t> </a:t>
            </a:r>
            <a:r>
              <a:rPr lang="en-US" b="0" baseline="0" dirty="0" err="1" smtClean="0"/>
              <a:t>thống</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0" baseline="0" dirty="0" err="1" smtClean="0"/>
              <a:t>tài</a:t>
            </a:r>
            <a:r>
              <a:rPr lang="en-US" b="0" baseline="0" dirty="0" smtClean="0"/>
              <a:t> </a:t>
            </a:r>
            <a:r>
              <a:rPr lang="en-US" b="0" baseline="0" dirty="0" err="1" smtClean="0"/>
              <a:t>khoản</a:t>
            </a:r>
            <a:r>
              <a:rPr lang="en-US" b="0" baseline="0" dirty="0" smtClean="0"/>
              <a:t> </a:t>
            </a:r>
            <a:r>
              <a:rPr lang="en-US" b="0" baseline="0" dirty="0" err="1" smtClean="0"/>
              <a:t>để</a:t>
            </a:r>
            <a:r>
              <a:rPr lang="en-US" b="0" baseline="0" dirty="0" smtClean="0"/>
              <a:t> </a:t>
            </a:r>
            <a:r>
              <a:rPr lang="en-US" b="0" baseline="0" dirty="0" err="1" smtClean="0"/>
              <a:t>lưu</a:t>
            </a:r>
            <a:r>
              <a:rPr lang="en-US" b="0" baseline="0" dirty="0" smtClean="0"/>
              <a:t> </a:t>
            </a:r>
            <a:r>
              <a:rPr lang="en-US" b="0" baseline="0" dirty="0" err="1" smtClean="0"/>
              <a:t>trữ</a:t>
            </a:r>
            <a:r>
              <a:rPr lang="en-US" b="0" baseline="0" dirty="0" smtClean="0"/>
              <a:t> </a:t>
            </a:r>
            <a:r>
              <a:rPr lang="en-US" b="0" baseline="0" dirty="0" err="1" smtClean="0"/>
              <a:t>các</a:t>
            </a:r>
            <a:r>
              <a:rPr lang="en-US" b="0" baseline="0" dirty="0" smtClean="0"/>
              <a:t> </a:t>
            </a:r>
            <a:r>
              <a:rPr lang="en-US" b="0" baseline="0" dirty="0" err="1" smtClean="0"/>
              <a:t>thông</a:t>
            </a:r>
            <a:r>
              <a:rPr lang="en-US" b="0" baseline="0" dirty="0" smtClean="0"/>
              <a:t> tin </a:t>
            </a:r>
            <a:r>
              <a:rPr lang="en-US" b="0" baseline="0" dirty="0" err="1" smtClean="0"/>
              <a:t>của</a:t>
            </a:r>
            <a:r>
              <a:rPr lang="en-US" b="0" baseline="0" dirty="0" smtClean="0"/>
              <a:t> </a:t>
            </a:r>
            <a:r>
              <a:rPr lang="en-US" b="0" baseline="0" dirty="0" err="1" smtClean="0"/>
              <a:t>người</a:t>
            </a:r>
            <a:r>
              <a:rPr lang="en-US" b="0" baseline="0" dirty="0" smtClean="0"/>
              <a:t> dung. </a:t>
            </a:r>
            <a:r>
              <a:rPr lang="en-US" b="0" baseline="0" dirty="0" err="1" smtClean="0"/>
              <a:t>Vs</a:t>
            </a:r>
            <a:r>
              <a:rPr lang="en-US" b="0" baseline="0" dirty="0" smtClean="0"/>
              <a:t> </a:t>
            </a:r>
            <a:r>
              <a:rPr lang="en-US" b="0" baseline="0" dirty="0" err="1" smtClean="0"/>
              <a:t>mỗi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thì</a:t>
            </a:r>
            <a:r>
              <a:rPr lang="en-US" b="0" baseline="0" dirty="0" smtClean="0"/>
              <a:t> </a:t>
            </a:r>
            <a:r>
              <a:rPr lang="en-US" b="0" baseline="0" dirty="0" err="1" smtClean="0"/>
              <a:t>em</a:t>
            </a:r>
            <a:r>
              <a:rPr lang="en-US" b="0" baseline="0" dirty="0" smtClean="0"/>
              <a:t> </a:t>
            </a:r>
            <a:r>
              <a:rPr lang="en-US" b="0" baseline="0" dirty="0" err="1" smtClean="0"/>
              <a:t>cần</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đc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hoặc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sinh</a:t>
            </a:r>
            <a:r>
              <a:rPr lang="en-US" b="0" baseline="0" dirty="0" smtClean="0"/>
              <a:t> </a:t>
            </a:r>
            <a:r>
              <a:rPr lang="en-US" b="0" baseline="0" dirty="0" err="1" smtClean="0"/>
              <a:t>viên</a:t>
            </a:r>
            <a:r>
              <a:rPr lang="en-US" b="0" baseline="0" dirty="0" smtClean="0"/>
              <a:t> </a:t>
            </a:r>
            <a:r>
              <a:rPr lang="en-US" b="0" baseline="0" dirty="0" err="1" smtClean="0"/>
              <a:t>đag</a:t>
            </a:r>
            <a:r>
              <a:rPr lang="en-US" b="0" baseline="0" dirty="0" smtClean="0"/>
              <a:t> ở </a:t>
            </a:r>
            <a:r>
              <a:rPr lang="en-US" b="0" baseline="0" dirty="0" err="1" smtClean="0"/>
              <a:t>tại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đó</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phụ</a:t>
            </a:r>
            <a:r>
              <a:rPr lang="en-US" b="0" baseline="0" dirty="0" smtClean="0"/>
              <a:t> </a:t>
            </a:r>
            <a:r>
              <a:rPr lang="en-US" b="0" baseline="0" dirty="0" err="1" smtClean="0"/>
              <a:t>thuọc</a:t>
            </a:r>
            <a:r>
              <a:rPr lang="en-US" b="0" baseline="0" dirty="0" smtClean="0"/>
              <a:t> </a:t>
            </a:r>
            <a:r>
              <a:rPr lang="en-US" b="0" baseline="0" dirty="0" err="1" smtClean="0"/>
              <a:t>hàm</a:t>
            </a:r>
            <a:r>
              <a:rPr lang="en-US" b="0" baseline="0" dirty="0" smtClean="0"/>
              <a:t> </a:t>
            </a:r>
            <a:r>
              <a:rPr lang="en-US" b="0" baseline="0" dirty="0" err="1" smtClean="0"/>
              <a:t>taikhoan_nhatro</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cho</a:t>
            </a:r>
            <a:r>
              <a:rPr lang="en-US" b="0" baseline="0" dirty="0" smtClean="0"/>
              <a:t> </a:t>
            </a:r>
            <a:r>
              <a:rPr lang="en-US" b="0" baseline="0" dirty="0" err="1" smtClean="0"/>
              <a:t>thuê</a:t>
            </a:r>
            <a:r>
              <a:rPr lang="en-US" b="0" baseline="0" dirty="0" smtClean="0"/>
              <a:t> </a:t>
            </a:r>
            <a:r>
              <a:rPr lang="en-US" b="0" baseline="0" dirty="0" err="1" smtClean="0"/>
              <a:t>và</a:t>
            </a:r>
            <a:r>
              <a:rPr lang="en-US" b="0" baseline="0" dirty="0" smtClean="0"/>
              <a:t> </a:t>
            </a:r>
            <a:r>
              <a:rPr lang="en-US" b="0" baseline="0" dirty="0" err="1" smtClean="0"/>
              <a:t>sinh</a:t>
            </a:r>
            <a:r>
              <a:rPr lang="en-US" b="0" baseline="0" dirty="0" smtClean="0"/>
              <a:t> </a:t>
            </a:r>
            <a:r>
              <a:rPr lang="en-US" b="0" baseline="0" dirty="0" err="1" smtClean="0"/>
              <a:t>vien</a:t>
            </a:r>
            <a:r>
              <a:rPr lang="en-US" b="0" baseline="0" dirty="0" smtClean="0"/>
              <a:t> </a:t>
            </a:r>
            <a:r>
              <a:rPr lang="en-US" b="0" baseline="0" dirty="0" err="1" smtClean="0"/>
              <a:t>cũng</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tìm</a:t>
            </a:r>
            <a:r>
              <a:rPr lang="en-US" b="0" baseline="0" dirty="0" smtClean="0"/>
              <a:t> </a:t>
            </a:r>
            <a:r>
              <a:rPr lang="en-US" b="0" baseline="0" dirty="0" err="1" smtClean="0"/>
              <a:t>bạn</a:t>
            </a:r>
            <a:r>
              <a:rPr lang="en-US" b="0" baseline="0" dirty="0" smtClean="0"/>
              <a:t> ở </a:t>
            </a:r>
            <a:r>
              <a:rPr lang="en-US" b="0" baseline="0" dirty="0" err="1" smtClean="0"/>
              <a:t>ghép</a:t>
            </a:r>
            <a:r>
              <a:rPr lang="en-US" b="0" baseline="0" dirty="0" smtClean="0"/>
              <a:t>, </a:t>
            </a:r>
            <a:r>
              <a:rPr lang="en-US" b="0" baseline="0" dirty="0" err="1" smtClean="0"/>
              <a:t>mỗi</a:t>
            </a:r>
            <a:r>
              <a:rPr lang="en-US" b="0" baseline="0" dirty="0" smtClean="0"/>
              <a:t> </a:t>
            </a:r>
            <a:r>
              <a:rPr lang="en-US" b="0" baseline="0" dirty="0" err="1" smtClean="0"/>
              <a:t>bài</a:t>
            </a:r>
            <a:r>
              <a:rPr lang="en-US" b="0" baseline="0" dirty="0" smtClean="0"/>
              <a:t> </a:t>
            </a:r>
            <a:r>
              <a:rPr lang="en-US" b="0" baseline="0" dirty="0" err="1" smtClean="0"/>
              <a:t>đăng</a:t>
            </a:r>
            <a:r>
              <a:rPr lang="en-US" b="0" baseline="0" dirty="0" smtClean="0"/>
              <a:t> </a:t>
            </a:r>
            <a:r>
              <a:rPr lang="en-US" b="0" baseline="0" dirty="0" err="1" smtClean="0"/>
              <a:t>sẽ</a:t>
            </a:r>
            <a:r>
              <a:rPr lang="en-US" b="0" baseline="0" dirty="0" smtClean="0"/>
              <a:t> </a:t>
            </a:r>
            <a:r>
              <a:rPr lang="en-US" b="0" baseline="0" dirty="0" err="1" smtClean="0"/>
              <a:t>ứng</a:t>
            </a:r>
            <a:r>
              <a:rPr lang="en-US" b="0" baseline="0" dirty="0" smtClean="0"/>
              <a:t> </a:t>
            </a:r>
            <a:r>
              <a:rPr lang="en-US" b="0" baseline="0" dirty="0" err="1" smtClean="0"/>
              <a:t>vs</a:t>
            </a:r>
            <a:r>
              <a:rPr lang="en-US" b="0" baseline="0" dirty="0" smtClean="0"/>
              <a:t> 1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1" baseline="0" dirty="0" err="1" smtClean="0"/>
              <a:t>bài</a:t>
            </a:r>
            <a:r>
              <a:rPr lang="en-US" b="1" baseline="0" dirty="0" smtClean="0"/>
              <a:t> </a:t>
            </a:r>
            <a:r>
              <a:rPr lang="en-US" b="1" baseline="0" dirty="0" err="1" smtClean="0"/>
              <a:t>đăng</a:t>
            </a:r>
            <a:r>
              <a:rPr lang="en-US" b="1" baseline="0" dirty="0" smtClean="0"/>
              <a:t> </a:t>
            </a:r>
            <a:r>
              <a:rPr lang="en-US" b="1" baseline="0" dirty="0" err="1" smtClean="0"/>
              <a:t>nhà</a:t>
            </a:r>
            <a:r>
              <a:rPr lang="en-US" b="1" baseline="0" dirty="0" smtClean="0"/>
              <a:t> </a:t>
            </a:r>
            <a:r>
              <a:rPr lang="en-US" b="1" baseline="0" dirty="0" err="1" smtClean="0"/>
              <a:t>trọ</a:t>
            </a:r>
            <a:r>
              <a:rPr lang="en-US" b="1" baseline="0" dirty="0" smtClean="0"/>
              <a:t>.</a:t>
            </a:r>
            <a:endParaRPr lang="en-US" b="1" baseline="0" dirty="0"/>
          </a:p>
          <a:p>
            <a:r>
              <a:rPr lang="en-US" b="0" baseline="0" dirty="0" err="1" smtClean="0"/>
              <a:t>Em</a:t>
            </a:r>
            <a:r>
              <a:rPr lang="en-US" b="0" baseline="0" dirty="0" smtClean="0"/>
              <a:t> </a:t>
            </a:r>
            <a:r>
              <a:rPr lang="en-US" b="0" baseline="0" dirty="0" err="1" smtClean="0"/>
              <a:t>ứng</a:t>
            </a:r>
            <a:r>
              <a:rPr lang="en-US" b="0" baseline="0" dirty="0" smtClean="0"/>
              <a:t> </a:t>
            </a:r>
            <a:r>
              <a:rPr lang="en-US" b="0" baseline="0" dirty="0" err="1" smtClean="0"/>
              <a:t>dụng</a:t>
            </a:r>
            <a:r>
              <a:rPr lang="en-US" b="0" baseline="0" dirty="0" smtClean="0"/>
              <a:t> </a:t>
            </a:r>
            <a:r>
              <a:rPr lang="en-US" b="0" baseline="0" dirty="0" err="1" smtClean="0"/>
              <a:t>gg</a:t>
            </a:r>
            <a:r>
              <a:rPr lang="en-US" b="0" baseline="0" dirty="0" smtClean="0"/>
              <a:t> map </a:t>
            </a:r>
            <a:r>
              <a:rPr lang="en-US" b="0" baseline="0" dirty="0" err="1" smtClean="0"/>
              <a:t>api</a:t>
            </a:r>
            <a:r>
              <a:rPr lang="en-US" b="0" baseline="0" dirty="0" smtClean="0"/>
              <a:t> </a:t>
            </a:r>
            <a:r>
              <a:rPr lang="en-US" b="0" baseline="0" dirty="0" err="1" smtClean="0"/>
              <a:t>vào</a:t>
            </a:r>
            <a:r>
              <a:rPr lang="en-US" b="0" baseline="0" dirty="0" smtClean="0"/>
              <a:t> </a:t>
            </a:r>
            <a:r>
              <a:rPr lang="en-US" b="0" baseline="0" dirty="0" err="1" smtClean="0"/>
              <a:t>để</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khảong</a:t>
            </a:r>
            <a:r>
              <a:rPr lang="en-US" b="0" baseline="0" dirty="0" smtClean="0"/>
              <a:t> </a:t>
            </a:r>
            <a:r>
              <a:rPr lang="en-US" b="0" baseline="0" dirty="0" err="1" smtClean="0"/>
              <a:t>cách</a:t>
            </a:r>
            <a:r>
              <a:rPr lang="en-US" b="0" baseline="0" dirty="0" smtClean="0"/>
              <a:t> </a:t>
            </a:r>
            <a:r>
              <a:rPr lang="en-US" b="0" baseline="0" dirty="0" err="1" smtClean="0"/>
              <a:t>từ</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r>
              <a:rPr lang="en-US" b="0" baseline="0" dirty="0" smtClean="0"/>
              <a:t> </a:t>
            </a:r>
            <a:r>
              <a:rPr lang="en-US" b="0" baseline="0" dirty="0" err="1" smtClean="0"/>
              <a:t>tới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vì</a:t>
            </a:r>
            <a:r>
              <a:rPr lang="en-US" b="0" baseline="0" dirty="0" smtClean="0"/>
              <a:t> </a:t>
            </a:r>
            <a:r>
              <a:rPr lang="en-US" b="0" baseline="0" dirty="0" err="1" smtClean="0"/>
              <a:t>vậy</a:t>
            </a:r>
            <a:r>
              <a:rPr lang="en-US" b="0" baseline="0" dirty="0" smtClean="0"/>
              <a:t> </a:t>
            </a:r>
            <a:r>
              <a:rPr lang="en-US" b="0" baseline="0" dirty="0" err="1" smtClean="0"/>
              <a:t>em</a:t>
            </a:r>
            <a:r>
              <a:rPr lang="en-US" b="0" baseline="0" dirty="0" smtClean="0"/>
              <a:t> </a:t>
            </a:r>
            <a:r>
              <a:rPr lang="en-US" b="0" baseline="0" dirty="0" err="1" smtClean="0"/>
              <a:t>sẽ</a:t>
            </a:r>
            <a:r>
              <a:rPr lang="en-US" b="0" baseline="0" dirty="0" smtClean="0"/>
              <a:t> </a:t>
            </a:r>
            <a:r>
              <a:rPr lang="en-US" b="0" baseline="0" dirty="0" err="1" smtClean="0"/>
              <a:t>có</a:t>
            </a:r>
            <a:r>
              <a:rPr lang="en-US" b="0" baseline="0" dirty="0" smtClean="0"/>
              <a:t> </a:t>
            </a:r>
            <a:r>
              <a:rPr lang="en-US" b="0" baseline="0" dirty="0" err="1" smtClean="0"/>
              <a:t>bản</a:t>
            </a:r>
            <a:r>
              <a:rPr lang="en-US" b="0" baseline="0" dirty="0" smtClean="0"/>
              <a:t> </a:t>
            </a:r>
            <a:r>
              <a:rPr lang="en-US" b="1" baseline="0" dirty="0" smtClean="0"/>
              <a:t>TRUONG </a:t>
            </a:r>
            <a:r>
              <a:rPr lang="en-US" b="0" baseline="0" dirty="0" err="1" smtClean="0"/>
              <a:t>lưu</a:t>
            </a:r>
            <a:r>
              <a:rPr lang="en-US" b="0" baseline="0" dirty="0" smtClean="0"/>
              <a:t> </a:t>
            </a:r>
            <a:r>
              <a:rPr lang="en-US" b="0" baseline="0" dirty="0" err="1" smtClean="0"/>
              <a:t>các</a:t>
            </a:r>
            <a:r>
              <a:rPr lang="en-US" b="0" baseline="0" dirty="0" smtClean="0"/>
              <a:t> </a:t>
            </a:r>
            <a:r>
              <a:rPr lang="en-US" b="0" baseline="0" dirty="0" err="1" smtClean="0"/>
              <a:t>vị</a:t>
            </a:r>
            <a:r>
              <a:rPr lang="en-US" b="0" baseline="0" dirty="0" smtClean="0"/>
              <a:t> </a:t>
            </a:r>
            <a:r>
              <a:rPr lang="en-US" b="0" baseline="0" dirty="0" err="1" smtClean="0"/>
              <a:t>trí</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endParaRPr lang="en-US" b="0" baseline="0" dirty="0" smtClean="0"/>
          </a:p>
        </p:txBody>
      </p:sp>
      <p:sp>
        <p:nvSpPr>
          <p:cNvPr id="4" name="Slide Number Placeholder 3"/>
          <p:cNvSpPr>
            <a:spLocks noGrp="1"/>
          </p:cNvSpPr>
          <p:nvPr>
            <p:ph type="sldNum" sz="quarter" idx="10"/>
          </p:nvPr>
        </p:nvSpPr>
        <p:spPr/>
        <p:txBody>
          <a:bodyPr/>
          <a:lstStyle/>
          <a:p>
            <a:fld id="{388B0362-3886-4C29-BFA2-47E86E98925E}" type="slidenum">
              <a:rPr lang="en-US" smtClean="0"/>
              <a:t>20</a:t>
            </a:fld>
            <a:endParaRPr lang="en-US"/>
          </a:p>
        </p:txBody>
      </p:sp>
    </p:spTree>
    <p:extLst>
      <p:ext uri="{BB962C8B-B14F-4D97-AF65-F5344CB8AC3E}">
        <p14:creationId xmlns:p14="http://schemas.microsoft.com/office/powerpoint/2010/main" val="369708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Segoe UI Semibold" panose="020B0702040204020203" pitchFamily="34" charset="0"/>
                <a:cs typeface="Segoe UI Semibold" panose="020B0702040204020203" pitchFamily="34" charset="0"/>
              </a:rPr>
              <a:t>Hệ</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thống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phân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quyền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cho</a:t>
            </a:r>
            <a:r>
              <a:rPr lang="en-US" sz="1200" dirty="0" smtClean="0">
                <a:latin typeface="Segoe UI Semibold" panose="020B0702040204020203" pitchFamily="34" charset="0"/>
                <a:cs typeface="Segoe UI Semibold" panose="020B0702040204020203" pitchFamily="34" charset="0"/>
              </a:rPr>
              <a:t> </a:t>
            </a:r>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22</a:t>
            </a:fld>
            <a:endParaRPr lang="en-US"/>
          </a:p>
        </p:txBody>
      </p:sp>
    </p:spTree>
    <p:extLst>
      <p:ext uri="{BB962C8B-B14F-4D97-AF65-F5344CB8AC3E}">
        <p14:creationId xmlns:p14="http://schemas.microsoft.com/office/powerpoint/2010/main" val="205417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Gồm</a:t>
            </a:r>
            <a:r>
              <a:rPr lang="en-US" dirty="0" smtClean="0"/>
              <a:t> 7 </a:t>
            </a:r>
            <a:r>
              <a:rPr lang="en-US" dirty="0" err="1" smtClean="0"/>
              <a:t>phần</a:t>
            </a:r>
            <a:r>
              <a:rPr lang="en-US" dirty="0" smtClean="0"/>
              <a:t>.</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a:t>
            </a:fld>
            <a:endParaRPr lang="en-US"/>
          </a:p>
        </p:txBody>
      </p:sp>
    </p:spTree>
    <p:extLst>
      <p:ext uri="{BB962C8B-B14F-4D97-AF65-F5344CB8AC3E}">
        <p14:creationId xmlns:p14="http://schemas.microsoft.com/office/powerpoint/2010/main" val="154251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25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Trường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đào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sau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trọng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nước</a:t>
            </a:r>
            <a:r>
              <a:rPr lang="en-US" sz="1200" b="1" kern="1200" dirty="0" smtClean="0">
                <a:solidFill>
                  <a:schemeClr val="tx1"/>
                </a:solidFill>
                <a:effectLst/>
                <a:latin typeface="+mn-lt"/>
                <a:ea typeface="+mn-ea"/>
                <a:cs typeface="+mn-cs"/>
              </a:rPr>
              <a:t> ở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Cửu</a:t>
            </a:r>
            <a:r>
              <a:rPr lang="en-US" sz="1200" b="1" kern="1200" dirty="0" smtClean="0">
                <a:solidFill>
                  <a:schemeClr val="tx1"/>
                </a:solidFill>
                <a:effectLst/>
                <a:latin typeface="+mn-lt"/>
                <a:ea typeface="+mn-ea"/>
                <a:cs typeface="+mn-cs"/>
              </a:rPr>
              <a:t> Long,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tâm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văn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khoa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kỹ</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vùng</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a:t>
            </a:r>
          </a:p>
          <a:p>
            <a:endParaRPr lang="en-US" b="1" dirty="0"/>
          </a:p>
        </p:txBody>
      </p:sp>
      <p:sp>
        <p:nvSpPr>
          <p:cNvPr id="4" name="Slide Number Placeholder 3"/>
          <p:cNvSpPr>
            <a:spLocks noGrp="1"/>
          </p:cNvSpPr>
          <p:nvPr>
            <p:ph type="sldNum" sz="quarter" idx="10"/>
          </p:nvPr>
        </p:nvSpPr>
        <p:spPr/>
        <p:txBody>
          <a:bodyPr/>
          <a:lstStyle/>
          <a:p>
            <a:fld id="{388B0362-3886-4C29-BFA2-47E86E98925E}" type="slidenum">
              <a:rPr lang="en-US" smtClean="0"/>
              <a:t>4</a:t>
            </a:fld>
            <a:endParaRPr lang="en-US"/>
          </a:p>
        </p:txBody>
      </p:sp>
    </p:spTree>
    <p:extLst>
      <p:ext uri="{BB962C8B-B14F-4D97-AF65-F5344CB8AC3E}">
        <p14:creationId xmlns:p14="http://schemas.microsoft.com/office/powerpoint/2010/main" val="25410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Nếu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kiếm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theo</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cách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thường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sẽ</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tốn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rất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nhiều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thời</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gian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cũng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như</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sức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được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một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thích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hợp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học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tập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làm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việc</a:t>
            </a:r>
            <a:r>
              <a:rPr lang="en-US" sz="1200" dirty="0" smtClean="0">
                <a:latin typeface="Segoe UI Semibold" panose="020B0702040204020203" pitchFamily="34" charset="0"/>
                <a:cs typeface="Segoe UI Semibold" panose="020B0702040204020203"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Chính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vì</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sự</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bất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khó</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khăn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trên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em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quyết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định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thực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đề</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tài</a:t>
            </a:r>
            <a:r>
              <a:rPr lang="en-US" sz="1200"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Xây</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dựng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hệ</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thống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gợi</a:t>
            </a:r>
            <a:r>
              <a:rPr lang="en-US" sz="1200" b="1" dirty="0" smtClean="0">
                <a:latin typeface="Segoe UI Semibold" panose="020B0702040204020203" pitchFamily="34" charset="0"/>
                <a:cs typeface="Segoe UI Semibold" panose="020B0702040204020203" pitchFamily="34" charset="0"/>
              </a:rPr>
              <a:t> ý </a:t>
            </a:r>
            <a:r>
              <a:rPr lang="en-US" sz="1200" b="1" dirty="0" err="1" smtClean="0">
                <a:latin typeface="Segoe UI Semibold" panose="020B0702040204020203" pitchFamily="34" charset="0"/>
                <a:cs typeface="Segoe UI Semibold" panose="020B0702040204020203" pitchFamily="34" charset="0"/>
              </a:rPr>
              <a:t>tìm</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nhà</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trọ</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cho</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sinh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viên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khu</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vực</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thành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phố</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Cần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Thơ</a:t>
            </a:r>
            <a:r>
              <a:rPr lang="en-US" sz="1200" b="1" dirty="0" smtClean="0">
                <a:latin typeface="Segoe UI Semibold" panose="020B0702040204020203" pitchFamily="34" charset="0"/>
                <a:cs typeface="Segoe UI Semibold" panose="020B0702040204020203"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latin typeface="Segoe UI Semibold" panose="020B0702040204020203" pitchFamily="34" charset="0"/>
                <a:cs typeface="Segoe UI Semibold" panose="020B0702040204020203" pitchFamily="34" charset="0"/>
              </a:rPr>
              <a:t>Từ</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những</a:t>
            </a:r>
            <a:r>
              <a:rPr lang="en-US" sz="1200" b="1" baseline="0" dirty="0" smtClean="0">
                <a:latin typeface="Segoe UI Semibold" panose="020B0702040204020203" pitchFamily="34" charset="0"/>
                <a:cs typeface="Segoe UI Semibold" panose="020B0702040204020203" pitchFamily="34" charset="0"/>
              </a:rPr>
              <a:t> </a:t>
            </a:r>
            <a:r>
              <a:rPr lang="en-US" sz="1200" b="1" baseline="0" dirty="0" err="1" smtClean="0">
                <a:latin typeface="Segoe UI Semibold" panose="020B0702040204020203" pitchFamily="34" charset="0"/>
                <a:cs typeface="Segoe UI Semibold" panose="020B0702040204020203" pitchFamily="34" charset="0"/>
              </a:rPr>
              <a:t>khó</a:t>
            </a:r>
            <a:r>
              <a:rPr lang="en-US" sz="1200" b="1" baseline="0" dirty="0" smtClean="0">
                <a:latin typeface="Segoe UI Semibold" panose="020B0702040204020203" pitchFamily="34" charset="0"/>
                <a:cs typeface="Segoe UI Semibold" panose="020B0702040204020203" pitchFamily="34" charset="0"/>
              </a:rPr>
              <a:t> khan </a:t>
            </a:r>
            <a:r>
              <a:rPr lang="en-US" sz="1200" b="1" baseline="0" dirty="0" err="1" smtClean="0">
                <a:latin typeface="Segoe UI Semibold" panose="020B0702040204020203" pitchFamily="34" charset="0"/>
                <a:cs typeface="Segoe UI Semibold" panose="020B0702040204020203" pitchFamily="34" charset="0"/>
              </a:rPr>
              <a:t>trên</a:t>
            </a:r>
            <a:endParaRPr lang="en-US" sz="1200" dirty="0" smtClean="0">
              <a:latin typeface="Segoe UI Semibold" panose="020B0702040204020203" pitchFamily="34" charset="0"/>
              <a:cs typeface="Segoe UI Semibold" panose="020B07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5</a:t>
            </a:fld>
            <a:endParaRPr lang="en-US"/>
          </a:p>
        </p:txBody>
      </p:sp>
    </p:spTree>
    <p:extLst>
      <p:ext uri="{BB962C8B-B14F-4D97-AF65-F5344CB8AC3E}">
        <p14:creationId xmlns:p14="http://schemas.microsoft.com/office/powerpoint/2010/main" val="1471114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11</a:t>
            </a:fld>
            <a:endParaRPr lang="en-US"/>
          </a:p>
        </p:txBody>
      </p:sp>
    </p:spTree>
    <p:extLst>
      <p:ext uri="{BB962C8B-B14F-4D97-AF65-F5344CB8AC3E}">
        <p14:creationId xmlns:p14="http://schemas.microsoft.com/office/powerpoint/2010/main" val="250834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PHP framework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Taylor </a:t>
            </a:r>
            <a:r>
              <a:rPr lang="en-US" sz="1200" b="1" kern="1200" dirty="0" err="1" smtClean="0">
                <a:solidFill>
                  <a:schemeClr val="tx1"/>
                </a:solidFill>
                <a:effectLst/>
                <a:latin typeface="+mn-lt"/>
                <a:ea typeface="+mn-ea"/>
                <a:cs typeface="+mn-cs"/>
              </a:rPr>
              <a:t>Otwell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model-view-controller (MVC). </a:t>
            </a:r>
            <a:r>
              <a:rPr lang="vi-VN" sz="1200" b="0" i="0" kern="1200" dirty="0" smtClean="0">
                <a:solidFill>
                  <a:schemeClr val="tx1"/>
                </a:solidFill>
                <a:effectLst/>
                <a:latin typeface="+mn-lt"/>
                <a:ea typeface="+mn-ea"/>
                <a:cs typeface="+mn-cs"/>
              </a:rPr>
              <a:t>Phiên bản đầu tiên được phát hành vào tháng </a:t>
            </a:r>
            <a:r>
              <a:rPr lang="vi-VN" sz="1200" b="1" i="0" kern="1200" dirty="0" smtClean="0">
                <a:solidFill>
                  <a:schemeClr val="tx1"/>
                </a:solidFill>
                <a:effectLst/>
                <a:latin typeface="+mn-lt"/>
                <a:ea typeface="+mn-ea"/>
                <a:cs typeface="+mn-cs"/>
              </a:rPr>
              <a:t>5/2011</a:t>
            </a:r>
            <a:r>
              <a:rPr lang="vi-VN" sz="1200" b="0" i="0" kern="1200" dirty="0" smtClean="0">
                <a:solidFill>
                  <a:schemeClr val="tx1"/>
                </a:solidFill>
                <a:effectLst/>
                <a:latin typeface="+mn-lt"/>
                <a:ea typeface="+mn-ea"/>
                <a:cs typeface="+mn-cs"/>
              </a:rPr>
              <a:t>. Từ đó đến nay đã trải qua nhiều lần update. Phiên bản mới nhất tính đến thời điểm này là </a:t>
            </a:r>
            <a:r>
              <a:rPr lang="vi-VN" sz="1200" b="1" i="0" kern="1200" dirty="0" smtClean="0">
                <a:solidFill>
                  <a:schemeClr val="tx1"/>
                </a:solidFill>
                <a:effectLst/>
                <a:latin typeface="+mn-lt"/>
                <a:ea typeface="+mn-ea"/>
                <a:cs typeface="+mn-cs"/>
              </a:rPr>
              <a:t>5.</a:t>
            </a:r>
            <a:r>
              <a:rPr lang="en-US" sz="1200" b="1" i="0" kern="1200" dirty="0" smtClean="0">
                <a:solidFill>
                  <a:schemeClr val="tx1"/>
                </a:solidFill>
                <a:effectLst/>
                <a:latin typeface="+mn-lt"/>
                <a:ea typeface="+mn-ea"/>
                <a:cs typeface="+mn-cs"/>
              </a:rPr>
              <a:t>6</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12</a:t>
            </a:fld>
            <a:endParaRPr lang="en-US"/>
          </a:p>
        </p:txBody>
      </p:sp>
    </p:spTree>
    <p:extLst>
      <p:ext uri="{BB962C8B-B14F-4D97-AF65-F5344CB8AC3E}">
        <p14:creationId xmlns:p14="http://schemas.microsoft.com/office/powerpoint/2010/main" val="412322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Mặc dù ra đời muộn hơn so với CakePHP và CodeIgniter nhưng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đã nhanh chóng được công nhận đón nhận và sử dụng nên chỉ đến khoảng giữa năm 2013 nó đã đứng đầu trong bảng xếp hạng đánh giá sao trên Github. Sở dĩ,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phát triển nhanh và mạnh được đến như ngày này là nhờ vào các </a:t>
            </a:r>
            <a:r>
              <a:rPr lang="en-US" sz="1200" b="0" i="0" kern="1200" dirty="0" err="1" smtClean="0">
                <a:solidFill>
                  <a:schemeClr val="tx1"/>
                </a:solidFill>
                <a:effectLst/>
                <a:latin typeface="+mn-lt"/>
                <a:ea typeface="+mn-ea"/>
                <a:cs typeface="+mn-cs"/>
              </a:rPr>
              <a:t>ưu</a:t>
            </a:r>
            <a:r>
              <a:rPr lang="vi-VN" sz="1200" b="0" i="0" kern="1200" dirty="0" smtClean="0">
                <a:solidFill>
                  <a:schemeClr val="tx1"/>
                </a:solidFill>
                <a:effectLst/>
                <a:latin typeface="+mn-lt"/>
                <a:ea typeface="+mn-ea"/>
                <a:cs typeface="+mn-cs"/>
              </a:rPr>
              <a:t> điểm mà</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13</a:t>
            </a:fld>
            <a:endParaRPr lang="en-US"/>
          </a:p>
        </p:txBody>
      </p:sp>
    </p:spTree>
    <p:extLst>
      <p:ext uri="{BB962C8B-B14F-4D97-AF65-F5344CB8AC3E}">
        <p14:creationId xmlns:p14="http://schemas.microsoft.com/office/powerpoint/2010/main" val="138358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Thừa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hưởng</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cập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hướng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Laravel</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lượng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người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dùng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Composer</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lệnh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autoload</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(namespace).</a:t>
            </a:r>
          </a:p>
          <a:p>
            <a:pPr lvl="0"/>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Migration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lớp</a:t>
            </a:r>
            <a:r>
              <a:rPr lang="en-US" sz="1200" b="1" kern="1200" dirty="0" smtClean="0">
                <a:solidFill>
                  <a:schemeClr val="tx1"/>
                </a:solidFill>
                <a:effectLst/>
                <a:latin typeface="+mn-lt"/>
                <a:ea typeface="+mn-ea"/>
                <a:cs typeface="+mn-cs"/>
              </a:rPr>
              <a:t> Eloquent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thao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xử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1 – 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N – N.</a:t>
            </a:r>
          </a:p>
          <a:p>
            <a:pPr lvl="0"/>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Route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biệt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đầy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mẽ</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dựa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vào</a:t>
            </a:r>
            <a:r>
              <a:rPr lang="en-US" sz="1200" b="1" kern="1200" dirty="0" smtClean="0">
                <a:solidFill>
                  <a:schemeClr val="tx1"/>
                </a:solidFill>
                <a:effectLst/>
                <a:latin typeface="+mn-lt"/>
                <a:ea typeface="+mn-ea"/>
                <a:cs typeface="+mn-cs"/>
              </a:rPr>
              <a:t> Blade Template</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14</a:t>
            </a:fld>
            <a:endParaRPr lang="en-US"/>
          </a:p>
        </p:txBody>
      </p:sp>
    </p:spTree>
    <p:extLst>
      <p:ext uri="{BB962C8B-B14F-4D97-AF65-F5344CB8AC3E}">
        <p14:creationId xmlns:p14="http://schemas.microsoft.com/office/powerpoint/2010/main" val="259243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Google Map API đã được nâng cấp lên phiên bản v3 không chỉ hỗ trợ cho các máy để bàn truyền thống mà cho cả các thiết bị di động; các ứng dụng nhanh hơn và nhiều hơn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Đánh dấu các địa điểm trên bản đồ kèm theo thông tin cho địa điểm đó : khu vui chơi giải trí, nhà hàng khách sạn, cây ATM, bệnh viện, trường học,… bất cứ địa điểm nào bạn muốn</a:t>
            </a:r>
          </a:p>
          <a:p>
            <a:r>
              <a:rPr lang="vi-VN" sz="1200" b="0" i="0" kern="1200" dirty="0" smtClean="0">
                <a:solidFill>
                  <a:schemeClr val="tx1"/>
                </a:solidFill>
                <a:effectLst/>
                <a:latin typeface="+mn-lt"/>
                <a:ea typeface="+mn-ea"/>
                <a:cs typeface="+mn-cs"/>
              </a:rPr>
              <a:t>Chỉ dẫn đường đến các địa điểm cần tìm(đường tối ưu và nhiều option khác),chỉ dẫn đường giao thông công cộng, có thể là các địa điểm cung cấp như trên. Ở đây sử dụng các service google cung cấp.</a:t>
            </a:r>
          </a:p>
          <a:p>
            <a:r>
              <a:rPr lang="vi-VN" sz="1200" b="0" i="0" kern="1200" dirty="0" smtClean="0">
                <a:solidFill>
                  <a:schemeClr val="tx1"/>
                </a:solidFill>
                <a:effectLst/>
                <a:latin typeface="+mn-lt"/>
                <a:ea typeface="+mn-ea"/>
                <a:cs typeface="+mn-cs"/>
              </a:rPr>
              <a:t>Khoanh vùng khu vực: các trung tâm kinh tế, khu đô thị, khu ô nhiễm…</a:t>
            </a:r>
          </a:p>
          <a:p>
            <a:r>
              <a:rPr lang="vi-VN" sz="1200" b="0" i="0" kern="1200" dirty="0" smtClean="0">
                <a:solidFill>
                  <a:schemeClr val="tx1"/>
                </a:solidFill>
                <a:effectLst/>
                <a:latin typeface="+mn-lt"/>
                <a:ea typeface="+mn-ea"/>
                <a:cs typeface="+mn-cs"/>
              </a:rPr>
              <a:t>Tình trạng giao thông các khu vực… từ đó đưa ra các giải pháp…</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15</a:t>
            </a:fld>
            <a:endParaRPr lang="en-US"/>
          </a:p>
        </p:txBody>
      </p:sp>
    </p:spTree>
    <p:extLst>
      <p:ext uri="{BB962C8B-B14F-4D97-AF65-F5344CB8AC3E}">
        <p14:creationId xmlns:p14="http://schemas.microsoft.com/office/powerpoint/2010/main" val="341375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DEBCA5-5A11-4157-88D4-583CB9414087}"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322899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19986-9D7E-4973-A258-1E6A81B1ADAE}"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2003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6FA3E-9FF0-462F-9070-4AA341C4B1A5}"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4484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DA476-CD6C-471D-9205-D5C9536C760C}"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6318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31E57A-B8A7-4F61-BB97-0F59736F673B}"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12993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C0CEDD-25C8-4995-875F-D7D1EB461FE6}" type="datetime1">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42034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4214A5-6A19-4778-A8A7-0EB3456D50C4}" type="datetime1">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07808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BE3F0-875B-4D30-8F9A-22D84CD538D0}" type="datetime1">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8561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E68A-7F29-46B1-81B4-B73EFE6B4618}" type="datetime1">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3510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D8C821-F99A-456D-8FD9-F6CDBF174A6F}" type="datetime1">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9960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D56437-D4BA-4ECB-8BFA-70532C81426B}" type="datetime1">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880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7609-6EB0-41B4-BA5B-1F535BC161AE}" type="datetime1">
              <a:rPr lang="en-US" smtClean="0"/>
              <a:t>5/21/2018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D1137-7A17-4605-A4F9-3A8E0C5C52EF}" type="slidenum">
              <a:rPr lang="en-US" smtClean="0"/>
              <a:t>‹#›</a:t>
            </a:fld>
            <a:endParaRPr lang="en-US"/>
          </a:p>
        </p:txBody>
      </p:sp>
    </p:spTree>
    <p:extLst>
      <p:ext uri="{BB962C8B-B14F-4D97-AF65-F5344CB8AC3E}">
        <p14:creationId xmlns:p14="http://schemas.microsoft.com/office/powerpoint/2010/main" val="365531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3050404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3050404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3050404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arcador de texto 13"/>
          <p:cNvSpPr txBox="1">
            <a:spLocks/>
          </p:cNvSpPr>
          <p:nvPr/>
        </p:nvSpPr>
        <p:spPr>
          <a:xfrm>
            <a:off x="1861232" y="1383563"/>
            <a:ext cx="8754256" cy="11539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000" b="1" dirty="0" smtClean="0">
                <a:latin typeface="Segoe UI Semibold" panose="020B0702040204020203" pitchFamily="34" charset="0"/>
                <a:ea typeface="Segoe UI Black" panose="020B0A02040204020203" pitchFamily="34" charset="0"/>
                <a:cs typeface="Segoe UI Semibold" panose="020B0702040204020203" pitchFamily="34" charset="0"/>
              </a:rPr>
              <a:t>LUẬN VĂN TỐT NGHIỆP</a:t>
            </a:r>
          </a:p>
          <a:p>
            <a:pPr marL="0" indent="0" algn="ctr">
              <a:buNone/>
            </a:pPr>
            <a:r>
              <a:rPr lang="en-US" sz="3200" b="1" dirty="0" smtClean="0">
                <a:latin typeface="Segoe UI Semibold" panose="020B0702040204020203" pitchFamily="34" charset="0"/>
                <a:ea typeface="Segoe UI Black" panose="020B0A02040204020203" pitchFamily="34" charset="0"/>
                <a:cs typeface="Segoe UI Semibold" panose="020B0702040204020203" pitchFamily="34" charset="0"/>
              </a:rPr>
              <a:t>NGÀNH HỆ THỐNG THÔNG TIN</a:t>
            </a:r>
            <a:endParaRPr lang="es-ES_tradnl" sz="320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897011" y="4752436"/>
            <a:ext cx="4729757"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GVHD:</a:t>
            </a:r>
            <a:r>
              <a:rPr lang="en-US" sz="2800" b="1" dirty="0">
                <a:latin typeface="Segoe UI Semibold" panose="020B0702040204020203" pitchFamily="34" charset="0"/>
                <a:cs typeface="Segoe UI Semibold" panose="020B0702040204020203" pitchFamily="34" charset="0"/>
              </a:rPr>
              <a:t>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a:t>
            </a:r>
            <a:r>
              <a:rPr lang="en-US" sz="2800" b="1" dirty="0" err="1" smtClean="0">
                <a:latin typeface="Segoe UI Semibold" panose="020B0702040204020203" pitchFamily="34" charset="0"/>
                <a:cs typeface="Segoe UI Semibold" panose="020B0702040204020203" pitchFamily="34" charset="0"/>
              </a:rPr>
              <a:t>Khiêm</a:t>
            </a:r>
            <a:endParaRPr lang="en-US" sz="2800" b="1" dirty="0">
              <a:latin typeface="Segoe UI Semibold" panose="020B0702040204020203" pitchFamily="34" charset="0"/>
              <a:cs typeface="Segoe UI Semibold" panose="020B0702040204020203" pitchFamily="34" charset="0"/>
            </a:endParaRPr>
          </a:p>
        </p:txBody>
      </p:sp>
      <p:sp>
        <p:nvSpPr>
          <p:cNvPr id="9" name="TextBox 8"/>
          <p:cNvSpPr txBox="1"/>
          <p:nvPr/>
        </p:nvSpPr>
        <p:spPr>
          <a:xfrm>
            <a:off x="4300501" y="6174824"/>
            <a:ext cx="3225563" cy="584775"/>
          </a:xfrm>
          <a:prstGeom prst="rect">
            <a:avLst/>
          </a:prstGeom>
          <a:noFill/>
        </p:spPr>
        <p:txBody>
          <a:bodyPr wrap="none" rtlCol="0">
            <a:spAutoFit/>
          </a:bodyPr>
          <a:lstStyle/>
          <a:p>
            <a:r>
              <a:rPr lang="en-US" sz="3200" b="1" dirty="0" err="1" smtClean="0">
                <a:solidFill>
                  <a:schemeClr val="accent1">
                    <a:lumMod val="50000"/>
                  </a:schemeClr>
                </a:solidFill>
              </a:rPr>
              <a:t>Cần</a:t>
            </a:r>
            <a:r>
              <a:rPr lang="en-US" sz="3200" b="1" dirty="0" smtClean="0">
                <a:solidFill>
                  <a:schemeClr val="accent1">
                    <a:lumMod val="50000"/>
                  </a:schemeClr>
                </a:solidFill>
              </a:rPr>
              <a:t> </a:t>
            </a:r>
            <a:r>
              <a:rPr lang="en-US" sz="3200" b="1" dirty="0" err="1" smtClean="0">
                <a:solidFill>
                  <a:schemeClr val="accent1">
                    <a:lumMod val="50000"/>
                  </a:schemeClr>
                </a:solidFill>
              </a:rPr>
              <a:t>Thơ</a:t>
            </a:r>
            <a:r>
              <a:rPr lang="en-US" sz="3200" b="1" dirty="0" smtClean="0">
                <a:solidFill>
                  <a:schemeClr val="accent1">
                    <a:lumMod val="50000"/>
                  </a:schemeClr>
                </a:solidFill>
              </a:rPr>
              <a:t>, 05/2018</a:t>
            </a:r>
            <a:endParaRPr lang="en-US" sz="3200" b="1" dirty="0">
              <a:solidFill>
                <a:schemeClr val="accent1">
                  <a:lumMod val="50000"/>
                </a:schemeClr>
              </a:solidFill>
            </a:endParaRPr>
          </a:p>
        </p:txBody>
      </p:sp>
      <p:grpSp>
        <p:nvGrpSpPr>
          <p:cNvPr id="3" name="Group 2"/>
          <p:cNvGrpSpPr/>
          <p:nvPr/>
        </p:nvGrpSpPr>
        <p:grpSpPr>
          <a:xfrm>
            <a:off x="1861232" y="2791668"/>
            <a:ext cx="9213028" cy="1438308"/>
            <a:chOff x="1976766" y="2279510"/>
            <a:chExt cx="8238460" cy="1872271"/>
          </a:xfrm>
        </p:grpSpPr>
        <p:sp>
          <p:nvSpPr>
            <p:cNvPr id="7" name="Marcador de texto 13"/>
            <p:cNvSpPr txBox="1">
              <a:spLocks/>
            </p:cNvSpPr>
            <p:nvPr/>
          </p:nvSpPr>
          <p:spPr>
            <a:xfrm>
              <a:off x="1976766" y="2279510"/>
              <a:ext cx="8238460" cy="1872271"/>
            </a:xfrm>
            <a:prstGeom prst="rect">
              <a:avLst/>
            </a:prstGeom>
            <a:solidFill>
              <a:schemeClr val="accent5">
                <a:lumMod val="20000"/>
                <a:lumOff val="80000"/>
                <a:alpha val="80000"/>
              </a:schemeClr>
            </a:solidFill>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600" b="1" dirty="0" smtClean="0">
                  <a:solidFill>
                    <a:srgbClr val="FF0000"/>
                  </a:solidFill>
                </a:rPr>
                <a:t>HỆ THỐNG GỢI Ý TÌM NHÀ TRỌ CHO SINH VIÊN</a:t>
              </a:r>
            </a:p>
            <a:p>
              <a:pPr marL="0" indent="0" algn="ctr">
                <a:buNone/>
              </a:pPr>
              <a:r>
                <a:rPr lang="en-US" sz="3600" b="1" dirty="0" smtClean="0">
                  <a:solidFill>
                    <a:srgbClr val="FF0000"/>
                  </a:solidFill>
                </a:rPr>
                <a:t>KHU VỰC THÀNH PHỐ CẦN THƠ</a:t>
              </a:r>
              <a:endParaRPr lang="es-ES_tradnl" sz="3600" b="1"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0" name="Marcador de texto 13"/>
            <p:cNvSpPr txBox="1">
              <a:spLocks/>
            </p:cNvSpPr>
            <p:nvPr/>
          </p:nvSpPr>
          <p:spPr>
            <a:xfrm>
              <a:off x="2065363" y="2419563"/>
              <a:ext cx="8023133" cy="1637409"/>
            </a:xfrm>
            <a:prstGeom prst="rect">
              <a:avLst/>
            </a:prstGeom>
            <a:noFill/>
            <a:ln w="57150">
              <a:solidFill>
                <a:schemeClr val="bg1"/>
              </a:solidFill>
            </a:ln>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es-ES_tradnl" sz="3200" b="1"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1" name="Marcador de texto 13"/>
          <p:cNvSpPr txBox="1">
            <a:spLocks/>
          </p:cNvSpPr>
          <p:nvPr/>
        </p:nvSpPr>
        <p:spPr>
          <a:xfrm>
            <a:off x="3261890" y="185434"/>
            <a:ext cx="6509710" cy="10360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TRƯỜNG ĐẠI HỌC CẦN THƠ</a:t>
            </a:r>
          </a:p>
          <a:p>
            <a:pPr marL="0" indent="0" algn="ctr">
              <a:buNone/>
            </a:pP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Khoa</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Công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Nghệ</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Tin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&amp;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Truyền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endParaRPr lang="es-ES_tradnl" sz="2400" b="1" dirty="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endParaRPr>
          </a:p>
        </p:txBody>
      </p:sp>
      <p:pic>
        <p:nvPicPr>
          <p:cNvPr id="12" name="Picture 3" descr="DH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011" y="546388"/>
            <a:ext cx="1955371" cy="175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238360" y="4720545"/>
            <a:ext cx="5812613"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SVTH: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Ý (B1411457)</a:t>
            </a:r>
            <a:endParaRPr lang="en-US" sz="2800" b="1" dirty="0">
              <a:latin typeface="Segoe UI Semibold" panose="020B0702040204020203" pitchFamily="34" charset="0"/>
              <a:cs typeface="Segoe UI Semibold" panose="020B0702040204020203" pitchFamily="34" charset="0"/>
            </a:endParaRPr>
          </a:p>
        </p:txBody>
      </p:sp>
      <p:sp>
        <p:nvSpPr>
          <p:cNvPr id="5" name="Slide Number Placeholder 4"/>
          <p:cNvSpPr>
            <a:spLocks noGrp="1"/>
          </p:cNvSpPr>
          <p:nvPr>
            <p:ph type="sldNum" sz="quarter" idx="12"/>
          </p:nvPr>
        </p:nvSpPr>
        <p:spPr>
          <a:xfrm>
            <a:off x="10932538" y="6356350"/>
            <a:ext cx="421261" cy="365125"/>
          </a:xfrm>
        </p:spPr>
        <p:txBody>
          <a:bodyPr/>
          <a:lstStyle/>
          <a:p>
            <a:fld id="{8AED1137-7A17-4605-A4F9-3A8E0C5C52EF}" type="slidenum">
              <a:rPr lang="en-US" sz="2400" b="1" smtClean="0"/>
              <a:t>1</a:t>
            </a:fld>
            <a:endParaRPr lang="en-US" sz="2400" b="1" dirty="0"/>
          </a:p>
        </p:txBody>
      </p:sp>
    </p:spTree>
    <p:extLst>
      <p:ext uri="{BB962C8B-B14F-4D97-AF65-F5344CB8AC3E}">
        <p14:creationId xmlns:p14="http://schemas.microsoft.com/office/powerpoint/2010/main" val="324702348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7674216" cy="1015663"/>
            <a:chOff x="2751050" y="4013537"/>
            <a:chExt cx="767421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00B0F0"/>
                  </a:solidFill>
                  <a:latin typeface="Gill Sans Ultra Bold" panose="020B0A02020104020203" pitchFamily="34" charset="0"/>
                </a:rPr>
                <a:t>4.</a:t>
              </a:r>
              <a:endParaRPr lang="en-US" sz="6000" kern="0" dirty="0">
                <a:solidFill>
                  <a:srgbClr val="00B0F0"/>
                </a:solidFill>
                <a:latin typeface="Gill Sans Ultra Bold" panose="020B0A02020104020203" pitchFamily="34" charset="0"/>
              </a:endParaRPr>
            </a:p>
          </p:txBody>
        </p:sp>
        <p:sp>
          <p:nvSpPr>
            <p:cNvPr id="10" name="TextBox 9"/>
            <p:cNvSpPr txBox="1"/>
            <p:nvPr/>
          </p:nvSpPr>
          <p:spPr>
            <a:xfrm>
              <a:off x="3905532" y="4372329"/>
              <a:ext cx="651973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10</a:t>
            </a:fld>
            <a:endParaRPr lang="en-US"/>
          </a:p>
        </p:txBody>
      </p:sp>
    </p:spTree>
    <p:extLst>
      <p:ext uri="{BB962C8B-B14F-4D97-AF65-F5344CB8AC3E}">
        <p14:creationId xmlns:p14="http://schemas.microsoft.com/office/powerpoint/2010/main" val="425495775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9670" y="5411463"/>
            <a:ext cx="1162953" cy="11629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8668" y="564687"/>
            <a:ext cx="832311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sp>
        <p:nvSpPr>
          <p:cNvPr id="28" name="Rectángulo 1"/>
          <p:cNvSpPr/>
          <p:nvPr/>
        </p:nvSpPr>
        <p:spPr>
          <a:xfrm>
            <a:off x="227741" y="678885"/>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95" name="Group 94"/>
          <p:cNvGrpSpPr/>
          <p:nvPr/>
        </p:nvGrpSpPr>
        <p:grpSpPr>
          <a:xfrm>
            <a:off x="768668" y="1688816"/>
            <a:ext cx="10804566" cy="3477945"/>
            <a:chOff x="537148" y="1302130"/>
            <a:chExt cx="10804566" cy="2922234"/>
          </a:xfrm>
        </p:grpSpPr>
        <p:sp>
          <p:nvSpPr>
            <p:cNvPr id="66" name="TextBox 65"/>
            <p:cNvSpPr txBox="1"/>
            <p:nvPr/>
          </p:nvSpPr>
          <p:spPr>
            <a:xfrm>
              <a:off x="1531967" y="1302130"/>
              <a:ext cx="4058652" cy="553998"/>
            </a:xfrm>
            <a:prstGeom prst="rect">
              <a:avLst/>
            </a:prstGeom>
            <a:noFill/>
          </p:spPr>
          <p:txBody>
            <a:bodyPr wrap="square" rtlCol="0" anchor="ctr">
              <a:spAutoFit/>
            </a:bodyPr>
            <a:lstStyle/>
            <a:p>
              <a:r>
                <a:rPr lang="en-US" sz="3000" b="1" kern="3000" spc="-150" dirty="0" err="1" smtClean="0">
                  <a:solidFill>
                    <a:schemeClr val="accent6">
                      <a:lumMod val="75000"/>
                    </a:schemeClr>
                  </a:solidFill>
                  <a:latin typeface="Source Sans Pro" pitchFamily="34" charset="0"/>
                </a:rPr>
                <a:t>Công</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cụ</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phát</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triển</a:t>
              </a:r>
              <a:endParaRPr lang="en-US" sz="3000" b="1" kern="3000" spc="-150" dirty="0">
                <a:solidFill>
                  <a:schemeClr val="accent6">
                    <a:lumMod val="75000"/>
                  </a:schemeClr>
                </a:solidFill>
                <a:latin typeface="Source Sans Pro" pitchFamily="34" charset="0"/>
              </a:endParaRPr>
            </a:p>
          </p:txBody>
        </p:sp>
        <p:sp>
          <p:nvSpPr>
            <p:cNvPr id="69" name="Rectangle 68"/>
            <p:cNvSpPr/>
            <p:nvPr/>
          </p:nvSpPr>
          <p:spPr>
            <a:xfrm>
              <a:off x="537148" y="1394848"/>
              <a:ext cx="994820" cy="76800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prstClr val="white"/>
                  </a:solidFill>
                  <a:latin typeface="Source Sans Pro Black" pitchFamily="34" charset="0"/>
                </a:rPr>
                <a:t>01</a:t>
              </a:r>
              <a:endParaRPr lang="ms-MY" sz="3000" b="1" dirty="0">
                <a:solidFill>
                  <a:prstClr val="white"/>
                </a:solidFill>
                <a:latin typeface="Source Sans Pro Black" pitchFamily="34" charset="0"/>
              </a:endParaRPr>
            </a:p>
          </p:txBody>
        </p:sp>
        <p:sp>
          <p:nvSpPr>
            <p:cNvPr id="79" name="Rectangle 78"/>
            <p:cNvSpPr/>
            <p:nvPr/>
          </p:nvSpPr>
          <p:spPr>
            <a:xfrm>
              <a:off x="1620530" y="1671847"/>
              <a:ext cx="3970089" cy="1163698"/>
            </a:xfrm>
            <a:prstGeom prst="rect">
              <a:avLst/>
            </a:prstGeom>
          </p:spPr>
          <p:txBody>
            <a:bodyPr wrap="square" anchor="ctr">
              <a:spAutoFit/>
            </a:bodyPr>
            <a:lstStyle/>
            <a:p>
              <a:r>
                <a:rPr lang="en-US" sz="2800" b="1" dirty="0" err="1" smtClean="0">
                  <a:solidFill>
                    <a:prstClr val="black"/>
                  </a:solidFill>
                </a:rPr>
                <a:t>Xampp</a:t>
              </a:r>
              <a:r>
                <a:rPr lang="en-US" sz="2800" b="1" dirty="0" smtClean="0">
                  <a:solidFill>
                    <a:prstClr val="black"/>
                  </a:solidFill>
                </a:rPr>
                <a:t>, MySQL, Sublime Text 3, </a:t>
              </a:r>
              <a:r>
                <a:rPr lang="en-US" sz="2800" b="1" dirty="0" err="1" smtClean="0">
                  <a:solidFill>
                    <a:prstClr val="black"/>
                  </a:solidFill>
                </a:rPr>
                <a:t>PowerDesigner</a:t>
              </a:r>
              <a:r>
                <a:rPr lang="en-US" sz="2800" b="1" dirty="0" smtClean="0">
                  <a:solidFill>
                    <a:prstClr val="black"/>
                  </a:solidFill>
                </a:rPr>
                <a:t>, </a:t>
              </a:r>
              <a:r>
                <a:rPr lang="en-US" sz="2800" b="1" dirty="0" err="1" smtClean="0">
                  <a:solidFill>
                    <a:prstClr val="black"/>
                  </a:solidFill>
                </a:rPr>
                <a:t>HeidiSQL</a:t>
              </a:r>
              <a:endParaRPr lang="en-US" sz="2800" b="1" dirty="0">
                <a:solidFill>
                  <a:srgbClr val="222A35"/>
                </a:solidFill>
                <a:latin typeface="Source Sans Pro" pitchFamily="34" charset="0"/>
              </a:endParaRPr>
            </a:p>
          </p:txBody>
        </p:sp>
        <p:sp>
          <p:nvSpPr>
            <p:cNvPr id="80" name="TextBox 79"/>
            <p:cNvSpPr txBox="1"/>
            <p:nvPr/>
          </p:nvSpPr>
          <p:spPr>
            <a:xfrm>
              <a:off x="1531968" y="3006644"/>
              <a:ext cx="4058652" cy="553998"/>
            </a:xfrm>
            <a:prstGeom prst="rect">
              <a:avLst/>
            </a:prstGeom>
            <a:noFill/>
          </p:spPr>
          <p:txBody>
            <a:bodyPr wrap="square" rtlCol="0" anchor="ctr">
              <a:spAutoFit/>
            </a:bodyPr>
            <a:lstStyle/>
            <a:p>
              <a:r>
                <a:rPr lang="en-US" sz="3000" b="1" kern="3000" spc="-150" dirty="0" err="1" smtClean="0">
                  <a:solidFill>
                    <a:schemeClr val="accent4">
                      <a:lumMod val="75000"/>
                    </a:schemeClr>
                  </a:solidFill>
                  <a:latin typeface="Source Sans Pro" pitchFamily="34" charset="0"/>
                </a:rPr>
                <a:t>Công</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cụ</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hỗ</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trợ</a:t>
              </a:r>
              <a:endParaRPr lang="en-US" sz="3000" b="1" kern="3000" spc="-150" dirty="0">
                <a:solidFill>
                  <a:schemeClr val="accent4">
                    <a:lumMod val="75000"/>
                  </a:schemeClr>
                </a:solidFill>
                <a:latin typeface="Source Sans Pro" pitchFamily="34" charset="0"/>
              </a:endParaRPr>
            </a:p>
          </p:txBody>
        </p:sp>
        <p:sp>
          <p:nvSpPr>
            <p:cNvPr id="81" name="Rectangle 80"/>
            <p:cNvSpPr/>
            <p:nvPr/>
          </p:nvSpPr>
          <p:spPr>
            <a:xfrm>
              <a:off x="537148" y="3006644"/>
              <a:ext cx="994820" cy="85566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smtClean="0">
                  <a:solidFill>
                    <a:prstClr val="white"/>
                  </a:solidFill>
                  <a:latin typeface="Source Sans Pro Black" pitchFamily="34" charset="0"/>
                </a:rPr>
                <a:t>03</a:t>
              </a:r>
              <a:endParaRPr lang="ms-MY" sz="3000" b="1" dirty="0">
                <a:solidFill>
                  <a:prstClr val="white"/>
                </a:solidFill>
                <a:latin typeface="Source Sans Pro Black" pitchFamily="34" charset="0"/>
              </a:endParaRPr>
            </a:p>
          </p:txBody>
        </p:sp>
        <p:sp>
          <p:nvSpPr>
            <p:cNvPr id="82" name="Rectangle 81"/>
            <p:cNvSpPr/>
            <p:nvPr/>
          </p:nvSpPr>
          <p:spPr>
            <a:xfrm>
              <a:off x="1531968" y="3448554"/>
              <a:ext cx="2723042" cy="439619"/>
            </a:xfrm>
            <a:prstGeom prst="rect">
              <a:avLst/>
            </a:prstGeom>
          </p:spPr>
          <p:txBody>
            <a:bodyPr wrap="square" anchor="ctr">
              <a:spAutoFit/>
            </a:bodyPr>
            <a:lstStyle/>
            <a:p>
              <a:r>
                <a:rPr lang="en-US" sz="2800" b="1" dirty="0" err="1" smtClean="0">
                  <a:solidFill>
                    <a:prstClr val="black"/>
                  </a:solidFill>
                </a:rPr>
                <a:t>GitHub</a:t>
              </a:r>
              <a:endParaRPr lang="en-US" sz="2800" b="1" dirty="0">
                <a:solidFill>
                  <a:srgbClr val="222A35"/>
                </a:solidFill>
                <a:latin typeface="Source Sans Pro" pitchFamily="34" charset="0"/>
              </a:endParaRPr>
            </a:p>
          </p:txBody>
        </p:sp>
        <p:sp>
          <p:nvSpPr>
            <p:cNvPr id="86" name="TextBox 85"/>
            <p:cNvSpPr txBox="1"/>
            <p:nvPr/>
          </p:nvSpPr>
          <p:spPr>
            <a:xfrm>
              <a:off x="7283062" y="1394848"/>
              <a:ext cx="4058652" cy="553998"/>
            </a:xfrm>
            <a:prstGeom prst="rect">
              <a:avLst/>
            </a:prstGeom>
            <a:noFill/>
          </p:spPr>
          <p:txBody>
            <a:bodyPr wrap="square" rtlCol="0" anchor="ctr">
              <a:spAutoFit/>
            </a:bodyPr>
            <a:lstStyle/>
            <a:p>
              <a:r>
                <a:rPr lang="en-US" sz="3000" b="1" kern="3000" spc="-150" dirty="0" err="1" smtClean="0">
                  <a:solidFill>
                    <a:schemeClr val="accent5">
                      <a:lumMod val="75000"/>
                    </a:schemeClr>
                  </a:solidFill>
                  <a:latin typeface="Source Sans Pro" pitchFamily="34" charset="0"/>
                </a:rPr>
                <a:t>Ngôn</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ngữ</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lập</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trình</a:t>
              </a:r>
              <a:endParaRPr lang="en-US" sz="3000" b="1" kern="3000" spc="-150" dirty="0">
                <a:solidFill>
                  <a:schemeClr val="accent5">
                    <a:lumMod val="75000"/>
                  </a:schemeClr>
                </a:solidFill>
                <a:latin typeface="Source Sans Pro" pitchFamily="34" charset="0"/>
              </a:endParaRPr>
            </a:p>
          </p:txBody>
        </p:sp>
        <p:sp>
          <p:nvSpPr>
            <p:cNvPr id="87" name="Rectangle 86"/>
            <p:cNvSpPr/>
            <p:nvPr/>
          </p:nvSpPr>
          <p:spPr>
            <a:xfrm>
              <a:off x="6288242" y="1394848"/>
              <a:ext cx="994820" cy="7680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smtClean="0">
                  <a:solidFill>
                    <a:schemeClr val="bg1"/>
                  </a:solidFill>
                  <a:latin typeface="Source Sans Pro Black" pitchFamily="34" charset="0"/>
                </a:rPr>
                <a:t>02</a:t>
              </a:r>
              <a:endParaRPr lang="ms-MY" sz="3000" b="1" dirty="0">
                <a:solidFill>
                  <a:schemeClr val="bg1"/>
                </a:solidFill>
                <a:latin typeface="Source Sans Pro Black" pitchFamily="34" charset="0"/>
              </a:endParaRPr>
            </a:p>
          </p:txBody>
        </p:sp>
        <p:sp>
          <p:nvSpPr>
            <p:cNvPr id="88" name="Rectangle 87"/>
            <p:cNvSpPr/>
            <p:nvPr/>
          </p:nvSpPr>
          <p:spPr>
            <a:xfrm>
              <a:off x="7283062" y="1946538"/>
              <a:ext cx="4058652" cy="439619"/>
            </a:xfrm>
            <a:prstGeom prst="rect">
              <a:avLst/>
            </a:prstGeom>
          </p:spPr>
          <p:txBody>
            <a:bodyPr wrap="square" anchor="ctr">
              <a:spAutoFit/>
            </a:bodyPr>
            <a:lstStyle/>
            <a:p>
              <a:r>
                <a:rPr lang="en-US" sz="2800" b="1" dirty="0" smtClean="0">
                  <a:solidFill>
                    <a:prstClr val="black"/>
                  </a:solidFill>
                </a:rPr>
                <a:t>PHP, HTML, JavaScript,….</a:t>
              </a:r>
              <a:endParaRPr lang="en-US" sz="2800" b="1" dirty="0">
                <a:solidFill>
                  <a:srgbClr val="222A35"/>
                </a:solidFill>
                <a:latin typeface="Source Sans Pro" pitchFamily="34" charset="0"/>
              </a:endParaRPr>
            </a:p>
          </p:txBody>
        </p:sp>
        <p:sp>
          <p:nvSpPr>
            <p:cNvPr id="89" name="TextBox 88"/>
            <p:cNvSpPr txBox="1"/>
            <p:nvPr/>
          </p:nvSpPr>
          <p:spPr>
            <a:xfrm>
              <a:off x="7283062" y="3006644"/>
              <a:ext cx="4058652" cy="553998"/>
            </a:xfrm>
            <a:prstGeom prst="rect">
              <a:avLst/>
            </a:prstGeom>
            <a:noFill/>
          </p:spPr>
          <p:txBody>
            <a:bodyPr wrap="square" rtlCol="0" anchor="ctr">
              <a:spAutoFit/>
            </a:bodyPr>
            <a:lstStyle/>
            <a:p>
              <a:r>
                <a:rPr lang="en-US" sz="3000" b="1" kern="3000" spc="-150" dirty="0" err="1" smtClean="0">
                  <a:solidFill>
                    <a:srgbClr val="9B0AA6"/>
                  </a:solidFill>
                  <a:latin typeface="Source Sans Pro" pitchFamily="34" charset="0"/>
                </a:rPr>
                <a:t>Công</a:t>
              </a:r>
              <a:r>
                <a:rPr lang="en-US" sz="3000" b="1" kern="3000" spc="-150" dirty="0" smtClean="0">
                  <a:solidFill>
                    <a:srgbClr val="9B0AA6"/>
                  </a:solidFill>
                  <a:latin typeface="Source Sans Pro" pitchFamily="34" charset="0"/>
                </a:rPr>
                <a:t> </a:t>
              </a:r>
              <a:r>
                <a:rPr lang="en-US" sz="3000" b="1" kern="3000" spc="-150" dirty="0" err="1" smtClean="0">
                  <a:solidFill>
                    <a:srgbClr val="9B0AA6"/>
                  </a:solidFill>
                  <a:latin typeface="Source Sans Pro" pitchFamily="34" charset="0"/>
                </a:rPr>
                <a:t>Nghệ</a:t>
              </a:r>
              <a:endParaRPr lang="en-US" sz="3000" b="1" kern="3000" spc="-150" dirty="0">
                <a:solidFill>
                  <a:srgbClr val="9B0AA6"/>
                </a:solidFill>
                <a:latin typeface="Source Sans Pro" pitchFamily="34" charset="0"/>
              </a:endParaRPr>
            </a:p>
          </p:txBody>
        </p:sp>
        <p:sp>
          <p:nvSpPr>
            <p:cNvPr id="90" name="Rectangle 89"/>
            <p:cNvSpPr/>
            <p:nvPr/>
          </p:nvSpPr>
          <p:spPr>
            <a:xfrm>
              <a:off x="6288242" y="3006644"/>
              <a:ext cx="994820" cy="855669"/>
            </a:xfrm>
            <a:prstGeom prst="rect">
              <a:avLst/>
            </a:prstGeom>
            <a:solidFill>
              <a:srgbClr val="9B0A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prstClr val="white"/>
                  </a:solidFill>
                  <a:latin typeface="Source Sans Pro Black" pitchFamily="34" charset="0"/>
                </a:rPr>
                <a:t>04</a:t>
              </a:r>
              <a:endParaRPr lang="ms-MY" sz="3000" b="1" dirty="0">
                <a:solidFill>
                  <a:prstClr val="white"/>
                </a:solidFill>
                <a:latin typeface="Source Sans Pro Black" pitchFamily="34" charset="0"/>
              </a:endParaRPr>
            </a:p>
          </p:txBody>
        </p:sp>
        <p:sp>
          <p:nvSpPr>
            <p:cNvPr id="91" name="Rectangle 90"/>
            <p:cNvSpPr/>
            <p:nvPr/>
          </p:nvSpPr>
          <p:spPr>
            <a:xfrm>
              <a:off x="7283062" y="3422706"/>
              <a:ext cx="3728041" cy="801658"/>
            </a:xfrm>
            <a:prstGeom prst="rect">
              <a:avLst/>
            </a:prstGeom>
          </p:spPr>
          <p:txBody>
            <a:bodyPr wrap="square" anchor="ctr">
              <a:spAutoFit/>
            </a:bodyPr>
            <a:lstStyle/>
            <a:p>
              <a:r>
                <a:rPr lang="en-US" sz="2800" b="1" dirty="0" smtClean="0">
                  <a:solidFill>
                    <a:prstClr val="black"/>
                  </a:solidFill>
                </a:rPr>
                <a:t>LARAVEL FRAMEWORK, Google Map API</a:t>
              </a:r>
              <a:endParaRPr lang="en-US" sz="2800" b="1" dirty="0">
                <a:solidFill>
                  <a:srgbClr val="222A35"/>
                </a:solidFill>
                <a:latin typeface="Source Sans Pro"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11</a:t>
            </a:fld>
            <a:endParaRPr lang="en-US"/>
          </a:p>
        </p:txBody>
      </p:sp>
      <p:pic>
        <p:nvPicPr>
          <p:cNvPr id="1026" name="Picture 2" descr="Káº¿t quáº£ hÃ¬nh áº£nh cho xam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591" y="5390493"/>
            <a:ext cx="971292" cy="9444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my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487" y="5507383"/>
            <a:ext cx="1557041" cy="809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powerdesigner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153" y="5276304"/>
            <a:ext cx="1208313" cy="12083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4739" y="5412694"/>
            <a:ext cx="1011316" cy="10113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Ã¬nh áº£nh cÃ³ liÃªn qu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4224" y="5390639"/>
            <a:ext cx="1006518" cy="10065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githu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62655" y="5393498"/>
            <a:ext cx="1003659" cy="10036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áº¿t quáº£ hÃ¬nh áº£nh cho htm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66314" y="5321708"/>
            <a:ext cx="1117504" cy="11175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Ã¬nh áº£nh cÃ³ liÃªn qua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83818" y="5507383"/>
            <a:ext cx="980395" cy="86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48769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smtClean="0"/>
              <a:t>L</a:t>
            </a:r>
            <a:r>
              <a:rPr lang="en-US" sz="3200" dirty="0" err="1" smtClean="0"/>
              <a:t>à</a:t>
            </a:r>
            <a:r>
              <a:rPr lang="en-US" sz="3200" b="0" dirty="0"/>
              <a:t> </a:t>
            </a:r>
            <a:r>
              <a:rPr lang="en-US" sz="3200" b="0" dirty="0" err="1"/>
              <a:t>một</a:t>
            </a:r>
            <a:r>
              <a:rPr lang="en-US" sz="3200" b="0" dirty="0"/>
              <a:t> </a:t>
            </a:r>
            <a:r>
              <a:rPr lang="en-US" sz="3200" dirty="0"/>
              <a:t>PHP framework</a:t>
            </a:r>
            <a:r>
              <a:rPr lang="en-US" sz="3200" b="0" dirty="0"/>
              <a:t> </a:t>
            </a:r>
            <a:r>
              <a:rPr lang="en-US" sz="3200" b="0" dirty="0" err="1"/>
              <a:t>mã</a:t>
            </a:r>
            <a:r>
              <a:rPr lang="en-US" sz="3200" b="0" dirty="0"/>
              <a:t> </a:t>
            </a:r>
            <a:r>
              <a:rPr lang="en-US" sz="3200" b="0" dirty="0" err="1"/>
              <a:t>nguồn</a:t>
            </a:r>
            <a:r>
              <a:rPr lang="en-US" sz="3200" b="0" dirty="0"/>
              <a:t> </a:t>
            </a:r>
            <a:r>
              <a:rPr lang="en-US" sz="3200" b="0" dirty="0" err="1"/>
              <a:t>mở</a:t>
            </a:r>
            <a:r>
              <a:rPr lang="en-US" sz="3200" b="0" dirty="0"/>
              <a:t> </a:t>
            </a:r>
            <a:r>
              <a:rPr lang="en-US" sz="3200" b="0" dirty="0" err="1"/>
              <a:t>và</a:t>
            </a:r>
            <a:r>
              <a:rPr lang="en-US" sz="3200" b="0" dirty="0"/>
              <a:t> </a:t>
            </a:r>
            <a:r>
              <a:rPr lang="en-US" sz="3200" b="0" dirty="0" err="1"/>
              <a:t>miễn</a:t>
            </a:r>
            <a:r>
              <a:rPr lang="en-US" sz="3200" b="0" dirty="0"/>
              <a:t> </a:t>
            </a:r>
            <a:r>
              <a:rPr lang="en-US" sz="3200" b="0" dirty="0" err="1" smtClean="0"/>
              <a:t>phí</a:t>
            </a:r>
            <a:r>
              <a:rPr lang="en-US" sz="3200" b="0" dirty="0" smtClean="0"/>
              <a:t>, </a:t>
            </a:r>
            <a:r>
              <a:rPr lang="vi-VN" sz="3200" b="0" dirty="0"/>
              <a:t>được thiết kế dựa trên mô hình </a:t>
            </a:r>
            <a:r>
              <a:rPr lang="vi-VN" sz="3200" b="0" dirty="0" smtClean="0"/>
              <a:t>MVC</a:t>
            </a:r>
            <a:r>
              <a:rPr lang="en-US" sz="3200" b="0" dirty="0" smtClean="0"/>
              <a:t>.</a:t>
            </a:r>
          </a:p>
          <a:p>
            <a:pPr marL="457200" indent="-457200" algn="just">
              <a:lnSpc>
                <a:spcPct val="150000"/>
              </a:lnSpc>
              <a:buFont typeface="Wingdings" panose="05000000000000000000" pitchFamily="2" charset="2"/>
              <a:buChar char="§"/>
            </a:pPr>
            <a:r>
              <a:rPr lang="en-US" sz="3200" b="0" dirty="0" err="1"/>
              <a:t>H</a:t>
            </a:r>
            <a:r>
              <a:rPr lang="en-US" sz="3200" b="0" dirty="0" err="1" smtClean="0"/>
              <a:t>iện</a:t>
            </a:r>
            <a:r>
              <a:rPr lang="en-US" sz="3200" b="0" dirty="0" smtClean="0"/>
              <a:t> </a:t>
            </a:r>
            <a:r>
              <a:rPr lang="en-US" sz="3200" b="0" dirty="0" err="1"/>
              <a:t>đang</a:t>
            </a:r>
            <a:r>
              <a:rPr lang="en-US" sz="3200" b="0" dirty="0"/>
              <a:t> </a:t>
            </a:r>
            <a:r>
              <a:rPr lang="en-US" sz="3200" b="0" dirty="0" err="1"/>
              <a:t>là</a:t>
            </a:r>
            <a:r>
              <a:rPr lang="en-US" sz="3200" b="0" dirty="0"/>
              <a:t> framework </a:t>
            </a:r>
            <a:r>
              <a:rPr lang="en-US" sz="3200" b="0" dirty="0" err="1"/>
              <a:t>tốt</a:t>
            </a:r>
            <a:r>
              <a:rPr lang="en-US" sz="3200" b="0" dirty="0"/>
              <a:t> </a:t>
            </a:r>
            <a:r>
              <a:rPr lang="en-US" sz="3200" b="0" dirty="0" err="1"/>
              <a:t>nhất</a:t>
            </a:r>
            <a:r>
              <a:rPr lang="en-US" sz="3200" b="0" dirty="0"/>
              <a:t>, </a:t>
            </a:r>
            <a:r>
              <a:rPr lang="en-US" sz="3200" b="0" dirty="0" err="1"/>
              <a:t>đứng</a:t>
            </a:r>
            <a:r>
              <a:rPr lang="en-US" sz="3200" b="0" dirty="0"/>
              <a:t> TOP 1 </a:t>
            </a:r>
            <a:r>
              <a:rPr lang="en-US" sz="3200" b="0" dirty="0" err="1"/>
              <a:t>trong</a:t>
            </a:r>
            <a:r>
              <a:rPr lang="en-US" sz="3200" b="0" dirty="0"/>
              <a:t> 3 </a:t>
            </a:r>
            <a:r>
              <a:rPr lang="en-US" sz="3200" b="0" dirty="0" err="1"/>
              <a:t>năm</a:t>
            </a:r>
            <a:r>
              <a:rPr lang="en-US" sz="3200" b="0" dirty="0"/>
              <a:t> </a:t>
            </a:r>
            <a:r>
              <a:rPr lang="en-US" sz="3200" b="0" dirty="0" err="1"/>
              <a:t>liền</a:t>
            </a:r>
            <a:r>
              <a:rPr lang="en-US" sz="3200" b="0" dirty="0"/>
              <a:t> </a:t>
            </a:r>
            <a:r>
              <a:rPr lang="en-US" sz="3200" b="0" dirty="0" err="1"/>
              <a:t>trên</a:t>
            </a:r>
            <a:r>
              <a:rPr lang="en-US" sz="3200" b="0" dirty="0"/>
              <a:t> </a:t>
            </a:r>
            <a:r>
              <a:rPr lang="en-US" sz="3200" b="0" dirty="0" err="1"/>
              <a:t>bảng</a:t>
            </a:r>
            <a:r>
              <a:rPr lang="en-US" sz="3200" b="0" dirty="0"/>
              <a:t> </a:t>
            </a:r>
            <a:r>
              <a:rPr lang="en-US" sz="3200" b="0" dirty="0" err="1"/>
              <a:t>xếp</a:t>
            </a:r>
            <a:r>
              <a:rPr lang="en-US" sz="3200" b="0" dirty="0"/>
              <a:t> </a:t>
            </a:r>
            <a:r>
              <a:rPr lang="en-US" sz="3200" b="0" dirty="0" err="1"/>
              <a:t>hạng</a:t>
            </a:r>
            <a:r>
              <a:rPr lang="en-US" sz="3200" b="0" dirty="0"/>
              <a:t> </a:t>
            </a:r>
            <a:r>
              <a:rPr lang="en-US" sz="3200" b="0" dirty="0" err="1"/>
              <a:t>các</a:t>
            </a:r>
            <a:r>
              <a:rPr lang="en-US" sz="3200" b="0" dirty="0"/>
              <a:t> Framework </a:t>
            </a:r>
            <a:r>
              <a:rPr lang="en-US" sz="3200" b="0" dirty="0" err="1"/>
              <a:t>tốt</a:t>
            </a:r>
            <a:r>
              <a:rPr lang="en-US" sz="3200" b="0" dirty="0"/>
              <a:t> </a:t>
            </a:r>
            <a:r>
              <a:rPr lang="en-US" sz="3200" b="0" dirty="0" err="1" smtClean="0"/>
              <a:t>nhất</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12</a:t>
            </a:fld>
            <a:endParaRPr lang="en-US"/>
          </a:p>
        </p:txBody>
      </p:sp>
    </p:spTree>
    <p:extLst>
      <p:ext uri="{BB962C8B-B14F-4D97-AF65-F5344CB8AC3E}">
        <p14:creationId xmlns:p14="http://schemas.microsoft.com/office/powerpoint/2010/main" val="967558590"/>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13</a:t>
            </a:fld>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540" y="1179492"/>
            <a:ext cx="6819169" cy="5678508"/>
          </a:xfrm>
          <a:prstGeom prst="rect">
            <a:avLst/>
          </a:prstGeom>
        </p:spPr>
      </p:pic>
    </p:spTree>
    <p:extLst>
      <p:ext uri="{BB962C8B-B14F-4D97-AF65-F5344CB8AC3E}">
        <p14:creationId xmlns:p14="http://schemas.microsoft.com/office/powerpoint/2010/main" val="3453064337"/>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790" y="263338"/>
            <a:ext cx="914224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err="1" smtClean="0">
                <a:solidFill>
                  <a:schemeClr val="bg1"/>
                </a:solidFill>
              </a:rPr>
              <a:t>Những</a:t>
            </a:r>
            <a:r>
              <a:rPr lang="en-US" dirty="0" smtClean="0">
                <a:solidFill>
                  <a:schemeClr val="bg1"/>
                </a:solidFill>
              </a:rPr>
              <a:t> </a:t>
            </a:r>
            <a:r>
              <a:rPr lang="en-US" dirty="0" err="1" smtClean="0">
                <a:solidFill>
                  <a:schemeClr val="bg1"/>
                </a:solidFill>
              </a:rPr>
              <a:t>ưu</a:t>
            </a:r>
            <a:r>
              <a:rPr lang="en-US" dirty="0" smtClean="0">
                <a:solidFill>
                  <a:schemeClr val="bg1"/>
                </a:solidFill>
              </a:rPr>
              <a:t> </a:t>
            </a:r>
            <a:r>
              <a:rPr lang="en-US" dirty="0" err="1" smtClean="0">
                <a:solidFill>
                  <a:schemeClr val="bg1"/>
                </a:solidFill>
              </a:rPr>
              <a:t>điểm</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a:solidFill>
                  <a:schemeClr val="bg1"/>
                </a:solidFill>
              </a:rPr>
              <a:t>L</a:t>
            </a:r>
            <a:r>
              <a:rPr lang="en-US" dirty="0" err="1" smtClean="0">
                <a:solidFill>
                  <a:schemeClr val="bg1"/>
                </a:solidFill>
              </a:rPr>
              <a:t>aravel</a:t>
            </a:r>
            <a:r>
              <a:rPr lang="en-US" dirty="0" smtClean="0">
                <a:solidFill>
                  <a:schemeClr val="bg1"/>
                </a:solidFill>
              </a:rPr>
              <a:t> Framework</a:t>
            </a:r>
            <a:endParaRPr lang="en-US"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9368852" y="263338"/>
            <a:ext cx="2428407" cy="2043669"/>
          </a:xfrm>
          <a:prstGeom prst="rect">
            <a:avLst/>
          </a:prstGeom>
        </p:spPr>
      </p:pic>
      <p:sp>
        <p:nvSpPr>
          <p:cNvPr id="4" name="TextBox 3"/>
          <p:cNvSpPr txBox="1"/>
          <p:nvPr/>
        </p:nvSpPr>
        <p:spPr>
          <a:xfrm>
            <a:off x="309790" y="1739135"/>
            <a:ext cx="11487469" cy="495148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Dễ</a:t>
            </a:r>
            <a:r>
              <a:rPr lang="en-US" sz="3200" dirty="0"/>
              <a:t> </a:t>
            </a:r>
            <a:r>
              <a:rPr lang="en-US" sz="3200" dirty="0" err="1"/>
              <a:t>dàng</a:t>
            </a:r>
            <a:r>
              <a:rPr lang="en-US" sz="3200" dirty="0"/>
              <a:t> </a:t>
            </a:r>
            <a:r>
              <a:rPr lang="en-US" sz="3200" dirty="0" err="1"/>
              <a:t>quản</a:t>
            </a:r>
            <a:r>
              <a:rPr lang="en-US" sz="3200" dirty="0"/>
              <a:t> </a:t>
            </a:r>
            <a:r>
              <a:rPr lang="en-US" sz="3200" dirty="0" err="1"/>
              <a:t>lý</a:t>
            </a:r>
            <a:r>
              <a:rPr lang="en-US" sz="3200" dirty="0"/>
              <a:t> </a:t>
            </a:r>
            <a:r>
              <a:rPr lang="en-US" sz="3200" dirty="0" err="1"/>
              <a:t>và</a:t>
            </a:r>
            <a:r>
              <a:rPr lang="en-US" sz="3200" dirty="0"/>
              <a:t> </a:t>
            </a:r>
            <a:r>
              <a:rPr lang="en-US" sz="3200" dirty="0" err="1"/>
              <a:t>tích</a:t>
            </a:r>
            <a:r>
              <a:rPr lang="en-US" sz="3200" dirty="0"/>
              <a:t> </a:t>
            </a:r>
            <a:r>
              <a:rPr lang="en-US" sz="3200" dirty="0" err="1"/>
              <a:t>hợp</a:t>
            </a:r>
            <a:r>
              <a:rPr lang="en-US" sz="3200" dirty="0"/>
              <a:t> </a:t>
            </a:r>
            <a:r>
              <a:rPr lang="en-US" sz="3200" dirty="0" err="1"/>
              <a:t>các</a:t>
            </a:r>
            <a:r>
              <a:rPr lang="en-US" sz="3200" dirty="0"/>
              <a:t> </a:t>
            </a:r>
            <a:r>
              <a:rPr lang="en-US" sz="3200" dirty="0" err="1"/>
              <a:t>thư</a:t>
            </a:r>
            <a:r>
              <a:rPr lang="en-US" sz="3200" dirty="0"/>
              <a:t> </a:t>
            </a:r>
            <a:r>
              <a:rPr lang="en-US" sz="3200" dirty="0" err="1"/>
              <a:t>viện</a:t>
            </a:r>
            <a:r>
              <a:rPr lang="en-US" sz="3200" dirty="0"/>
              <a:t> </a:t>
            </a:r>
            <a:r>
              <a:rPr lang="en-US" sz="3200" dirty="0" err="1"/>
              <a:t>vào</a:t>
            </a:r>
            <a:r>
              <a:rPr lang="en-US" sz="3200" dirty="0"/>
              <a:t> </a:t>
            </a:r>
            <a:r>
              <a:rPr lang="en-US" sz="3200" dirty="0" err="1"/>
              <a:t>dự</a:t>
            </a:r>
            <a:r>
              <a:rPr lang="en-US" sz="3200" dirty="0"/>
              <a:t> </a:t>
            </a:r>
            <a:r>
              <a:rPr lang="en-US" sz="3200" dirty="0" err="1"/>
              <a:t>án</a:t>
            </a:r>
            <a:r>
              <a:rPr lang="en-US" sz="3200" dirty="0"/>
              <a:t> </a:t>
            </a:r>
            <a:r>
              <a:rPr lang="en-US" sz="3200" dirty="0" err="1"/>
              <a:t>dựa</a:t>
            </a:r>
            <a:r>
              <a:rPr lang="en-US" sz="3200" dirty="0"/>
              <a:t> </a:t>
            </a:r>
            <a:r>
              <a:rPr lang="en-US" sz="3200" dirty="0" err="1"/>
              <a:t>vào</a:t>
            </a:r>
            <a:r>
              <a:rPr lang="en-US" sz="3200" dirty="0"/>
              <a:t> Composer</a:t>
            </a:r>
            <a:r>
              <a:rPr lang="en-US" sz="3200" b="0" dirty="0" smtClean="0"/>
              <a:t>.</a:t>
            </a:r>
          </a:p>
          <a:p>
            <a:pPr marL="457200" indent="-457200" algn="just">
              <a:lnSpc>
                <a:spcPct val="150000"/>
              </a:lnSpc>
              <a:buFont typeface="Wingdings" panose="05000000000000000000" pitchFamily="2" charset="2"/>
              <a:buChar char="§"/>
            </a:pPr>
            <a:r>
              <a:rPr lang="en-US" sz="3200" dirty="0" err="1"/>
              <a:t>Tính</a:t>
            </a:r>
            <a:r>
              <a:rPr lang="en-US" sz="3200" dirty="0"/>
              <a:t> </a:t>
            </a:r>
            <a:r>
              <a:rPr lang="en-US" sz="3200" dirty="0" err="1"/>
              <a:t>năng</a:t>
            </a:r>
            <a:r>
              <a:rPr lang="en-US" sz="3200" dirty="0"/>
              <a:t> Migration </a:t>
            </a:r>
            <a:r>
              <a:rPr lang="en-US" sz="3200" dirty="0" err="1"/>
              <a:t>giúp</a:t>
            </a:r>
            <a:r>
              <a:rPr lang="en-US" sz="3200" dirty="0"/>
              <a:t> </a:t>
            </a:r>
            <a:r>
              <a:rPr lang="en-US" sz="3200" dirty="0" err="1"/>
              <a:t>quản</a:t>
            </a:r>
            <a:r>
              <a:rPr lang="en-US" sz="3200" dirty="0"/>
              <a:t> </a:t>
            </a:r>
            <a:r>
              <a:rPr lang="en-US" sz="3200" dirty="0" err="1"/>
              <a:t>lý</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err="1"/>
              <a:t>hiệu</a:t>
            </a:r>
            <a:r>
              <a:rPr lang="en-US" sz="3200" dirty="0"/>
              <a:t> </a:t>
            </a:r>
            <a:r>
              <a:rPr lang="en-US" sz="3200" dirty="0" err="1"/>
              <a:t>quả</a:t>
            </a:r>
            <a:r>
              <a:rPr lang="en-US" sz="3200" dirty="0"/>
              <a:t> </a:t>
            </a:r>
            <a:r>
              <a:rPr lang="en-US" sz="3200" dirty="0" err="1"/>
              <a:t>hơn</a:t>
            </a:r>
            <a:r>
              <a:rPr lang="en-US" sz="3200" dirty="0"/>
              <a:t> </a:t>
            </a:r>
            <a:r>
              <a:rPr lang="en-US" sz="3200" dirty="0" err="1"/>
              <a:t>khi</a:t>
            </a:r>
            <a:r>
              <a:rPr lang="en-US" sz="3200" dirty="0"/>
              <a:t> </a:t>
            </a:r>
            <a:r>
              <a:rPr lang="en-US" sz="3200" dirty="0" err="1"/>
              <a:t>làm</a:t>
            </a:r>
            <a:r>
              <a:rPr lang="en-US" sz="3200" dirty="0"/>
              <a:t> </a:t>
            </a:r>
            <a:r>
              <a:rPr lang="en-US" sz="3200" dirty="0" err="1"/>
              <a:t>việc</a:t>
            </a:r>
            <a:r>
              <a:rPr lang="en-US" sz="3200" dirty="0"/>
              <a:t> </a:t>
            </a:r>
            <a:r>
              <a:rPr lang="en-US" sz="3200" dirty="0" err="1" smtClean="0"/>
              <a:t>nhóm</a:t>
            </a:r>
            <a:r>
              <a:rPr lang="en-US" sz="3200" dirty="0" smtClean="0"/>
              <a:t>.</a:t>
            </a:r>
          </a:p>
          <a:p>
            <a:pPr marL="457200" lvl="0" indent="-457200" algn="just">
              <a:lnSpc>
                <a:spcPct val="150000"/>
              </a:lnSpc>
              <a:buFont typeface="Wingdings" panose="05000000000000000000" pitchFamily="2" charset="2"/>
              <a:buChar char="§"/>
            </a:pPr>
            <a:r>
              <a:rPr lang="en-US" sz="3200" dirty="0" err="1"/>
              <a:t>Việc</a:t>
            </a:r>
            <a:r>
              <a:rPr lang="en-US" sz="3200" dirty="0"/>
              <a:t> </a:t>
            </a:r>
            <a:r>
              <a:rPr lang="en-US" sz="3200" dirty="0" err="1"/>
              <a:t>quản</a:t>
            </a:r>
            <a:r>
              <a:rPr lang="en-US" sz="3200" dirty="0"/>
              <a:t> </a:t>
            </a:r>
            <a:r>
              <a:rPr lang="en-US" sz="3200" dirty="0" err="1"/>
              <a:t>lý</a:t>
            </a:r>
            <a:r>
              <a:rPr lang="en-US" sz="3200" dirty="0"/>
              <a:t> </a:t>
            </a:r>
            <a:r>
              <a:rPr lang="en-US" sz="3200" dirty="0" err="1"/>
              <a:t>bố</a:t>
            </a:r>
            <a:r>
              <a:rPr lang="en-US" sz="3200" dirty="0"/>
              <a:t> </a:t>
            </a:r>
            <a:r>
              <a:rPr lang="en-US" sz="3200" dirty="0" err="1"/>
              <a:t>cục</a:t>
            </a:r>
            <a:r>
              <a:rPr lang="en-US" sz="3200" dirty="0"/>
              <a:t> </a:t>
            </a:r>
            <a:r>
              <a:rPr lang="en-US" sz="3200" dirty="0" err="1"/>
              <a:t>rất</a:t>
            </a:r>
            <a:r>
              <a:rPr lang="en-US" sz="3200" dirty="0"/>
              <a:t> </a:t>
            </a:r>
            <a:r>
              <a:rPr lang="en-US" sz="3200" dirty="0" err="1"/>
              <a:t>đơn</a:t>
            </a:r>
            <a:r>
              <a:rPr lang="en-US" sz="3200" dirty="0"/>
              <a:t> </a:t>
            </a:r>
            <a:r>
              <a:rPr lang="en-US" sz="3200" dirty="0" err="1"/>
              <a:t>giản</a:t>
            </a:r>
            <a:r>
              <a:rPr lang="en-US" sz="3200" dirty="0"/>
              <a:t> </a:t>
            </a:r>
            <a:r>
              <a:rPr lang="en-US" sz="3200" dirty="0" err="1"/>
              <a:t>dựa</a:t>
            </a:r>
            <a:r>
              <a:rPr lang="en-US" sz="3200" dirty="0"/>
              <a:t> </a:t>
            </a:r>
            <a:r>
              <a:rPr lang="en-US" sz="3200" dirty="0" err="1"/>
              <a:t>vào</a:t>
            </a:r>
            <a:r>
              <a:rPr lang="en-US" sz="3200" dirty="0"/>
              <a:t> Blade </a:t>
            </a:r>
            <a:r>
              <a:rPr lang="en-US" sz="3200" dirty="0" smtClean="0"/>
              <a:t>Template.</a:t>
            </a:r>
            <a:endParaRPr lang="en-US" sz="3200" dirty="0"/>
          </a:p>
          <a:p>
            <a:pPr marL="457200" indent="-457200" algn="just">
              <a:lnSpc>
                <a:spcPct val="150000"/>
              </a:lnSpc>
              <a:buFont typeface="Wingdings" panose="05000000000000000000" pitchFamily="2" charset="2"/>
              <a:buChar char="§"/>
            </a:pPr>
            <a:r>
              <a:rPr lang="en-US" sz="3200" dirty="0" err="1"/>
              <a:t>Nhiều</a:t>
            </a:r>
            <a:r>
              <a:rPr lang="en-US" sz="3200" dirty="0"/>
              <a:t> </a:t>
            </a:r>
            <a:r>
              <a:rPr lang="en-US" sz="3200" dirty="0" err="1"/>
              <a:t>tiện</a:t>
            </a:r>
            <a:r>
              <a:rPr lang="en-US" sz="3200" dirty="0"/>
              <a:t> </a:t>
            </a:r>
            <a:r>
              <a:rPr lang="en-US" sz="3200" dirty="0" err="1"/>
              <a:t>ích</a:t>
            </a:r>
            <a:r>
              <a:rPr lang="en-US" sz="3200" dirty="0"/>
              <a:t> </a:t>
            </a:r>
            <a:r>
              <a:rPr lang="en-US" sz="3200" dirty="0" err="1"/>
              <a:t>hỗ</a:t>
            </a:r>
            <a:r>
              <a:rPr lang="en-US" sz="3200" dirty="0"/>
              <a:t> </a:t>
            </a:r>
            <a:r>
              <a:rPr lang="en-US" sz="3200" dirty="0" err="1"/>
              <a:t>trợ</a:t>
            </a:r>
            <a:r>
              <a:rPr lang="en-US" sz="3200" dirty="0"/>
              <a:t> </a:t>
            </a:r>
            <a:r>
              <a:rPr lang="en-US" sz="3200" dirty="0" err="1"/>
              <a:t>việc</a:t>
            </a:r>
            <a:r>
              <a:rPr lang="en-US" sz="3200" dirty="0"/>
              <a:t> </a:t>
            </a:r>
            <a:r>
              <a:rPr lang="en-US" sz="3200" dirty="0" err="1"/>
              <a:t>triển</a:t>
            </a:r>
            <a:r>
              <a:rPr lang="en-US" sz="3200" dirty="0"/>
              <a:t> </a:t>
            </a:r>
            <a:r>
              <a:rPr lang="en-US" sz="3200" dirty="0" err="1"/>
              <a:t>khai</a:t>
            </a:r>
            <a:r>
              <a:rPr lang="en-US" sz="3200" dirty="0"/>
              <a:t> </a:t>
            </a:r>
            <a:r>
              <a:rPr lang="en-US" sz="3200" dirty="0" err="1"/>
              <a:t>vào</a:t>
            </a:r>
            <a:r>
              <a:rPr lang="en-US" sz="3200" dirty="0"/>
              <a:t> </a:t>
            </a:r>
            <a:r>
              <a:rPr lang="en-US" sz="3200" dirty="0" err="1"/>
              <a:t>bảo</a:t>
            </a:r>
            <a:r>
              <a:rPr lang="en-US" sz="3200" dirty="0"/>
              <a:t> </a:t>
            </a:r>
            <a:r>
              <a:rPr lang="en-US" sz="3200" dirty="0" err="1"/>
              <a:t>trì</a:t>
            </a:r>
            <a:r>
              <a:rPr lang="en-US" sz="3200" dirty="0"/>
              <a:t> </a:t>
            </a:r>
            <a:r>
              <a:rPr lang="en-US" sz="3200" dirty="0" err="1"/>
              <a:t>ứng</a:t>
            </a:r>
            <a:r>
              <a:rPr lang="en-US" sz="3200" dirty="0"/>
              <a:t> </a:t>
            </a:r>
            <a:r>
              <a:rPr lang="en-US" sz="3200" dirty="0" err="1"/>
              <a:t>dụng</a:t>
            </a:r>
            <a:r>
              <a:rPr lang="en-US" sz="3200" dirty="0" smtClean="0"/>
              <a:t>.</a:t>
            </a:r>
            <a:endParaRPr lang="en-US" sz="3200" b="0" dirty="0" smtClean="0"/>
          </a:p>
          <a:p>
            <a:pPr algn="just">
              <a:lnSpc>
                <a:spcPct val="150000"/>
              </a:lnSpc>
            </a:pPr>
            <a:endParaRPr lang="en-US" sz="3200" b="0" dirty="0"/>
          </a:p>
        </p:txBody>
      </p:sp>
      <p:sp>
        <p:nvSpPr>
          <p:cNvPr id="6" name="Slide Number Placeholder 5"/>
          <p:cNvSpPr>
            <a:spLocks noGrp="1"/>
          </p:cNvSpPr>
          <p:nvPr>
            <p:ph type="sldNum" sz="quarter" idx="12"/>
          </p:nvPr>
        </p:nvSpPr>
        <p:spPr/>
        <p:txBody>
          <a:bodyPr/>
          <a:lstStyle/>
          <a:p>
            <a:fld id="{8AED1137-7A17-4605-A4F9-3A8E0C5C52EF}" type="slidenum">
              <a:rPr lang="en-US" smtClean="0"/>
              <a:t>14</a:t>
            </a:fld>
            <a:endParaRPr lang="en-US"/>
          </a:p>
        </p:txBody>
      </p:sp>
    </p:spTree>
    <p:extLst>
      <p:ext uri="{BB962C8B-B14F-4D97-AF65-F5344CB8AC3E}">
        <p14:creationId xmlns:p14="http://schemas.microsoft.com/office/powerpoint/2010/main" val="1757417906"/>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233" t="9078" r="3717" b="19223"/>
          <a:stretch/>
        </p:blipFill>
        <p:spPr>
          <a:xfrm>
            <a:off x="172397" y="1066188"/>
            <a:ext cx="3545164" cy="1591303"/>
          </a:xfrm>
          <a:prstGeom prst="rect">
            <a:avLst/>
          </a:prstGeom>
        </p:spPr>
      </p:pic>
      <p:sp>
        <p:nvSpPr>
          <p:cNvPr id="8" name="TextBox 7"/>
          <p:cNvSpPr txBox="1"/>
          <p:nvPr/>
        </p:nvSpPr>
        <p:spPr>
          <a:xfrm>
            <a:off x="309790" y="263338"/>
            <a:ext cx="4235455"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GOOGLE MAP API</a:t>
            </a:r>
            <a:endParaRPr lang="en-US" dirty="0">
              <a:solidFill>
                <a:schemeClr val="bg1"/>
              </a:solidFill>
            </a:endParaRPr>
          </a:p>
        </p:txBody>
      </p:sp>
      <p:sp>
        <p:nvSpPr>
          <p:cNvPr id="9" name="TextBox 8"/>
          <p:cNvSpPr txBox="1"/>
          <p:nvPr/>
        </p:nvSpPr>
        <p:spPr>
          <a:xfrm>
            <a:off x="3717561" y="1171119"/>
            <a:ext cx="8274571" cy="2321589"/>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L</a:t>
            </a:r>
            <a:r>
              <a:rPr lang="en-US" sz="3200" dirty="0" err="1" smtClean="0"/>
              <a:t>à</a:t>
            </a:r>
            <a:r>
              <a:rPr lang="en-US" sz="3200" dirty="0" smtClean="0"/>
              <a:t> </a:t>
            </a:r>
            <a:r>
              <a:rPr lang="en-US" sz="3200" dirty="0" err="1"/>
              <a:t>một</a:t>
            </a:r>
            <a:r>
              <a:rPr lang="en-US" sz="3200" dirty="0"/>
              <a:t> </a:t>
            </a:r>
            <a:r>
              <a:rPr lang="en-US" sz="3200" dirty="0" err="1"/>
              <a:t>dịch</a:t>
            </a:r>
            <a:r>
              <a:rPr lang="en-US" sz="3200" dirty="0"/>
              <a:t> </a:t>
            </a:r>
            <a:r>
              <a:rPr lang="en-US" sz="3200" dirty="0" err="1"/>
              <a:t>vụ</a:t>
            </a:r>
            <a:r>
              <a:rPr lang="en-US" sz="3200" dirty="0"/>
              <a:t> </a:t>
            </a:r>
            <a:r>
              <a:rPr lang="en-US" sz="3200" dirty="0" err="1"/>
              <a:t>ứng</a:t>
            </a:r>
            <a:r>
              <a:rPr lang="en-US" sz="3200" dirty="0"/>
              <a:t> </a:t>
            </a:r>
            <a:r>
              <a:rPr lang="en-US" sz="3200" dirty="0" err="1"/>
              <a:t>dụng</a:t>
            </a:r>
            <a:r>
              <a:rPr lang="en-US" sz="3200" dirty="0"/>
              <a:t> </a:t>
            </a:r>
            <a:r>
              <a:rPr lang="en-US" sz="3200" dirty="0" err="1"/>
              <a:t>vào</a:t>
            </a:r>
            <a:r>
              <a:rPr lang="en-US" sz="3200" dirty="0"/>
              <a:t> </a:t>
            </a:r>
            <a:r>
              <a:rPr lang="en-US" sz="3200" dirty="0" err="1"/>
              <a:t>công</a:t>
            </a:r>
            <a:r>
              <a:rPr lang="en-US" sz="3200" dirty="0"/>
              <a:t> </a:t>
            </a:r>
            <a:r>
              <a:rPr lang="en-US" sz="3200" dirty="0" err="1"/>
              <a:t>nghệ</a:t>
            </a:r>
            <a:r>
              <a:rPr lang="en-US" sz="3200" dirty="0"/>
              <a:t> </a:t>
            </a:r>
            <a:r>
              <a:rPr lang="en-US" sz="3200" dirty="0" err="1"/>
              <a:t>bản</a:t>
            </a:r>
            <a:r>
              <a:rPr lang="en-US" sz="3200" dirty="0"/>
              <a:t> </a:t>
            </a:r>
            <a:r>
              <a:rPr lang="en-US" sz="3200" dirty="0" err="1"/>
              <a:t>đồ</a:t>
            </a:r>
            <a:r>
              <a:rPr lang="en-US" sz="3200" dirty="0"/>
              <a:t> </a:t>
            </a:r>
            <a:r>
              <a:rPr lang="en-US" sz="3200" dirty="0" err="1"/>
              <a:t>trực</a:t>
            </a:r>
            <a:r>
              <a:rPr lang="en-US" sz="3200" dirty="0"/>
              <a:t> </a:t>
            </a:r>
            <a:r>
              <a:rPr lang="en-US" sz="3200" dirty="0" err="1"/>
              <a:t>tuyến</a:t>
            </a:r>
            <a:r>
              <a:rPr lang="en-US" sz="3200" dirty="0"/>
              <a:t> </a:t>
            </a:r>
            <a:r>
              <a:rPr lang="en-US" sz="3200" dirty="0" err="1"/>
              <a:t>trên</a:t>
            </a:r>
            <a:r>
              <a:rPr lang="en-US" sz="3200" dirty="0"/>
              <a:t> web </a:t>
            </a:r>
            <a:r>
              <a:rPr lang="en-US" sz="3200" dirty="0" err="1"/>
              <a:t>miễn</a:t>
            </a:r>
            <a:r>
              <a:rPr lang="en-US" sz="3200" dirty="0"/>
              <a:t> </a:t>
            </a:r>
            <a:r>
              <a:rPr lang="en-US" sz="3200" dirty="0" err="1"/>
              <a:t>phí</a:t>
            </a:r>
            <a:r>
              <a:rPr lang="en-US" sz="3200" dirty="0"/>
              <a:t> </a:t>
            </a:r>
            <a:r>
              <a:rPr lang="en-US" sz="3200" dirty="0" err="1"/>
              <a:t>được</a:t>
            </a:r>
            <a:r>
              <a:rPr lang="en-US" sz="3200" dirty="0"/>
              <a:t> </a:t>
            </a:r>
            <a:r>
              <a:rPr lang="en-US" sz="3200" dirty="0" err="1"/>
              <a:t>cung</a:t>
            </a:r>
            <a:r>
              <a:rPr lang="en-US" sz="3200" dirty="0"/>
              <a:t> </a:t>
            </a:r>
            <a:r>
              <a:rPr lang="en-US" sz="3200" dirty="0" err="1"/>
              <a:t>cấp</a:t>
            </a:r>
            <a:r>
              <a:rPr lang="en-US" sz="3200" dirty="0"/>
              <a:t> </a:t>
            </a:r>
            <a:r>
              <a:rPr lang="en-US" sz="3200" dirty="0" err="1"/>
              <a:t>bởi</a:t>
            </a:r>
            <a:r>
              <a:rPr lang="en-US" sz="3200" dirty="0"/>
              <a:t> Google</a:t>
            </a:r>
            <a:r>
              <a:rPr lang="en-US" sz="3200" b="0" dirty="0" smtClean="0"/>
              <a:t>.</a:t>
            </a:r>
          </a:p>
        </p:txBody>
      </p:sp>
      <p:sp>
        <p:nvSpPr>
          <p:cNvPr id="6" name="Rectangle 5"/>
          <p:cNvSpPr/>
          <p:nvPr/>
        </p:nvSpPr>
        <p:spPr>
          <a:xfrm>
            <a:off x="309790" y="3327817"/>
            <a:ext cx="11342558" cy="3046988"/>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số</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ứng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dụng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của</a:t>
            </a:r>
            <a:r>
              <a:rPr lang="en-US" sz="3200" dirty="0">
                <a:latin typeface="Segoe UI Semibold" panose="020B0702040204020203" pitchFamily="34" charset="0"/>
                <a:cs typeface="Segoe UI Semibold" panose="020B0702040204020203" pitchFamily="34" charset="0"/>
              </a:rPr>
              <a:t> Google Map API:</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Đánh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dấu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trên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bản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đồ</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kèm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theo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thông</a:t>
            </a:r>
            <a:r>
              <a:rPr lang="en-US" sz="2400" dirty="0">
                <a:latin typeface="Segoe UI Semibold" panose="020B0702040204020203" pitchFamily="34" charset="0"/>
                <a:cs typeface="Segoe UI Semibold" panose="020B0702040204020203" pitchFamily="34" charset="0"/>
              </a:rPr>
              <a:t> tin </a:t>
            </a:r>
            <a:r>
              <a:rPr lang="en-US" sz="2400" dirty="0" err="1">
                <a:latin typeface="Segoe UI Semibold" panose="020B0702040204020203" pitchFamily="34" charset="0"/>
                <a:cs typeface="Segoe UI Semibold" panose="020B0702040204020203" pitchFamily="34" charset="0"/>
              </a:rPr>
              <a:t>cho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đó</a:t>
            </a:r>
            <a:r>
              <a:rPr lang="en-US" sz="2400" dirty="0" smtClean="0">
                <a:latin typeface="Segoe UI Semibold" panose="020B0702040204020203" pitchFamily="34" charset="0"/>
                <a:cs typeface="Segoe UI Semibold" panose="020B0702040204020203" pitchFamily="34" charset="0"/>
              </a:rPr>
              <a:t>: </a:t>
            </a:r>
            <a:r>
              <a:rPr lang="vi-VN" sz="2400" dirty="0" smtClean="0">
                <a:latin typeface="Segoe UI Semibold" panose="020B0702040204020203" pitchFamily="34" charset="0"/>
                <a:cs typeface="Segoe UI Semibold" panose="020B0702040204020203" pitchFamily="34" charset="0"/>
              </a:rPr>
              <a:t>nhà </a:t>
            </a:r>
            <a:r>
              <a:rPr lang="vi-VN" sz="2400" dirty="0">
                <a:latin typeface="Segoe UI Semibold" panose="020B0702040204020203" pitchFamily="34" charset="0"/>
                <a:cs typeface="Segoe UI Semibold" panose="020B0702040204020203" pitchFamily="34" charset="0"/>
              </a:rPr>
              <a:t>hàng khách sạn, cây ATM, bệnh viện, trường học</a:t>
            </a:r>
            <a:r>
              <a:rPr lang="vi-VN" sz="2400" dirty="0" smtClean="0">
                <a:latin typeface="Segoe UI Semibold" panose="020B0702040204020203" pitchFamily="34" charset="0"/>
                <a:cs typeface="Segoe UI Semibold" panose="020B0702040204020203" pitchFamily="34" charset="0"/>
              </a:rPr>
              <a:t>,…</a:t>
            </a:r>
            <a:endParaRPr lang="en-US" sz="2400" dirty="0" smtClean="0">
              <a:latin typeface="Segoe UI Semibold" panose="020B0702040204020203" pitchFamily="34" charset="0"/>
              <a:cs typeface="Segoe UI Semibold" panose="020B0702040204020203" pitchFamily="34" charset="0"/>
            </a:endParaRPr>
          </a:p>
          <a:p>
            <a:pPr marL="800100" lvl="1" indent="-342900" algn="just">
              <a:lnSpc>
                <a:spcPct val="150000"/>
              </a:lnSpc>
              <a:buFont typeface="Wingdings" panose="05000000000000000000" pitchFamily="2" charset="2"/>
              <a:buChar char="v"/>
            </a:pPr>
            <a:r>
              <a:rPr lang="vi-VN" sz="2400" dirty="0">
                <a:latin typeface="Segoe UI Semibold" panose="020B0702040204020203" pitchFamily="34" charset="0"/>
                <a:cs typeface="Segoe UI Semibold" panose="020B0702040204020203" pitchFamily="34" charset="0"/>
              </a:rPr>
              <a:t>Chỉ dẫn đường đến các địa điểm cần tìm</a:t>
            </a:r>
            <a:r>
              <a:rPr lang="en-US" sz="2400" dirty="0">
                <a:latin typeface="Segoe UI Semibold" panose="020B0702040204020203" pitchFamily="34" charset="0"/>
                <a:cs typeface="Segoe UI Semibold" panose="020B0702040204020203" pitchFamily="34" charset="0"/>
              </a:rPr>
              <a:t>.</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Khoanh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vùng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vực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trung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tâm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kinh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tế</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đô</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thị</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ô </a:t>
            </a:r>
            <a:r>
              <a:rPr lang="en-US" sz="2400" dirty="0" err="1">
                <a:latin typeface="Segoe UI Semibold" panose="020B0702040204020203" pitchFamily="34" charset="0"/>
                <a:cs typeface="Segoe UI Semibold" panose="020B0702040204020203" pitchFamily="34" charset="0"/>
              </a:rPr>
              <a:t>nhiễm</a:t>
            </a:r>
            <a:r>
              <a:rPr lang="en-US" sz="24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8AED1137-7A17-4605-A4F9-3A8E0C5C52EF}" type="slidenum">
              <a:rPr lang="en-US" smtClean="0"/>
              <a:t>15</a:t>
            </a:fld>
            <a:endParaRPr lang="en-US"/>
          </a:p>
        </p:txBody>
      </p:sp>
    </p:spTree>
    <p:extLst>
      <p:ext uri="{BB962C8B-B14F-4D97-AF65-F5344CB8AC3E}">
        <p14:creationId xmlns:p14="http://schemas.microsoft.com/office/powerpoint/2010/main" val="390009288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A27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824076" cy="1015663"/>
            <a:chOff x="2751050" y="4013537"/>
            <a:chExt cx="482407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a:solidFill>
                    <a:srgbClr val="A27DFF"/>
                  </a:solidFill>
                  <a:latin typeface="Gill Sans Ultra Bold" panose="020B0A02020104020203" pitchFamily="34" charset="0"/>
                </a:rPr>
                <a:t>5</a:t>
              </a:r>
              <a:r>
                <a:rPr lang="en-US" sz="6000" kern="0" dirty="0" smtClean="0">
                  <a:solidFill>
                    <a:srgbClr val="A27DFF"/>
                  </a:solidFill>
                  <a:latin typeface="Gill Sans Ultra Bold" panose="020B0A02020104020203" pitchFamily="34" charset="0"/>
                </a:rPr>
                <a:t>.</a:t>
              </a:r>
              <a:endParaRPr lang="en-US" sz="6000" kern="0" dirty="0">
                <a:solidFill>
                  <a:srgbClr val="A27DFF"/>
                </a:solidFill>
                <a:latin typeface="Gill Sans Ultra Bold" panose="020B0A02020104020203" pitchFamily="34" charset="0"/>
              </a:endParaRPr>
            </a:p>
          </p:txBody>
        </p:sp>
        <p:sp>
          <p:nvSpPr>
            <p:cNvPr id="10" name="TextBox 9"/>
            <p:cNvSpPr txBox="1"/>
            <p:nvPr/>
          </p:nvSpPr>
          <p:spPr>
            <a:xfrm>
              <a:off x="3905532" y="4372329"/>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16</a:t>
            </a:fld>
            <a:endParaRPr lang="en-US"/>
          </a:p>
        </p:txBody>
      </p:sp>
    </p:spTree>
    <p:extLst>
      <p:ext uri="{BB962C8B-B14F-4D97-AF65-F5344CB8AC3E}">
        <p14:creationId xmlns:p14="http://schemas.microsoft.com/office/powerpoint/2010/main" val="19599402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4666662"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b="1" dirty="0" smtClean="0">
                <a:solidFill>
                  <a:schemeClr val="bg1"/>
                </a:solidFill>
              </a:rPr>
              <a:t>SƠ ĐỒ CHỨC NĂNG</a:t>
            </a:r>
            <a:endParaRPr lang="en-US" b="1" dirty="0">
              <a:solidFill>
                <a:schemeClr val="bg1"/>
              </a:solidFill>
            </a:endParaRPr>
          </a:p>
        </p:txBody>
      </p:sp>
      <p:grpSp>
        <p:nvGrpSpPr>
          <p:cNvPr id="87" name="Group 86"/>
          <p:cNvGrpSpPr/>
          <p:nvPr/>
        </p:nvGrpSpPr>
        <p:grpSpPr>
          <a:xfrm>
            <a:off x="2332538" y="962115"/>
            <a:ext cx="9056103" cy="5759360"/>
            <a:chOff x="2302738" y="971224"/>
            <a:chExt cx="9056103" cy="5759360"/>
          </a:xfrm>
          <a:solidFill>
            <a:schemeClr val="accent1">
              <a:lumMod val="40000"/>
              <a:lumOff val="60000"/>
            </a:schemeClr>
          </a:solidFill>
        </p:grpSpPr>
        <p:grpSp>
          <p:nvGrpSpPr>
            <p:cNvPr id="84" name="Group 83"/>
            <p:cNvGrpSpPr/>
            <p:nvPr/>
          </p:nvGrpSpPr>
          <p:grpSpPr>
            <a:xfrm>
              <a:off x="2302738" y="971224"/>
              <a:ext cx="9056103" cy="5759360"/>
              <a:chOff x="1872611" y="805341"/>
              <a:chExt cx="9056103" cy="5759360"/>
            </a:xfrm>
            <a:grpFill/>
          </p:grpSpPr>
          <p:cxnSp>
            <p:nvCxnSpPr>
              <p:cNvPr id="76" name="Straight Arrow Connector 75"/>
              <p:cNvCxnSpPr/>
              <p:nvPr/>
            </p:nvCxnSpPr>
            <p:spPr>
              <a:xfrm>
                <a:off x="4318140" y="5722084"/>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nvGrpSpPr>
              <p:cNvPr id="81" name="Group 80"/>
              <p:cNvGrpSpPr/>
              <p:nvPr/>
            </p:nvGrpSpPr>
            <p:grpSpPr>
              <a:xfrm>
                <a:off x="1872611" y="805341"/>
                <a:ext cx="9056103" cy="5759360"/>
                <a:chOff x="1962552" y="902167"/>
                <a:chExt cx="9056103" cy="5759360"/>
              </a:xfrm>
              <a:grpFill/>
            </p:grpSpPr>
            <p:grpSp>
              <p:nvGrpSpPr>
                <p:cNvPr id="77" name="Group 76"/>
                <p:cNvGrpSpPr/>
                <p:nvPr/>
              </p:nvGrpSpPr>
              <p:grpSpPr>
                <a:xfrm>
                  <a:off x="1962552" y="902167"/>
                  <a:ext cx="9056103" cy="5520322"/>
                  <a:chOff x="1962552" y="902167"/>
                  <a:chExt cx="9056103" cy="5520322"/>
                </a:xfrm>
                <a:grpFill/>
              </p:grpSpPr>
              <p:grpSp>
                <p:nvGrpSpPr>
                  <p:cNvPr id="21" name="Group 20"/>
                  <p:cNvGrpSpPr/>
                  <p:nvPr/>
                </p:nvGrpSpPr>
                <p:grpSpPr>
                  <a:xfrm>
                    <a:off x="1962552" y="902167"/>
                    <a:ext cx="9056103" cy="5520322"/>
                    <a:chOff x="103772" y="814855"/>
                    <a:chExt cx="9056103" cy="5520322"/>
                  </a:xfrm>
                  <a:grpFill/>
                </p:grpSpPr>
                <p:sp>
                  <p:nvSpPr>
                    <p:cNvPr id="22" name="Rounded Rectangle 21"/>
                    <p:cNvSpPr/>
                    <p:nvPr/>
                  </p:nvSpPr>
                  <p:spPr>
                    <a:xfrm>
                      <a:off x="466725" y="814855"/>
                      <a:ext cx="8058150" cy="542358"/>
                    </a:xfrm>
                    <a:prstGeom prst="round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s-ES" dirty="0" smtClean="0">
                          <a:latin typeface="Segoe UI Black" panose="020B0A02040204020203" pitchFamily="34" charset="0"/>
                          <a:ea typeface="Segoe UI Black" panose="020B0A02040204020203" pitchFamily="34" charset="0"/>
                          <a:cs typeface="Segoe UI Black" panose="020B0A02040204020203" pitchFamily="34" charset="0"/>
                        </a:rPr>
                        <a:t>HỆ THỐNG GỢI Ý TÌM NHÀ TRỌ CHO SINH VIÊN KHU VỰC CẦN THƠ</a:t>
                      </a:r>
                      <a:endParaRPr lang="en-US"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3" name="Rounded Rectangle 22"/>
                    <p:cNvSpPr/>
                    <p:nvPr/>
                  </p:nvSpPr>
                  <p:spPr>
                    <a:xfrm>
                      <a:off x="134937" y="1666875"/>
                      <a:ext cx="2044702" cy="625475"/>
                    </a:xfrm>
                    <a:prstGeom prst="roundRect">
                      <a:avLst/>
                    </a:prstGeom>
                    <a:grp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Người</a:t>
                      </a:r>
                      <a:r>
                        <a:rPr lang="en-US" dirty="0" smtClean="0"/>
                        <a:t> </a:t>
                      </a:r>
                      <a:r>
                        <a:rPr lang="en-US" dirty="0" err="1" smtClean="0"/>
                        <a:t>dùng</a:t>
                      </a:r>
                      <a:r>
                        <a:rPr lang="en-US" dirty="0" smtClean="0"/>
                        <a:t>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endParaRPr lang="en-US" dirty="0"/>
                    </a:p>
                  </p:txBody>
                </p:sp>
                <p:sp>
                  <p:nvSpPr>
                    <p:cNvPr id="24" name="Rounded Rectangle 23"/>
                    <p:cNvSpPr/>
                    <p:nvPr/>
                  </p:nvSpPr>
                  <p:spPr>
                    <a:xfrm>
                      <a:off x="2514600" y="1666875"/>
                      <a:ext cx="1676400" cy="625475"/>
                    </a:xfrm>
                    <a:prstGeom prst="roundRect">
                      <a:avLst/>
                    </a:prstGeom>
                    <a:grp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Sinh</a:t>
                      </a:r>
                      <a:r>
                        <a:rPr lang="en-US" dirty="0" smtClean="0"/>
                        <a:t> </a:t>
                      </a:r>
                      <a:r>
                        <a:rPr lang="en-US" dirty="0" err="1" smtClean="0"/>
                        <a:t>Viên</a:t>
                      </a:r>
                      <a:endParaRPr lang="en-US" dirty="0"/>
                    </a:p>
                  </p:txBody>
                </p:sp>
                <p:sp>
                  <p:nvSpPr>
                    <p:cNvPr id="25" name="Rounded Rectangle 24"/>
                    <p:cNvSpPr/>
                    <p:nvPr/>
                  </p:nvSpPr>
                  <p:spPr>
                    <a:xfrm>
                      <a:off x="4787900" y="1666875"/>
                      <a:ext cx="1752600" cy="625475"/>
                    </a:xfrm>
                    <a:prstGeom prst="roundRect">
                      <a:avLst/>
                    </a:prstGeom>
                    <a:grp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Chủ</a:t>
                      </a:r>
                      <a:r>
                        <a:rPr lang="en-US" dirty="0" smtClean="0"/>
                        <a:t> </a:t>
                      </a:r>
                      <a:r>
                        <a:rPr lang="en-US" dirty="0" err="1" smtClean="0"/>
                        <a:t>Nhà</a:t>
                      </a:r>
                      <a:r>
                        <a:rPr lang="en-US" dirty="0" smtClean="0"/>
                        <a:t> </a:t>
                      </a:r>
                      <a:r>
                        <a:rPr lang="en-US" dirty="0" err="1" smtClean="0"/>
                        <a:t>Trọ</a:t>
                      </a:r>
                      <a:endParaRPr lang="en-US" dirty="0"/>
                    </a:p>
                  </p:txBody>
                </p:sp>
                <p:sp>
                  <p:nvSpPr>
                    <p:cNvPr id="26" name="Rounded Rectangle 25"/>
                    <p:cNvSpPr/>
                    <p:nvPr/>
                  </p:nvSpPr>
                  <p:spPr>
                    <a:xfrm>
                      <a:off x="7110413" y="1666875"/>
                      <a:ext cx="1828800" cy="625475"/>
                    </a:xfrm>
                    <a:prstGeom prst="roundRect">
                      <a:avLst/>
                    </a:prstGeom>
                    <a:grp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smtClean="0"/>
                        <a:t>ADMIN</a:t>
                      </a:r>
                      <a:endParaRPr lang="en-US" dirty="0"/>
                    </a:p>
                  </p:txBody>
                </p:sp>
                <p:sp>
                  <p:nvSpPr>
                    <p:cNvPr id="27" name="Rounded Rectangle 26"/>
                    <p:cNvSpPr/>
                    <p:nvPr/>
                  </p:nvSpPr>
                  <p:spPr>
                    <a:xfrm>
                      <a:off x="533400" y="2449513"/>
                      <a:ext cx="1524000" cy="504825"/>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tài</a:t>
                      </a:r>
                      <a:r>
                        <a:rPr lang="en-US" sz="1600" dirty="0" smtClean="0"/>
                        <a:t> </a:t>
                      </a:r>
                      <a:r>
                        <a:rPr lang="en-US" sz="1600" dirty="0" err="1" smtClean="0"/>
                        <a:t>khoản</a:t>
                      </a:r>
                      <a:endParaRPr lang="en-US" sz="1600" dirty="0"/>
                    </a:p>
                  </p:txBody>
                </p:sp>
                <p:sp>
                  <p:nvSpPr>
                    <p:cNvPr id="28" name="Rounded Rectangle 27"/>
                    <p:cNvSpPr/>
                    <p:nvPr/>
                  </p:nvSpPr>
                  <p:spPr>
                    <a:xfrm>
                      <a:off x="533400" y="3759200"/>
                      <a:ext cx="1524000" cy="53340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Xem</a:t>
                      </a:r>
                      <a:r>
                        <a:rPr lang="en-US" sz="1600" dirty="0"/>
                        <a:t> </a:t>
                      </a:r>
                      <a:r>
                        <a:rPr lang="en-US" sz="1600" dirty="0" err="1" smtClean="0"/>
                        <a:t>thông</a:t>
                      </a:r>
                      <a:r>
                        <a:rPr lang="en-US" sz="1600" dirty="0" smtClean="0"/>
                        <a:t> tin </a:t>
                      </a:r>
                      <a:r>
                        <a:rPr lang="en-US" sz="1600" dirty="0" err="1" smtClean="0"/>
                        <a:t>nhà</a:t>
                      </a:r>
                      <a:r>
                        <a:rPr lang="en-US" sz="1600" dirty="0" smtClean="0"/>
                        <a:t> </a:t>
                      </a:r>
                      <a:r>
                        <a:rPr lang="en-US" sz="1600" dirty="0" err="1" smtClean="0"/>
                        <a:t>trọ</a:t>
                      </a:r>
                      <a:endParaRPr lang="en-US" sz="1600" dirty="0"/>
                    </a:p>
                  </p:txBody>
                </p:sp>
                <p:sp>
                  <p:nvSpPr>
                    <p:cNvPr id="29" name="Rounded Rectangle 28"/>
                    <p:cNvSpPr/>
                    <p:nvPr/>
                  </p:nvSpPr>
                  <p:spPr>
                    <a:xfrm>
                      <a:off x="561975" y="4381499"/>
                      <a:ext cx="1524000" cy="601933"/>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Xem</a:t>
                      </a:r>
                      <a:r>
                        <a:rPr lang="en-US" sz="1600" dirty="0" smtClean="0"/>
                        <a:t> </a:t>
                      </a:r>
                      <a:r>
                        <a:rPr lang="en-US" sz="1600" dirty="0" err="1" smtClean="0"/>
                        <a:t>hướng</a:t>
                      </a:r>
                      <a:r>
                        <a:rPr lang="en-US" sz="1600" dirty="0" smtClean="0"/>
                        <a:t> </a:t>
                      </a:r>
                      <a:r>
                        <a:rPr lang="en-US" sz="1600" dirty="0" err="1" smtClean="0"/>
                        <a:t>dẫn</a:t>
                      </a:r>
                      <a:r>
                        <a:rPr lang="en-US" sz="1600" dirty="0" smtClean="0"/>
                        <a:t> </a:t>
                      </a:r>
                      <a:r>
                        <a:rPr lang="en-US" sz="1600" dirty="0" err="1" smtClean="0"/>
                        <a:t>chỉ</a:t>
                      </a:r>
                      <a:r>
                        <a:rPr lang="en-US" sz="1600" dirty="0" smtClean="0"/>
                        <a:t> </a:t>
                      </a:r>
                      <a:r>
                        <a:rPr lang="en-US" sz="1600" dirty="0" err="1" smtClean="0"/>
                        <a:t>đường</a:t>
                      </a:r>
                      <a:endParaRPr lang="en-US" dirty="0"/>
                    </a:p>
                  </p:txBody>
                </p:sp>
                <p:sp>
                  <p:nvSpPr>
                    <p:cNvPr id="32" name="Rounded Rectangle 31"/>
                    <p:cNvSpPr/>
                    <p:nvPr/>
                  </p:nvSpPr>
                  <p:spPr>
                    <a:xfrm>
                      <a:off x="533400" y="3097213"/>
                      <a:ext cx="1524000" cy="53340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Tìm</a:t>
                      </a:r>
                      <a:r>
                        <a:rPr lang="en-US" dirty="0" smtClean="0"/>
                        <a:t> </a:t>
                      </a:r>
                      <a:r>
                        <a:rPr lang="en-US" dirty="0" err="1" smtClean="0"/>
                        <a:t>nhà</a:t>
                      </a:r>
                      <a:r>
                        <a:rPr lang="en-US" dirty="0" smtClean="0"/>
                        <a:t> </a:t>
                      </a:r>
                      <a:r>
                        <a:rPr lang="en-US" dirty="0" err="1" smtClean="0"/>
                        <a:t>trọ</a:t>
                      </a:r>
                      <a:endParaRPr lang="en-US" dirty="0"/>
                    </a:p>
                  </p:txBody>
                </p:sp>
                <p:sp>
                  <p:nvSpPr>
                    <p:cNvPr id="34" name="Rounded Rectangle 33"/>
                    <p:cNvSpPr/>
                    <p:nvPr/>
                  </p:nvSpPr>
                  <p:spPr>
                    <a:xfrm>
                      <a:off x="2930525" y="2409980"/>
                      <a:ext cx="1706022" cy="576262"/>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Cập</a:t>
                      </a:r>
                      <a:r>
                        <a:rPr lang="en-US" sz="1600" dirty="0" smtClean="0"/>
                        <a:t> </a:t>
                      </a:r>
                      <a:r>
                        <a:rPr lang="en-US" sz="1600" dirty="0" err="1" smtClean="0"/>
                        <a:t>nhật</a:t>
                      </a:r>
                      <a:r>
                        <a:rPr lang="en-US" sz="1600" dirty="0" smtClean="0"/>
                        <a:t> </a:t>
                      </a:r>
                      <a:r>
                        <a:rPr lang="en-US" sz="1600" dirty="0" err="1" smtClean="0"/>
                        <a:t>thông</a:t>
                      </a:r>
                      <a:r>
                        <a:rPr lang="en-US" sz="1600" dirty="0" smtClean="0"/>
                        <a:t> tin </a:t>
                      </a:r>
                      <a:r>
                        <a:rPr lang="en-US" sz="1600" dirty="0" err="1" smtClean="0"/>
                        <a:t>cá</a:t>
                      </a:r>
                      <a:r>
                        <a:rPr lang="en-US" sz="1600" dirty="0" smtClean="0"/>
                        <a:t> </a:t>
                      </a:r>
                      <a:r>
                        <a:rPr lang="en-US" sz="1600" dirty="0" err="1" smtClean="0"/>
                        <a:t>nhân</a:t>
                      </a:r>
                      <a:endParaRPr lang="en-US" sz="1600" dirty="0"/>
                    </a:p>
                  </p:txBody>
                </p:sp>
                <p:sp>
                  <p:nvSpPr>
                    <p:cNvPr id="35" name="Rounded Rectangle 34"/>
                    <p:cNvSpPr/>
                    <p:nvPr/>
                  </p:nvSpPr>
                  <p:spPr>
                    <a:xfrm>
                      <a:off x="5192712" y="2513013"/>
                      <a:ext cx="1646913" cy="57785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36" name="Rounded Rectangle 35"/>
                    <p:cNvSpPr/>
                    <p:nvPr/>
                  </p:nvSpPr>
                  <p:spPr>
                    <a:xfrm>
                      <a:off x="7593013" y="2513013"/>
                      <a:ext cx="1562100" cy="60960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endParaRPr lang="en-US" dirty="0"/>
                    </a:p>
                  </p:txBody>
                </p:sp>
                <p:sp>
                  <p:nvSpPr>
                    <p:cNvPr id="37" name="Rounded Rectangle 36"/>
                    <p:cNvSpPr/>
                    <p:nvPr/>
                  </p:nvSpPr>
                  <p:spPr>
                    <a:xfrm>
                      <a:off x="2930524" y="3122613"/>
                      <a:ext cx="1706023" cy="631825"/>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Tìm</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38" name="Rounded Rectangle 37"/>
                    <p:cNvSpPr/>
                    <p:nvPr/>
                  </p:nvSpPr>
                  <p:spPr>
                    <a:xfrm>
                      <a:off x="2950044" y="3837781"/>
                      <a:ext cx="1686504" cy="57150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Hẹn</a:t>
                      </a:r>
                      <a:r>
                        <a:rPr lang="en-US" sz="1600" dirty="0" smtClean="0"/>
                        <a:t> </a:t>
                      </a:r>
                      <a:r>
                        <a:rPr lang="en-US" sz="1600" dirty="0" err="1" smtClean="0"/>
                        <a:t>xem</a:t>
                      </a:r>
                      <a:r>
                        <a:rPr lang="en-US" sz="1600" dirty="0" smtClean="0"/>
                        <a:t> </a:t>
                      </a:r>
                      <a:r>
                        <a:rPr lang="en-US" sz="1600" dirty="0" err="1" smtClean="0"/>
                        <a:t>phòng</a:t>
                      </a:r>
                      <a:endParaRPr lang="en-US" dirty="0"/>
                    </a:p>
                  </p:txBody>
                </p:sp>
                <p:sp>
                  <p:nvSpPr>
                    <p:cNvPr id="39" name="Rounded Rectangle 38"/>
                    <p:cNvSpPr/>
                    <p:nvPr/>
                  </p:nvSpPr>
                  <p:spPr>
                    <a:xfrm>
                      <a:off x="2959568" y="4547069"/>
                      <a:ext cx="1676980" cy="633413"/>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Bình</a:t>
                      </a:r>
                      <a:r>
                        <a:rPr lang="en-US" dirty="0" smtClean="0"/>
                        <a:t> </a:t>
                      </a:r>
                      <a:r>
                        <a:rPr lang="en-US" dirty="0" err="1" smtClean="0"/>
                        <a:t>Luận</a:t>
                      </a:r>
                      <a:endParaRPr lang="en-US" dirty="0"/>
                    </a:p>
                  </p:txBody>
                </p:sp>
                <p:sp>
                  <p:nvSpPr>
                    <p:cNvPr id="40" name="Rounded Rectangle 39"/>
                    <p:cNvSpPr/>
                    <p:nvPr/>
                  </p:nvSpPr>
                  <p:spPr>
                    <a:xfrm>
                      <a:off x="5192713" y="3343275"/>
                      <a:ext cx="1646912" cy="574675"/>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sz="1600" dirty="0"/>
                    </a:p>
                  </p:txBody>
                </p:sp>
                <p:sp>
                  <p:nvSpPr>
                    <p:cNvPr id="41" name="Rounded Rectangle 40"/>
                    <p:cNvSpPr/>
                    <p:nvPr/>
                  </p:nvSpPr>
                  <p:spPr>
                    <a:xfrm>
                      <a:off x="5192713" y="4129088"/>
                      <a:ext cx="1646912" cy="560387"/>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42" name="Rounded Rectangle 41"/>
                    <p:cNvSpPr/>
                    <p:nvPr/>
                  </p:nvSpPr>
                  <p:spPr>
                    <a:xfrm>
                      <a:off x="5192713" y="4914900"/>
                      <a:ext cx="1646912" cy="619125"/>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đặt</a:t>
                      </a:r>
                      <a:r>
                        <a:rPr lang="en-US" sz="1600" dirty="0" smtClean="0"/>
                        <a:t> </a:t>
                      </a:r>
                      <a:r>
                        <a:rPr lang="en-US" sz="1600" dirty="0" err="1" smtClean="0"/>
                        <a:t>xem</a:t>
                      </a:r>
                      <a:r>
                        <a:rPr lang="en-US" sz="1600" dirty="0" smtClean="0"/>
                        <a:t> </a:t>
                      </a:r>
                      <a:r>
                        <a:rPr lang="en-US" sz="1600" dirty="0" err="1" smtClean="0"/>
                        <a:t>phòng</a:t>
                      </a:r>
                      <a:endParaRPr lang="en-US" dirty="0"/>
                    </a:p>
                  </p:txBody>
                </p:sp>
                <p:sp>
                  <p:nvSpPr>
                    <p:cNvPr id="43" name="Rounded Rectangle 42"/>
                    <p:cNvSpPr/>
                    <p:nvPr/>
                  </p:nvSpPr>
                  <p:spPr>
                    <a:xfrm>
                      <a:off x="7597775" y="3305175"/>
                      <a:ext cx="1527175" cy="649288"/>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Quản</a:t>
                      </a:r>
                      <a:r>
                        <a:rPr lang="en-US" dirty="0" smtClean="0"/>
                        <a:t> </a:t>
                      </a:r>
                      <a:r>
                        <a:rPr lang="en-US" dirty="0" err="1" smtClean="0"/>
                        <a:t>lý</a:t>
                      </a:r>
                      <a:r>
                        <a:rPr lang="en-US" dirty="0" smtClean="0"/>
                        <a:t> </a:t>
                      </a:r>
                      <a:r>
                        <a:rPr lang="en-US" dirty="0" err="1" smtClean="0"/>
                        <a:t>nhà</a:t>
                      </a:r>
                      <a:r>
                        <a:rPr lang="en-US" dirty="0" smtClean="0"/>
                        <a:t>   </a:t>
                      </a:r>
                      <a:r>
                        <a:rPr lang="en-US" dirty="0" err="1" smtClean="0"/>
                        <a:t>trọ</a:t>
                      </a:r>
                      <a:endParaRPr lang="en-US" dirty="0"/>
                    </a:p>
                  </p:txBody>
                </p:sp>
                <p:sp>
                  <p:nvSpPr>
                    <p:cNvPr id="44" name="Rounded Rectangle 43"/>
                    <p:cNvSpPr/>
                    <p:nvPr/>
                  </p:nvSpPr>
                  <p:spPr>
                    <a:xfrm>
                      <a:off x="7597775" y="4143375"/>
                      <a:ext cx="1527175" cy="558800"/>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dirty="0"/>
                    </a:p>
                  </p:txBody>
                </p:sp>
                <p:sp>
                  <p:nvSpPr>
                    <p:cNvPr id="45" name="Rounded Rectangle 44"/>
                    <p:cNvSpPr/>
                    <p:nvPr/>
                  </p:nvSpPr>
                  <p:spPr>
                    <a:xfrm>
                      <a:off x="7597775" y="4903788"/>
                      <a:ext cx="1562100" cy="655637"/>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bình</a:t>
                      </a:r>
                      <a:r>
                        <a:rPr lang="en-US" sz="1600" dirty="0" smtClean="0"/>
                        <a:t> </a:t>
                      </a:r>
                      <a:r>
                        <a:rPr lang="en-US" sz="1600" dirty="0" err="1" smtClean="0"/>
                        <a:t>luận</a:t>
                      </a:r>
                      <a:endParaRPr lang="en-US" dirty="0"/>
                    </a:p>
                  </p:txBody>
                </p:sp>
                <p:cxnSp>
                  <p:nvCxnSpPr>
                    <p:cNvPr id="46" name="Straight Connector 45"/>
                    <p:cNvCxnSpPr/>
                    <p:nvPr/>
                  </p:nvCxnSpPr>
                  <p:spPr>
                    <a:xfrm>
                      <a:off x="104565" y="2218695"/>
                      <a:ext cx="0" cy="2429505"/>
                    </a:xfrm>
                    <a:prstGeom prst="line">
                      <a:avLst/>
                    </a:prstGeom>
                    <a:grp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47" name="Straight Connector 46"/>
                    <p:cNvCxnSpPr/>
                    <p:nvPr/>
                  </p:nvCxnSpPr>
                  <p:spPr>
                    <a:xfrm>
                      <a:off x="2514600" y="2246879"/>
                      <a:ext cx="0" cy="4088298"/>
                    </a:xfrm>
                    <a:prstGeom prst="line">
                      <a:avLst/>
                    </a:prstGeom>
                    <a:grp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48" name="Straight Connector 47"/>
                    <p:cNvCxnSpPr/>
                    <p:nvPr/>
                  </p:nvCxnSpPr>
                  <p:spPr>
                    <a:xfrm>
                      <a:off x="4787900" y="2246879"/>
                      <a:ext cx="0" cy="3097823"/>
                    </a:xfrm>
                    <a:prstGeom prst="line">
                      <a:avLst/>
                    </a:prstGeom>
                    <a:grp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49" name="Straight Connector 48"/>
                    <p:cNvCxnSpPr/>
                    <p:nvPr/>
                  </p:nvCxnSpPr>
                  <p:spPr>
                    <a:xfrm>
                      <a:off x="7107316" y="2292228"/>
                      <a:ext cx="0" cy="3712802"/>
                    </a:xfrm>
                    <a:prstGeom prst="line">
                      <a:avLst/>
                    </a:prstGeom>
                    <a:grp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50" name="Straight Connector 49"/>
                    <p:cNvCxnSpPr/>
                    <p:nvPr/>
                  </p:nvCxnSpPr>
                  <p:spPr>
                    <a:xfrm flipH="1">
                      <a:off x="4495800" y="1371600"/>
                      <a:ext cx="0" cy="152400"/>
                    </a:xfrm>
                    <a:prstGeom prst="line">
                      <a:avLst/>
                    </a:prstGeom>
                    <a:grpFill/>
                    <a:ln>
                      <a:solidFill>
                        <a:schemeClr val="accent1"/>
                      </a:solidFill>
                    </a:ln>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941388" y="1524000"/>
                      <a:ext cx="7083425" cy="0"/>
                    </a:xfrm>
                    <a:prstGeom prst="line">
                      <a:avLst/>
                    </a:prstGeom>
                    <a:grpFill/>
                    <a:ln>
                      <a:solidFill>
                        <a:schemeClr val="accent1"/>
                      </a:solidFill>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8024813" y="1524000"/>
                      <a:ext cx="0" cy="142875"/>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a:off x="5664200" y="1524000"/>
                      <a:ext cx="0" cy="142875"/>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24" idx="0"/>
                    </p:cNvCxnSpPr>
                    <p:nvPr/>
                  </p:nvCxnSpPr>
                  <p:spPr>
                    <a:xfrm>
                      <a:off x="3352800" y="1524000"/>
                      <a:ext cx="0" cy="142875"/>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941388" y="1524000"/>
                      <a:ext cx="0" cy="142875"/>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a:endCxn id="27" idx="1"/>
                    </p:cNvCxnSpPr>
                    <p:nvPr/>
                  </p:nvCxnSpPr>
                  <p:spPr>
                    <a:xfrm>
                      <a:off x="141288" y="2701925"/>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a:off x="169863" y="3343275"/>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141288" y="4008438"/>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flipV="1">
                      <a:off x="103772" y="4692213"/>
                      <a:ext cx="477462" cy="482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2538413" y="2798763"/>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514600" y="4440238"/>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514600" y="3570288"/>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2538413" y="5172075"/>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4800600" y="3673475"/>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4800600" y="4416425"/>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p:nvPr/>
                  </p:nvCxnSpPr>
                  <p:spPr>
                    <a:xfrm>
                      <a:off x="4800600" y="2854325"/>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7200900" y="2854325"/>
                      <a:ext cx="392113"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4800600" y="5314950"/>
                      <a:ext cx="358775"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a:off x="7137400" y="5281613"/>
                      <a:ext cx="455613" cy="1270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7137400" y="4440238"/>
                      <a:ext cx="460375" cy="635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V="1">
                      <a:off x="7137400" y="3629025"/>
                      <a:ext cx="460375"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75" name="Rounded Rectangle 74"/>
                  <p:cNvSpPr/>
                  <p:nvPr/>
                </p:nvSpPr>
                <p:spPr>
                  <a:xfrm>
                    <a:off x="4808823" y="5402262"/>
                    <a:ext cx="1686505" cy="633413"/>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Đăng</a:t>
                    </a:r>
                    <a:r>
                      <a:rPr lang="en-US" dirty="0" smtClean="0"/>
                      <a:t> tin ở </a:t>
                    </a:r>
                    <a:r>
                      <a:rPr lang="en-US" dirty="0" err="1" smtClean="0"/>
                      <a:t>ghép</a:t>
                    </a:r>
                    <a:endParaRPr lang="en-US" dirty="0"/>
                  </a:p>
                </p:txBody>
              </p:sp>
            </p:grpSp>
            <p:sp>
              <p:nvSpPr>
                <p:cNvPr id="79" name="Rounded Rectangle 78"/>
                <p:cNvSpPr/>
                <p:nvPr/>
              </p:nvSpPr>
              <p:spPr>
                <a:xfrm>
                  <a:off x="4830579" y="6155530"/>
                  <a:ext cx="1664750" cy="505997"/>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Xem</a:t>
                  </a:r>
                  <a:r>
                    <a:rPr lang="en-US" dirty="0" smtClean="0"/>
                    <a:t> </a:t>
                  </a:r>
                  <a:r>
                    <a:rPr lang="en-US" dirty="0" err="1" smtClean="0"/>
                    <a:t>chỉ</a:t>
                  </a:r>
                  <a:r>
                    <a:rPr lang="en-US" dirty="0" smtClean="0"/>
                    <a:t> </a:t>
                  </a:r>
                  <a:r>
                    <a:rPr lang="en-US" dirty="0" err="1" smtClean="0"/>
                    <a:t>đường</a:t>
                  </a:r>
                  <a:endParaRPr lang="en-US" dirty="0"/>
                </a:p>
              </p:txBody>
            </p:sp>
            <p:cxnSp>
              <p:nvCxnSpPr>
                <p:cNvPr id="80" name="Straight Arrow Connector 79"/>
                <p:cNvCxnSpPr/>
                <p:nvPr/>
              </p:nvCxnSpPr>
              <p:spPr>
                <a:xfrm>
                  <a:off x="4408081" y="6422489"/>
                  <a:ext cx="392112" cy="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sp>
          <p:nvSpPr>
            <p:cNvPr id="85" name="Rounded Rectangle 84"/>
            <p:cNvSpPr/>
            <p:nvPr/>
          </p:nvSpPr>
          <p:spPr>
            <a:xfrm>
              <a:off x="9791979" y="5839931"/>
              <a:ext cx="1562100" cy="655637"/>
            </a:xfrm>
            <a:prstGeom prst="roundRect">
              <a:avLst/>
            </a:prstGeom>
            <a:grp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danh</a:t>
              </a:r>
              <a:r>
                <a:rPr lang="en-US" sz="1600" dirty="0" smtClean="0"/>
                <a:t> </a:t>
              </a:r>
              <a:r>
                <a:rPr lang="en-US" sz="1600" dirty="0" err="1" smtClean="0"/>
                <a:t>mục</a:t>
              </a:r>
              <a:endParaRPr lang="en-US" dirty="0"/>
            </a:p>
          </p:txBody>
        </p:sp>
        <p:cxnSp>
          <p:nvCxnSpPr>
            <p:cNvPr id="86" name="Straight Arrow Connector 85"/>
            <p:cNvCxnSpPr/>
            <p:nvPr/>
          </p:nvCxnSpPr>
          <p:spPr>
            <a:xfrm>
              <a:off x="9336365" y="6155049"/>
              <a:ext cx="455613" cy="12700"/>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 name="Slide Number Placeholder 3"/>
          <p:cNvSpPr>
            <a:spLocks noGrp="1"/>
          </p:cNvSpPr>
          <p:nvPr>
            <p:ph type="sldNum" sz="quarter" idx="12"/>
          </p:nvPr>
        </p:nvSpPr>
        <p:spPr/>
        <p:txBody>
          <a:bodyPr/>
          <a:lstStyle/>
          <a:p>
            <a:fld id="{8AED1137-7A17-4605-A4F9-3A8E0C5C52EF}" type="slidenum">
              <a:rPr lang="en-US" smtClean="0"/>
              <a:t>17</a:t>
            </a:fld>
            <a:endParaRPr lang="en-US"/>
          </a:p>
        </p:txBody>
      </p:sp>
    </p:spTree>
    <p:extLst>
      <p:ext uri="{BB962C8B-B14F-4D97-AF65-F5344CB8AC3E}">
        <p14:creationId xmlns:p14="http://schemas.microsoft.com/office/powerpoint/2010/main" val="19625364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heel(8)">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4666662"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b="1" dirty="0" smtClean="0">
                <a:solidFill>
                  <a:schemeClr val="bg1"/>
                </a:solidFill>
              </a:rPr>
              <a:t>SƠ ĐỒ CHỨC NĂNG</a:t>
            </a:r>
            <a:endParaRPr lang="en-US" b="1" dirty="0">
              <a:solidFill>
                <a:schemeClr val="bg1"/>
              </a:solidFill>
            </a:endParaRPr>
          </a:p>
        </p:txBody>
      </p:sp>
      <p:cxnSp>
        <p:nvCxnSpPr>
          <p:cNvPr id="76" name="Straight Arrow Connector 75"/>
          <p:cNvCxnSpPr/>
          <p:nvPr/>
        </p:nvCxnSpPr>
        <p:spPr>
          <a:xfrm>
            <a:off x="3119213" y="723781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a:off x="3424013" y="901487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 name="Slide Number Placeholder 3"/>
          <p:cNvSpPr>
            <a:spLocks noGrp="1"/>
          </p:cNvSpPr>
          <p:nvPr>
            <p:ph type="sldNum" sz="quarter" idx="12"/>
          </p:nvPr>
        </p:nvSpPr>
        <p:spPr/>
        <p:txBody>
          <a:bodyPr/>
          <a:lstStyle/>
          <a:p>
            <a:fld id="{8AED1137-7A17-4605-A4F9-3A8E0C5C52EF}" type="slidenum">
              <a:rPr lang="en-US" smtClean="0"/>
              <a:t>18</a:t>
            </a:fld>
            <a:endParaRPr lang="en-US"/>
          </a:p>
        </p:txBody>
      </p:sp>
      <p:grpSp>
        <p:nvGrpSpPr>
          <p:cNvPr id="30" name="Group 29"/>
          <p:cNvGrpSpPr/>
          <p:nvPr/>
        </p:nvGrpSpPr>
        <p:grpSpPr>
          <a:xfrm>
            <a:off x="2587882" y="993199"/>
            <a:ext cx="8058150" cy="1034356"/>
            <a:chOff x="2673032" y="1023044"/>
            <a:chExt cx="8058150" cy="1034356"/>
          </a:xfrm>
        </p:grpSpPr>
        <p:sp>
          <p:nvSpPr>
            <p:cNvPr id="62" name="Rounded Rectangle 61"/>
            <p:cNvSpPr/>
            <p:nvPr/>
          </p:nvSpPr>
          <p:spPr>
            <a:xfrm>
              <a:off x="2673032" y="1023044"/>
              <a:ext cx="8058150" cy="542358"/>
            </a:xfrm>
            <a:prstGeom prst="roundRect">
              <a:avLst/>
            </a:prstGeom>
            <a:solidFill>
              <a:schemeClr val="accent1">
                <a:lumMod val="40000"/>
                <a:lumOff val="6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s-ES" dirty="0" smtClean="0">
                  <a:latin typeface="Segoe UI Black" panose="020B0A02040204020203" pitchFamily="34" charset="0"/>
                  <a:ea typeface="Segoe UI Black" panose="020B0A02040204020203" pitchFamily="34" charset="0"/>
                  <a:cs typeface="Segoe UI Black" panose="020B0A02040204020203" pitchFamily="34" charset="0"/>
                </a:rPr>
                <a:t>HỆ THỐNG GỢI Ý TÌM NHÀ TRỌ CHO SINH VIÊN KHU VỰC CẦN THƠ</a:t>
              </a:r>
              <a:endParaRPr lang="en-US" dirty="0">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5" name="Straight Connector 4"/>
            <p:cNvCxnSpPr/>
            <p:nvPr/>
          </p:nvCxnSpPr>
          <p:spPr>
            <a:xfrm>
              <a:off x="3315269" y="1768718"/>
              <a:ext cx="6804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2" idx="2"/>
            </p:cNvCxnSpPr>
            <p:nvPr/>
          </p:nvCxnSpPr>
          <p:spPr>
            <a:xfrm>
              <a:off x="6702107" y="1565402"/>
              <a:ext cx="0" cy="203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5269"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03520" y="1768718"/>
              <a:ext cx="0" cy="28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14337"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119360" y="1768718"/>
              <a:ext cx="0" cy="27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415605" y="2032956"/>
            <a:ext cx="2052559" cy="4672324"/>
            <a:chOff x="9336082" y="1814135"/>
            <a:chExt cx="2052559" cy="4672324"/>
          </a:xfrm>
        </p:grpSpPr>
        <p:sp>
          <p:nvSpPr>
            <p:cNvPr id="102" name="Rounded Rectangle 101"/>
            <p:cNvSpPr/>
            <p:nvPr/>
          </p:nvSpPr>
          <p:spPr>
            <a:xfrm>
              <a:off x="9339179" y="1814135"/>
              <a:ext cx="18288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smtClean="0"/>
                <a:t>ADMIN</a:t>
              </a:r>
              <a:endParaRPr lang="en-US" dirty="0"/>
            </a:p>
          </p:txBody>
        </p:sp>
        <p:sp>
          <p:nvSpPr>
            <p:cNvPr id="103" name="Rounded Rectangle 102"/>
            <p:cNvSpPr/>
            <p:nvPr/>
          </p:nvSpPr>
          <p:spPr>
            <a:xfrm>
              <a:off x="9821779" y="2660273"/>
              <a:ext cx="1562100" cy="6096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endParaRPr lang="en-US" dirty="0"/>
            </a:p>
          </p:txBody>
        </p:sp>
        <p:sp>
          <p:nvSpPr>
            <p:cNvPr id="104" name="Rounded Rectangle 103"/>
            <p:cNvSpPr/>
            <p:nvPr/>
          </p:nvSpPr>
          <p:spPr>
            <a:xfrm>
              <a:off x="9826541" y="3452435"/>
              <a:ext cx="1527175" cy="649288"/>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Quản</a:t>
              </a:r>
              <a:r>
                <a:rPr lang="en-US" dirty="0" smtClean="0"/>
                <a:t> </a:t>
              </a:r>
              <a:r>
                <a:rPr lang="en-US" dirty="0" err="1" smtClean="0"/>
                <a:t>lý</a:t>
              </a:r>
              <a:r>
                <a:rPr lang="en-US" dirty="0" smtClean="0"/>
                <a:t> </a:t>
              </a:r>
              <a:r>
                <a:rPr lang="en-US" dirty="0" err="1" smtClean="0"/>
                <a:t>nhà</a:t>
              </a:r>
              <a:r>
                <a:rPr lang="en-US" dirty="0" smtClean="0"/>
                <a:t>   </a:t>
              </a:r>
              <a:r>
                <a:rPr lang="en-US" dirty="0" err="1" smtClean="0"/>
                <a:t>trọ</a:t>
              </a:r>
              <a:endParaRPr lang="en-US" dirty="0"/>
            </a:p>
          </p:txBody>
        </p:sp>
        <p:sp>
          <p:nvSpPr>
            <p:cNvPr id="105" name="Rounded Rectangle 104"/>
            <p:cNvSpPr/>
            <p:nvPr/>
          </p:nvSpPr>
          <p:spPr>
            <a:xfrm>
              <a:off x="9826541" y="4290635"/>
              <a:ext cx="1527175" cy="5588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dirty="0"/>
            </a:p>
          </p:txBody>
        </p:sp>
        <p:sp>
          <p:nvSpPr>
            <p:cNvPr id="106" name="Rounded Rectangle 105"/>
            <p:cNvSpPr/>
            <p:nvPr/>
          </p:nvSpPr>
          <p:spPr>
            <a:xfrm>
              <a:off x="9826541" y="5051048"/>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bình</a:t>
              </a:r>
              <a:r>
                <a:rPr lang="en-US" sz="1600" dirty="0" smtClean="0"/>
                <a:t> </a:t>
              </a:r>
              <a:r>
                <a:rPr lang="en-US" sz="1600" dirty="0" err="1" smtClean="0"/>
                <a:t>luận</a:t>
              </a:r>
              <a:endParaRPr lang="en-US" dirty="0"/>
            </a:p>
          </p:txBody>
        </p:sp>
        <p:cxnSp>
          <p:nvCxnSpPr>
            <p:cNvPr id="107" name="Straight Connector 106"/>
            <p:cNvCxnSpPr/>
            <p:nvPr/>
          </p:nvCxnSpPr>
          <p:spPr>
            <a:xfrm>
              <a:off x="9336082" y="2439488"/>
              <a:ext cx="0" cy="3712802"/>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p:nvPr/>
          </p:nvCxnSpPr>
          <p:spPr>
            <a:xfrm>
              <a:off x="9429666" y="30015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a:off x="9366166" y="5428873"/>
              <a:ext cx="455613" cy="1270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0" name="Straight Arrow Connector 109"/>
            <p:cNvCxnSpPr/>
            <p:nvPr/>
          </p:nvCxnSpPr>
          <p:spPr>
            <a:xfrm>
              <a:off x="9366166" y="4587498"/>
              <a:ext cx="460375" cy="635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9366166" y="3776285"/>
              <a:ext cx="460375" cy="1588"/>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2" name="Rounded Rectangle 111"/>
            <p:cNvSpPr/>
            <p:nvPr/>
          </p:nvSpPr>
          <p:spPr>
            <a:xfrm>
              <a:off x="9821779" y="5830822"/>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danh</a:t>
              </a:r>
              <a:r>
                <a:rPr lang="en-US" sz="1600" dirty="0" smtClean="0"/>
                <a:t> </a:t>
              </a:r>
              <a:r>
                <a:rPr lang="en-US" sz="1600" dirty="0" err="1" smtClean="0"/>
                <a:t>mục</a:t>
              </a:r>
              <a:endParaRPr lang="en-US" dirty="0"/>
            </a:p>
          </p:txBody>
        </p:sp>
        <p:cxnSp>
          <p:nvCxnSpPr>
            <p:cNvPr id="113" name="Straight Arrow Connector 112"/>
            <p:cNvCxnSpPr>
              <a:endCxn id="112" idx="1"/>
            </p:cNvCxnSpPr>
            <p:nvPr/>
          </p:nvCxnSpPr>
          <p:spPr>
            <a:xfrm>
              <a:off x="9366165" y="6145940"/>
              <a:ext cx="455614" cy="12701"/>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0" name="Group 59"/>
          <p:cNvGrpSpPr/>
          <p:nvPr/>
        </p:nvGrpSpPr>
        <p:grpSpPr>
          <a:xfrm>
            <a:off x="6847101" y="2012315"/>
            <a:ext cx="2051725" cy="3867150"/>
            <a:chOff x="7016666" y="1814135"/>
            <a:chExt cx="2051725" cy="3867150"/>
          </a:xfrm>
        </p:grpSpPr>
        <p:sp>
          <p:nvSpPr>
            <p:cNvPr id="114" name="Rounded Rectangle 113"/>
            <p:cNvSpPr/>
            <p:nvPr/>
          </p:nvSpPr>
          <p:spPr>
            <a:xfrm>
              <a:off x="7016666" y="1814135"/>
              <a:ext cx="17526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Chủ</a:t>
              </a:r>
              <a:r>
                <a:rPr lang="en-US" dirty="0" smtClean="0"/>
                <a:t> </a:t>
              </a:r>
              <a:r>
                <a:rPr lang="en-US" dirty="0" err="1" smtClean="0"/>
                <a:t>Nhà</a:t>
              </a:r>
              <a:r>
                <a:rPr lang="en-US" dirty="0" smtClean="0"/>
                <a:t> </a:t>
              </a:r>
              <a:r>
                <a:rPr lang="en-US" dirty="0" err="1" smtClean="0"/>
                <a:t>Trọ</a:t>
              </a:r>
              <a:endParaRPr lang="en-US" dirty="0"/>
            </a:p>
          </p:txBody>
        </p:sp>
        <p:sp>
          <p:nvSpPr>
            <p:cNvPr id="115" name="Rounded Rectangle 114"/>
            <p:cNvSpPr/>
            <p:nvPr/>
          </p:nvSpPr>
          <p:spPr>
            <a:xfrm>
              <a:off x="7421478" y="2660273"/>
              <a:ext cx="1646913" cy="57785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6" name="Rounded Rectangle 115"/>
            <p:cNvSpPr/>
            <p:nvPr/>
          </p:nvSpPr>
          <p:spPr>
            <a:xfrm>
              <a:off x="7421479" y="3490535"/>
              <a:ext cx="1646912" cy="57467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sz="1600" dirty="0"/>
            </a:p>
          </p:txBody>
        </p:sp>
        <p:sp>
          <p:nvSpPr>
            <p:cNvPr id="117" name="Rounded Rectangle 116"/>
            <p:cNvSpPr/>
            <p:nvPr/>
          </p:nvSpPr>
          <p:spPr>
            <a:xfrm>
              <a:off x="7421479" y="4276348"/>
              <a:ext cx="1646912" cy="56038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8" name="Rounded Rectangle 117"/>
            <p:cNvSpPr/>
            <p:nvPr/>
          </p:nvSpPr>
          <p:spPr>
            <a:xfrm>
              <a:off x="7421479" y="5062160"/>
              <a:ext cx="1646912" cy="6191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đặt</a:t>
              </a:r>
              <a:r>
                <a:rPr lang="en-US" sz="1600" dirty="0" smtClean="0"/>
                <a:t> </a:t>
              </a:r>
              <a:r>
                <a:rPr lang="en-US" sz="1600" dirty="0" err="1" smtClean="0"/>
                <a:t>xem</a:t>
              </a:r>
              <a:r>
                <a:rPr lang="en-US" sz="1600" dirty="0" smtClean="0"/>
                <a:t> </a:t>
              </a:r>
              <a:r>
                <a:rPr lang="en-US" sz="1600" dirty="0" err="1" smtClean="0"/>
                <a:t>phòng</a:t>
              </a:r>
              <a:endParaRPr lang="en-US" dirty="0"/>
            </a:p>
          </p:txBody>
        </p:sp>
        <p:cxnSp>
          <p:nvCxnSpPr>
            <p:cNvPr id="119" name="Straight Connector 118"/>
            <p:cNvCxnSpPr/>
            <p:nvPr/>
          </p:nvCxnSpPr>
          <p:spPr>
            <a:xfrm>
              <a:off x="7016666" y="2394139"/>
              <a:ext cx="0" cy="3097823"/>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20" name="Straight Arrow Connector 119"/>
            <p:cNvCxnSpPr/>
            <p:nvPr/>
          </p:nvCxnSpPr>
          <p:spPr>
            <a:xfrm>
              <a:off x="7029366" y="382073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a:off x="7029366" y="45636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7029366" y="5462210"/>
              <a:ext cx="358775"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p:nvPr/>
          </p:nvCxnSpPr>
          <p:spPr>
            <a:xfrm>
              <a:off x="7029366" y="301301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1" name="Group 60"/>
          <p:cNvGrpSpPr/>
          <p:nvPr/>
        </p:nvGrpSpPr>
        <p:grpSpPr>
          <a:xfrm>
            <a:off x="4383896" y="2071981"/>
            <a:ext cx="2121949" cy="4649494"/>
            <a:chOff x="4743366" y="1814135"/>
            <a:chExt cx="2121949" cy="4907340"/>
          </a:xfrm>
        </p:grpSpPr>
        <p:cxnSp>
          <p:nvCxnSpPr>
            <p:cNvPr id="124" name="Straight Arrow Connector 123"/>
            <p:cNvCxnSpPr/>
            <p:nvPr/>
          </p:nvCxnSpPr>
          <p:spPr>
            <a:xfrm>
              <a:off x="4778067" y="587885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5" name="Rounded Rectangle 124"/>
            <p:cNvSpPr/>
            <p:nvPr/>
          </p:nvSpPr>
          <p:spPr>
            <a:xfrm>
              <a:off x="4743366" y="1814135"/>
              <a:ext cx="16764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Sinh</a:t>
              </a:r>
              <a:r>
                <a:rPr lang="en-US" dirty="0" smtClean="0"/>
                <a:t> </a:t>
              </a:r>
              <a:r>
                <a:rPr lang="en-US" dirty="0" err="1" smtClean="0"/>
                <a:t>Viên</a:t>
              </a:r>
              <a:endParaRPr lang="en-US" dirty="0"/>
            </a:p>
          </p:txBody>
        </p:sp>
        <p:sp>
          <p:nvSpPr>
            <p:cNvPr id="126" name="Rounded Rectangle 125"/>
            <p:cNvSpPr/>
            <p:nvPr/>
          </p:nvSpPr>
          <p:spPr>
            <a:xfrm>
              <a:off x="5159291" y="2557240"/>
              <a:ext cx="1706022" cy="576262"/>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Cập</a:t>
              </a:r>
              <a:r>
                <a:rPr lang="en-US" sz="1600" dirty="0" smtClean="0"/>
                <a:t> </a:t>
              </a:r>
              <a:r>
                <a:rPr lang="en-US" sz="1600" dirty="0" err="1" smtClean="0"/>
                <a:t>nhật</a:t>
              </a:r>
              <a:r>
                <a:rPr lang="en-US" sz="1600" dirty="0" smtClean="0"/>
                <a:t> </a:t>
              </a:r>
              <a:r>
                <a:rPr lang="en-US" sz="1600" dirty="0" err="1" smtClean="0"/>
                <a:t>thông</a:t>
              </a:r>
              <a:r>
                <a:rPr lang="en-US" sz="1600" dirty="0" smtClean="0"/>
                <a:t> tin </a:t>
              </a:r>
              <a:r>
                <a:rPr lang="en-US" sz="1600" dirty="0" err="1" smtClean="0"/>
                <a:t>cá</a:t>
              </a:r>
              <a:r>
                <a:rPr lang="en-US" sz="1600" dirty="0" smtClean="0"/>
                <a:t> </a:t>
              </a:r>
              <a:r>
                <a:rPr lang="en-US" sz="1600" dirty="0" err="1" smtClean="0"/>
                <a:t>nhân</a:t>
              </a:r>
              <a:endParaRPr lang="en-US" sz="1600" dirty="0"/>
            </a:p>
          </p:txBody>
        </p:sp>
        <p:sp>
          <p:nvSpPr>
            <p:cNvPr id="127" name="Rounded Rectangle 126"/>
            <p:cNvSpPr/>
            <p:nvPr/>
          </p:nvSpPr>
          <p:spPr>
            <a:xfrm>
              <a:off x="5159290" y="3269873"/>
              <a:ext cx="1706023" cy="631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Tìm</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28" name="Rounded Rectangle 127"/>
            <p:cNvSpPr/>
            <p:nvPr/>
          </p:nvSpPr>
          <p:spPr>
            <a:xfrm>
              <a:off x="5178810" y="3985041"/>
              <a:ext cx="1686504" cy="5715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Hẹn</a:t>
              </a:r>
              <a:r>
                <a:rPr lang="en-US" sz="1600" dirty="0" smtClean="0"/>
                <a:t> </a:t>
              </a:r>
              <a:r>
                <a:rPr lang="en-US" sz="1600" dirty="0" err="1" smtClean="0"/>
                <a:t>xem</a:t>
              </a:r>
              <a:r>
                <a:rPr lang="en-US" sz="1600" dirty="0" smtClean="0"/>
                <a:t> </a:t>
              </a:r>
              <a:r>
                <a:rPr lang="en-US" sz="1600" dirty="0" err="1" smtClean="0"/>
                <a:t>phòng</a:t>
              </a:r>
              <a:endParaRPr lang="en-US" dirty="0"/>
            </a:p>
          </p:txBody>
        </p:sp>
        <p:sp>
          <p:nvSpPr>
            <p:cNvPr id="129" name="Rounded Rectangle 128"/>
            <p:cNvSpPr/>
            <p:nvPr/>
          </p:nvSpPr>
          <p:spPr>
            <a:xfrm>
              <a:off x="5188334" y="4694329"/>
              <a:ext cx="1676980"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Bình</a:t>
              </a:r>
              <a:r>
                <a:rPr lang="en-US" dirty="0" smtClean="0"/>
                <a:t> </a:t>
              </a:r>
              <a:r>
                <a:rPr lang="en-US" dirty="0" err="1" smtClean="0"/>
                <a:t>Luận</a:t>
              </a:r>
              <a:endParaRPr lang="en-US" dirty="0"/>
            </a:p>
          </p:txBody>
        </p:sp>
        <p:cxnSp>
          <p:nvCxnSpPr>
            <p:cNvPr id="130" name="Straight Connector 129"/>
            <p:cNvCxnSpPr/>
            <p:nvPr/>
          </p:nvCxnSpPr>
          <p:spPr>
            <a:xfrm>
              <a:off x="4743366" y="2394139"/>
              <a:ext cx="0" cy="4088298"/>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1" name="Straight Arrow Connector 130"/>
            <p:cNvCxnSpPr/>
            <p:nvPr/>
          </p:nvCxnSpPr>
          <p:spPr>
            <a:xfrm>
              <a:off x="4743366" y="458749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2" name="Straight Arrow Connector 131"/>
            <p:cNvCxnSpPr/>
            <p:nvPr/>
          </p:nvCxnSpPr>
          <p:spPr>
            <a:xfrm>
              <a:off x="4743366" y="371754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4767179" y="53193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34" name="Rounded Rectangle 133"/>
            <p:cNvSpPr/>
            <p:nvPr/>
          </p:nvSpPr>
          <p:spPr>
            <a:xfrm>
              <a:off x="5178809" y="5462210"/>
              <a:ext cx="1686505"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Đăng</a:t>
              </a:r>
              <a:r>
                <a:rPr lang="en-US" dirty="0" smtClean="0"/>
                <a:t> tin ở </a:t>
              </a:r>
              <a:r>
                <a:rPr lang="en-US" dirty="0" err="1" smtClean="0"/>
                <a:t>ghép</a:t>
              </a:r>
              <a:endParaRPr lang="en-US" dirty="0"/>
            </a:p>
          </p:txBody>
        </p:sp>
        <p:sp>
          <p:nvSpPr>
            <p:cNvPr id="135" name="Rounded Rectangle 134"/>
            <p:cNvSpPr/>
            <p:nvPr/>
          </p:nvSpPr>
          <p:spPr>
            <a:xfrm>
              <a:off x="5200565" y="6215478"/>
              <a:ext cx="1664750" cy="50599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Xem</a:t>
              </a:r>
              <a:r>
                <a:rPr lang="en-US" dirty="0" smtClean="0"/>
                <a:t> </a:t>
              </a:r>
              <a:r>
                <a:rPr lang="en-US" dirty="0" err="1" smtClean="0"/>
                <a:t>chỉ</a:t>
              </a:r>
              <a:r>
                <a:rPr lang="en-US" dirty="0" smtClean="0"/>
                <a:t> </a:t>
              </a:r>
              <a:r>
                <a:rPr lang="en-US" dirty="0" err="1" smtClean="0"/>
                <a:t>đường</a:t>
              </a:r>
              <a:endParaRPr lang="en-US" dirty="0"/>
            </a:p>
          </p:txBody>
        </p:sp>
        <p:cxnSp>
          <p:nvCxnSpPr>
            <p:cNvPr id="136" name="Straight Arrow Connector 135"/>
            <p:cNvCxnSpPr/>
            <p:nvPr/>
          </p:nvCxnSpPr>
          <p:spPr>
            <a:xfrm>
              <a:off x="4778067" y="648243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a:off x="4786696" y="2895289"/>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58" name="Group 157"/>
          <p:cNvGrpSpPr/>
          <p:nvPr/>
        </p:nvGrpSpPr>
        <p:grpSpPr>
          <a:xfrm>
            <a:off x="1966771" y="2027555"/>
            <a:ext cx="2075867" cy="3316557"/>
            <a:chOff x="2332538" y="1814135"/>
            <a:chExt cx="2075867" cy="3316557"/>
          </a:xfrm>
        </p:grpSpPr>
        <p:sp>
          <p:nvSpPr>
            <p:cNvPr id="148" name="Rounded Rectangle 147"/>
            <p:cNvSpPr/>
            <p:nvPr/>
          </p:nvSpPr>
          <p:spPr>
            <a:xfrm>
              <a:off x="2363703" y="1814135"/>
              <a:ext cx="2044702"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Người</a:t>
              </a:r>
              <a:r>
                <a:rPr lang="en-US" dirty="0" smtClean="0"/>
                <a:t> </a:t>
              </a:r>
              <a:r>
                <a:rPr lang="en-US" dirty="0" err="1" smtClean="0"/>
                <a:t>dùng</a:t>
              </a:r>
              <a:r>
                <a:rPr lang="en-US" dirty="0" smtClean="0"/>
                <a:t>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endParaRPr lang="en-US" dirty="0"/>
            </a:p>
          </p:txBody>
        </p:sp>
        <p:sp>
          <p:nvSpPr>
            <p:cNvPr id="149" name="Rounded Rectangle 148"/>
            <p:cNvSpPr/>
            <p:nvPr/>
          </p:nvSpPr>
          <p:spPr>
            <a:xfrm>
              <a:off x="2762166" y="2596773"/>
              <a:ext cx="1524000" cy="504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tài</a:t>
              </a:r>
              <a:r>
                <a:rPr lang="en-US" sz="1600" dirty="0" smtClean="0"/>
                <a:t> </a:t>
              </a:r>
              <a:r>
                <a:rPr lang="en-US" sz="1600" dirty="0" err="1" smtClean="0"/>
                <a:t>khoản</a:t>
              </a:r>
              <a:endParaRPr lang="en-US" sz="1600" dirty="0"/>
            </a:p>
          </p:txBody>
        </p:sp>
        <p:sp>
          <p:nvSpPr>
            <p:cNvPr id="150" name="Rounded Rectangle 149"/>
            <p:cNvSpPr/>
            <p:nvPr/>
          </p:nvSpPr>
          <p:spPr>
            <a:xfrm>
              <a:off x="2762166" y="3906460"/>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Xem</a:t>
              </a:r>
              <a:r>
                <a:rPr lang="en-US" sz="1600" dirty="0"/>
                <a:t> </a:t>
              </a:r>
              <a:r>
                <a:rPr lang="en-US" sz="1600" dirty="0" err="1" smtClean="0"/>
                <a:t>thông</a:t>
              </a:r>
              <a:r>
                <a:rPr lang="en-US" sz="1600" dirty="0" smtClean="0"/>
                <a:t> tin </a:t>
              </a:r>
              <a:r>
                <a:rPr lang="en-US" sz="1600" dirty="0" err="1" smtClean="0"/>
                <a:t>nhà</a:t>
              </a:r>
              <a:r>
                <a:rPr lang="en-US" sz="1600" dirty="0" smtClean="0"/>
                <a:t> </a:t>
              </a:r>
              <a:r>
                <a:rPr lang="en-US" sz="1600" dirty="0" err="1" smtClean="0"/>
                <a:t>trọ</a:t>
              </a:r>
              <a:endParaRPr lang="en-US" sz="1600" dirty="0"/>
            </a:p>
          </p:txBody>
        </p:sp>
        <p:sp>
          <p:nvSpPr>
            <p:cNvPr id="151" name="Rounded Rectangle 150"/>
            <p:cNvSpPr/>
            <p:nvPr/>
          </p:nvSpPr>
          <p:spPr>
            <a:xfrm>
              <a:off x="2790741" y="4528759"/>
              <a:ext cx="1524000" cy="60193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Xem</a:t>
              </a:r>
              <a:r>
                <a:rPr lang="en-US" sz="1600" dirty="0" smtClean="0"/>
                <a:t> </a:t>
              </a:r>
              <a:r>
                <a:rPr lang="en-US" sz="1600" dirty="0" err="1" smtClean="0"/>
                <a:t>hướng</a:t>
              </a:r>
              <a:r>
                <a:rPr lang="en-US" sz="1600" dirty="0" smtClean="0"/>
                <a:t> </a:t>
              </a:r>
              <a:r>
                <a:rPr lang="en-US" sz="1600" dirty="0" err="1" smtClean="0"/>
                <a:t>dẫn</a:t>
              </a:r>
              <a:r>
                <a:rPr lang="en-US" sz="1600" dirty="0" smtClean="0"/>
                <a:t> </a:t>
              </a:r>
              <a:r>
                <a:rPr lang="en-US" sz="1600" dirty="0" err="1" smtClean="0"/>
                <a:t>chỉ</a:t>
              </a:r>
              <a:r>
                <a:rPr lang="en-US" sz="1600" dirty="0" smtClean="0"/>
                <a:t> </a:t>
              </a:r>
              <a:r>
                <a:rPr lang="en-US" sz="1600" dirty="0" err="1" smtClean="0"/>
                <a:t>đường</a:t>
              </a:r>
              <a:endParaRPr lang="en-US" dirty="0"/>
            </a:p>
          </p:txBody>
        </p:sp>
        <p:sp>
          <p:nvSpPr>
            <p:cNvPr id="152" name="Rounded Rectangle 151"/>
            <p:cNvSpPr/>
            <p:nvPr/>
          </p:nvSpPr>
          <p:spPr>
            <a:xfrm>
              <a:off x="2762166" y="3244473"/>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Tìm</a:t>
              </a:r>
              <a:r>
                <a:rPr lang="en-US" dirty="0" smtClean="0"/>
                <a:t> </a:t>
              </a:r>
              <a:r>
                <a:rPr lang="en-US" dirty="0" err="1" smtClean="0"/>
                <a:t>nhà</a:t>
              </a:r>
              <a:r>
                <a:rPr lang="en-US" dirty="0" smtClean="0"/>
                <a:t> </a:t>
              </a:r>
              <a:r>
                <a:rPr lang="en-US" dirty="0" err="1" smtClean="0"/>
                <a:t>trọ</a:t>
              </a:r>
              <a:endParaRPr lang="en-US" dirty="0"/>
            </a:p>
          </p:txBody>
        </p:sp>
        <p:cxnSp>
          <p:nvCxnSpPr>
            <p:cNvPr id="153" name="Straight Connector 152"/>
            <p:cNvCxnSpPr/>
            <p:nvPr/>
          </p:nvCxnSpPr>
          <p:spPr>
            <a:xfrm>
              <a:off x="2333331" y="2365955"/>
              <a:ext cx="0" cy="2429505"/>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4" name="Straight Arrow Connector 153"/>
            <p:cNvCxnSpPr>
              <a:endCxn id="149" idx="1"/>
            </p:cNvCxnSpPr>
            <p:nvPr/>
          </p:nvCxnSpPr>
          <p:spPr>
            <a:xfrm>
              <a:off x="2370054" y="284918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5" name="Straight Arrow Connector 154"/>
            <p:cNvCxnSpPr/>
            <p:nvPr/>
          </p:nvCxnSpPr>
          <p:spPr>
            <a:xfrm>
              <a:off x="2398629" y="34905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6" name="Straight Arrow Connector 155"/>
            <p:cNvCxnSpPr/>
            <p:nvPr/>
          </p:nvCxnSpPr>
          <p:spPr>
            <a:xfrm>
              <a:off x="2370054" y="415569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7" name="Straight Arrow Connector 156"/>
            <p:cNvCxnSpPr/>
            <p:nvPr/>
          </p:nvCxnSpPr>
          <p:spPr>
            <a:xfrm flipV="1">
              <a:off x="2332538" y="4839473"/>
              <a:ext cx="477462" cy="4822"/>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381965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
                                        </p:tgtEl>
                                        <p:attrNameLst>
                                          <p:attrName>style.visibility</p:attrName>
                                        </p:attrNameLst>
                                      </p:cBhvr>
                                      <p:to>
                                        <p:strVal val="visible"/>
                                      </p:to>
                                    </p:set>
                                    <p:anim calcmode="lin" valueType="num">
                                      <p:cBhvr additive="base">
                                        <p:cTn id="13" dur="500" fill="hold"/>
                                        <p:tgtEl>
                                          <p:spTgt spid="158"/>
                                        </p:tgtEl>
                                        <p:attrNameLst>
                                          <p:attrName>ppt_x</p:attrName>
                                        </p:attrNameLst>
                                      </p:cBhvr>
                                      <p:tavLst>
                                        <p:tav tm="0">
                                          <p:val>
                                            <p:strVal val="#ppt_x"/>
                                          </p:val>
                                        </p:tav>
                                        <p:tav tm="100000">
                                          <p:val>
                                            <p:strVal val="#ppt_x"/>
                                          </p:val>
                                        </p:tav>
                                      </p:tavLst>
                                    </p:anim>
                                    <p:anim calcmode="lin" valueType="num">
                                      <p:cBhvr additive="base">
                                        <p:cTn id="14"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15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012957" cy="1015663"/>
            <a:chOff x="2751050" y="4013537"/>
            <a:chExt cx="4012957"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71598B"/>
                  </a:solidFill>
                  <a:latin typeface="Gill Sans Ultra Bold" panose="020B0A02020104020203" pitchFamily="34" charset="0"/>
                </a:rPr>
                <a:t>6.</a:t>
              </a:r>
              <a:endParaRPr lang="en-US" sz="6000" kern="0" dirty="0">
                <a:solidFill>
                  <a:srgbClr val="71598B"/>
                </a:solidFill>
                <a:latin typeface="Gill Sans Ultra Bold" panose="020B0A02020104020203" pitchFamily="34" charset="0"/>
              </a:endParaRPr>
            </a:p>
          </p:txBody>
        </p:sp>
        <p:sp>
          <p:nvSpPr>
            <p:cNvPr id="10" name="TextBox 9"/>
            <p:cNvSpPr txBox="1"/>
            <p:nvPr/>
          </p:nvSpPr>
          <p:spPr>
            <a:xfrm>
              <a:off x="3905532" y="4372329"/>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19</a:t>
            </a:fld>
            <a:endParaRPr lang="en-US"/>
          </a:p>
        </p:txBody>
      </p:sp>
    </p:spTree>
    <p:extLst>
      <p:ext uri="{BB962C8B-B14F-4D97-AF65-F5344CB8AC3E}">
        <p14:creationId xmlns:p14="http://schemas.microsoft.com/office/powerpoint/2010/main" val="358503695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51049" y="80514"/>
            <a:ext cx="3786041" cy="1015663"/>
            <a:chOff x="2751049" y="80514"/>
            <a:chExt cx="3786041" cy="1015663"/>
          </a:xfrm>
        </p:grpSpPr>
        <p:sp>
          <p:nvSpPr>
            <p:cNvPr id="4" name="TextBox 3"/>
            <p:cNvSpPr txBox="1"/>
            <p:nvPr/>
          </p:nvSpPr>
          <p:spPr>
            <a:xfrm>
              <a:off x="2751049" y="80514"/>
              <a:ext cx="1154483" cy="1015663"/>
            </a:xfrm>
            <a:prstGeom prst="rect">
              <a:avLst/>
            </a:prstGeom>
            <a:noFill/>
          </p:spPr>
          <p:txBody>
            <a:bodyPr wrap="none" rtlCol="0">
              <a:spAutoFit/>
            </a:bodyPr>
            <a:lstStyle/>
            <a:p>
              <a:r>
                <a:rPr lang="en-US" sz="6000" kern="0" dirty="0" smtClean="0">
                  <a:solidFill>
                    <a:srgbClr val="7030A0"/>
                  </a:solidFill>
                  <a:latin typeface="Gill Sans Ultra Bold" panose="020B0A02020104020203" pitchFamily="34" charset="0"/>
                </a:rPr>
                <a:t>1.</a:t>
              </a:r>
              <a:endParaRPr lang="en-US" sz="6000" kern="0" dirty="0">
                <a:solidFill>
                  <a:srgbClr val="7030A0"/>
                </a:solidFill>
                <a:latin typeface="Gill Sans Ultra Bold" panose="020B0A02020104020203" pitchFamily="34" charset="0"/>
              </a:endParaRPr>
            </a:p>
          </p:txBody>
        </p:sp>
        <p:sp>
          <p:nvSpPr>
            <p:cNvPr id="8" name="TextBox 7"/>
            <p:cNvSpPr txBox="1"/>
            <p:nvPr/>
          </p:nvSpPr>
          <p:spPr>
            <a:xfrm>
              <a:off x="4098602" y="384957"/>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3" name="Group 2"/>
          <p:cNvGrpSpPr/>
          <p:nvPr/>
        </p:nvGrpSpPr>
        <p:grpSpPr>
          <a:xfrm>
            <a:off x="2831897" y="903399"/>
            <a:ext cx="4509901" cy="1015663"/>
            <a:chOff x="2831897" y="903399"/>
            <a:chExt cx="4509901" cy="1015663"/>
          </a:xfrm>
        </p:grpSpPr>
        <p:sp>
          <p:nvSpPr>
            <p:cNvPr id="6" name="TextBox 5"/>
            <p:cNvSpPr txBox="1"/>
            <p:nvPr/>
          </p:nvSpPr>
          <p:spPr>
            <a:xfrm>
              <a:off x="2831897" y="903399"/>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2.</a:t>
              </a:r>
              <a:endParaRPr lang="en-US" sz="6000" kern="0" dirty="0">
                <a:solidFill>
                  <a:srgbClr val="002060"/>
                </a:solidFill>
                <a:latin typeface="Gill Sans Ultra Bold" panose="020B0A02020104020203" pitchFamily="34" charset="0"/>
              </a:endParaRPr>
            </a:p>
          </p:txBody>
        </p:sp>
        <p:sp>
          <p:nvSpPr>
            <p:cNvPr id="11" name="TextBox 10"/>
            <p:cNvSpPr txBox="1"/>
            <p:nvPr/>
          </p:nvSpPr>
          <p:spPr>
            <a:xfrm>
              <a:off x="4098602" y="1184018"/>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0" name="Group 9"/>
          <p:cNvGrpSpPr/>
          <p:nvPr/>
        </p:nvGrpSpPr>
        <p:grpSpPr>
          <a:xfrm>
            <a:off x="2805145" y="1726284"/>
            <a:ext cx="8383219" cy="1015663"/>
            <a:chOff x="2805145" y="1726284"/>
            <a:chExt cx="8383219" cy="1015663"/>
          </a:xfrm>
        </p:grpSpPr>
        <p:sp>
          <p:nvSpPr>
            <p:cNvPr id="7" name="TextBox 6"/>
            <p:cNvSpPr txBox="1"/>
            <p:nvPr/>
          </p:nvSpPr>
          <p:spPr>
            <a:xfrm>
              <a:off x="2805145" y="1726284"/>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3.</a:t>
              </a:r>
              <a:endParaRPr lang="en-US" sz="6000" kern="0" dirty="0">
                <a:solidFill>
                  <a:srgbClr val="0070C0"/>
                </a:solidFill>
                <a:latin typeface="Gill Sans Ultra Bold" panose="020B0A02020104020203" pitchFamily="34" charset="0"/>
              </a:endParaRPr>
            </a:p>
          </p:txBody>
        </p:sp>
        <p:sp>
          <p:nvSpPr>
            <p:cNvPr id="12" name="TextBox 11"/>
            <p:cNvSpPr txBox="1"/>
            <p:nvPr/>
          </p:nvSpPr>
          <p:spPr>
            <a:xfrm>
              <a:off x="4081931" y="2065320"/>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6" name="Group 15"/>
          <p:cNvGrpSpPr/>
          <p:nvPr/>
        </p:nvGrpSpPr>
        <p:grpSpPr>
          <a:xfrm>
            <a:off x="2805145" y="2573847"/>
            <a:ext cx="7796520" cy="1015663"/>
            <a:chOff x="2805145" y="2573847"/>
            <a:chExt cx="7796520" cy="1015663"/>
          </a:xfrm>
        </p:grpSpPr>
        <p:sp>
          <p:nvSpPr>
            <p:cNvPr id="5" name="TextBox 4"/>
            <p:cNvSpPr txBox="1"/>
            <p:nvPr/>
          </p:nvSpPr>
          <p:spPr>
            <a:xfrm>
              <a:off x="2805145" y="2573847"/>
              <a:ext cx="1154483" cy="1015663"/>
            </a:xfrm>
            <a:prstGeom prst="rect">
              <a:avLst/>
            </a:prstGeom>
            <a:noFill/>
          </p:spPr>
          <p:txBody>
            <a:bodyPr wrap="none" rtlCol="0">
              <a:spAutoFit/>
            </a:bodyPr>
            <a:lstStyle/>
            <a:p>
              <a:r>
                <a:rPr lang="en-US" sz="6000" kern="0" dirty="0" smtClean="0">
                  <a:solidFill>
                    <a:srgbClr val="00B0F0"/>
                  </a:solidFill>
                  <a:latin typeface="Gill Sans Ultra Bold" panose="020B0A02020104020203" pitchFamily="34" charset="0"/>
                </a:rPr>
                <a:t>4.</a:t>
              </a:r>
              <a:endParaRPr lang="en-US" sz="6000" kern="0" dirty="0">
                <a:solidFill>
                  <a:srgbClr val="00B0F0"/>
                </a:solidFill>
                <a:latin typeface="Gill Sans Ultra Bold" panose="020B0A02020104020203" pitchFamily="34" charset="0"/>
              </a:endParaRPr>
            </a:p>
          </p:txBody>
        </p:sp>
        <p:sp>
          <p:nvSpPr>
            <p:cNvPr id="13" name="TextBox 12"/>
            <p:cNvSpPr txBox="1"/>
            <p:nvPr/>
          </p:nvSpPr>
          <p:spPr>
            <a:xfrm>
              <a:off x="4081931" y="2856483"/>
              <a:ext cx="6519734" cy="523220"/>
            </a:xfrm>
            <a:prstGeom prst="rect">
              <a:avLst/>
            </a:prstGeom>
            <a:noFill/>
          </p:spPr>
          <p:txBody>
            <a:bodyPr wrap="none" rtlCol="0">
              <a:spAutoFit/>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grpSp>
      <p:grpSp>
        <p:nvGrpSpPr>
          <p:cNvPr id="17" name="Group 16"/>
          <p:cNvGrpSpPr/>
          <p:nvPr/>
        </p:nvGrpSpPr>
        <p:grpSpPr>
          <a:xfrm>
            <a:off x="2785955" y="3372054"/>
            <a:ext cx="4982241" cy="1015663"/>
            <a:chOff x="2785955" y="3372054"/>
            <a:chExt cx="4982241" cy="1015663"/>
          </a:xfrm>
        </p:grpSpPr>
        <p:sp>
          <p:nvSpPr>
            <p:cNvPr id="9" name="TextBox 8"/>
            <p:cNvSpPr txBox="1"/>
            <p:nvPr/>
          </p:nvSpPr>
          <p:spPr>
            <a:xfrm>
              <a:off x="2785955" y="3372054"/>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5.</a:t>
              </a:r>
              <a:endParaRPr lang="en-US" sz="6000" kern="0" dirty="0">
                <a:solidFill>
                  <a:srgbClr val="0070C0"/>
                </a:solidFill>
                <a:latin typeface="Gill Sans Ultra Bold" panose="020B0A02020104020203" pitchFamily="34" charset="0"/>
              </a:endParaRPr>
            </a:p>
          </p:txBody>
        </p:sp>
        <p:sp>
          <p:nvSpPr>
            <p:cNvPr id="14" name="TextBox 13"/>
            <p:cNvSpPr txBox="1"/>
            <p:nvPr/>
          </p:nvSpPr>
          <p:spPr>
            <a:xfrm>
              <a:off x="4098602" y="3688185"/>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20" name="Rectangle 19"/>
          <p:cNvSpPr/>
          <p:nvPr/>
        </p:nvSpPr>
        <p:spPr>
          <a:xfrm>
            <a:off x="2011476" y="0"/>
            <a:ext cx="128587" cy="66865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0" y="0"/>
            <a:ext cx="875561" cy="5619487"/>
          </a:xfrm>
          <a:prstGeom prst="rect">
            <a:avLst/>
          </a:prstGeom>
          <a:noFill/>
        </p:spPr>
        <p:txBody>
          <a:bodyPr vert="wordArtVert" wrap="none" rtlCol="0" anchor="ctr">
            <a:spAutoFit/>
          </a:bodyPr>
          <a:lstStyle/>
          <a:p>
            <a:r>
              <a:rPr lang="en-US" sz="3600" b="1" smtClean="0">
                <a:latin typeface="UTM Eremitage" panose="02040603050506020204" pitchFamily="18" charset="0"/>
              </a:rPr>
              <a:t>NỘI DUNG</a:t>
            </a:r>
            <a:endParaRPr lang="en-US" sz="3600" b="1">
              <a:latin typeface="UTM Eremitage" panose="02040603050506020204" pitchFamily="18" charset="0"/>
            </a:endParaRPr>
          </a:p>
        </p:txBody>
      </p:sp>
      <p:sp>
        <p:nvSpPr>
          <p:cNvPr id="23" name="Rectangle 22"/>
          <p:cNvSpPr/>
          <p:nvPr/>
        </p:nvSpPr>
        <p:spPr>
          <a:xfrm>
            <a:off x="876330" y="1290623"/>
            <a:ext cx="875561" cy="4890121"/>
          </a:xfrm>
          <a:prstGeom prst="rect">
            <a:avLst/>
          </a:prstGeom>
          <a:noFill/>
        </p:spPr>
        <p:txBody>
          <a:bodyPr vert="wordArtVert" wrap="none" numCol="1" rtlCol="0" anchor="ctr">
            <a:spAutoFit/>
          </a:bodyPr>
          <a:lstStyle/>
          <a:p>
            <a:r>
              <a:rPr lang="en-US" sz="3600" b="1" kern="0" spc="-100">
                <a:latin typeface="UTM Eremitage" panose="02040603050506020204" pitchFamily="18" charset="0"/>
              </a:rPr>
              <a:t>BÁO</a:t>
            </a:r>
            <a:r>
              <a:rPr lang="en-US" sz="3600" b="1">
                <a:latin typeface="UTM Eremitage" panose="02040603050506020204" pitchFamily="18" charset="0"/>
              </a:rPr>
              <a:t> CÁO</a:t>
            </a:r>
          </a:p>
        </p:txBody>
      </p:sp>
      <p:grpSp>
        <p:nvGrpSpPr>
          <p:cNvPr id="21" name="Group 20"/>
          <p:cNvGrpSpPr/>
          <p:nvPr/>
        </p:nvGrpSpPr>
        <p:grpSpPr>
          <a:xfrm>
            <a:off x="2751049" y="4244295"/>
            <a:ext cx="4154451" cy="1015663"/>
            <a:chOff x="2785955" y="3372054"/>
            <a:chExt cx="4154451" cy="1015663"/>
          </a:xfrm>
        </p:grpSpPr>
        <p:sp>
          <p:nvSpPr>
            <p:cNvPr id="24" name="TextBox 23"/>
            <p:cNvSpPr txBox="1"/>
            <p:nvPr/>
          </p:nvSpPr>
          <p:spPr>
            <a:xfrm>
              <a:off x="2785955" y="3372054"/>
              <a:ext cx="1154483" cy="1015663"/>
            </a:xfrm>
            <a:prstGeom prst="rect">
              <a:avLst/>
            </a:prstGeom>
            <a:noFill/>
          </p:spPr>
          <p:txBody>
            <a:bodyPr wrap="none" rtlCol="0">
              <a:spAutoFit/>
            </a:bodyPr>
            <a:lstStyle/>
            <a:p>
              <a:r>
                <a:rPr lang="en-US" sz="6000" kern="0" dirty="0">
                  <a:solidFill>
                    <a:schemeClr val="accent5">
                      <a:lumMod val="50000"/>
                    </a:schemeClr>
                  </a:solidFill>
                  <a:latin typeface="Gill Sans Ultra Bold" panose="020B0A02020104020203" pitchFamily="34" charset="0"/>
                </a:rPr>
                <a:t>6</a:t>
              </a:r>
              <a:r>
                <a:rPr lang="en-US" sz="6000" kern="0" dirty="0" smtClean="0">
                  <a:solidFill>
                    <a:schemeClr val="accent5">
                      <a:lumMod val="50000"/>
                    </a:schemeClr>
                  </a:solidFill>
                  <a:latin typeface="Gill Sans Ultra Bold" panose="020B0A02020104020203" pitchFamily="34" charset="0"/>
                </a:rPr>
                <a:t>.</a:t>
              </a:r>
              <a:endParaRPr lang="en-US" sz="6000" kern="0" dirty="0">
                <a:solidFill>
                  <a:schemeClr val="accent5">
                    <a:lumMod val="50000"/>
                  </a:schemeClr>
                </a:solidFill>
                <a:latin typeface="Gill Sans Ultra Bold" panose="020B0A02020104020203" pitchFamily="34" charset="0"/>
              </a:endParaRPr>
            </a:p>
          </p:txBody>
        </p:sp>
        <p:sp>
          <p:nvSpPr>
            <p:cNvPr id="25" name="TextBox 24"/>
            <p:cNvSpPr txBox="1"/>
            <p:nvPr/>
          </p:nvSpPr>
          <p:spPr>
            <a:xfrm>
              <a:off x="4081931" y="3647646"/>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26" name="Group 25"/>
          <p:cNvGrpSpPr/>
          <p:nvPr/>
        </p:nvGrpSpPr>
        <p:grpSpPr>
          <a:xfrm>
            <a:off x="2751049" y="5147748"/>
            <a:ext cx="7449199" cy="1015663"/>
            <a:chOff x="2785955" y="3372054"/>
            <a:chExt cx="7449199" cy="1015663"/>
          </a:xfrm>
        </p:grpSpPr>
        <p:sp>
          <p:nvSpPr>
            <p:cNvPr id="27" name="TextBox 26"/>
            <p:cNvSpPr txBox="1"/>
            <p:nvPr/>
          </p:nvSpPr>
          <p:spPr>
            <a:xfrm>
              <a:off x="2785955" y="3372054"/>
              <a:ext cx="1154483" cy="1015663"/>
            </a:xfrm>
            <a:prstGeom prst="rect">
              <a:avLst/>
            </a:prstGeom>
            <a:noFill/>
          </p:spPr>
          <p:txBody>
            <a:bodyPr wrap="none" rtlCol="0">
              <a:spAutoFit/>
            </a:bodyPr>
            <a:lstStyle/>
            <a:p>
              <a:r>
                <a:rPr lang="en-US" sz="6000" kern="0" dirty="0">
                  <a:solidFill>
                    <a:srgbClr val="00B050"/>
                  </a:solidFill>
                  <a:latin typeface="Gill Sans Ultra Bold" panose="020B0A02020104020203" pitchFamily="34" charset="0"/>
                </a:rPr>
                <a:t>7</a:t>
              </a:r>
              <a:r>
                <a:rPr lang="en-US" sz="6000" kern="0" dirty="0" smtClean="0">
                  <a:solidFill>
                    <a:srgbClr val="00B050"/>
                  </a:solidFill>
                  <a:latin typeface="Gill Sans Ultra Bold" panose="020B0A02020104020203" pitchFamily="34" charset="0"/>
                </a:rPr>
                <a:t>.</a:t>
              </a:r>
              <a:endParaRPr lang="en-US" sz="6000" kern="0" dirty="0">
                <a:solidFill>
                  <a:srgbClr val="00B050"/>
                </a:solidFill>
                <a:latin typeface="Gill Sans Ultra Bold" panose="020B0A02020104020203" pitchFamily="34" charset="0"/>
              </a:endParaRPr>
            </a:p>
          </p:txBody>
        </p:sp>
        <p:sp>
          <p:nvSpPr>
            <p:cNvPr id="28" name="TextBox 27"/>
            <p:cNvSpPr txBox="1"/>
            <p:nvPr/>
          </p:nvSpPr>
          <p:spPr>
            <a:xfrm>
              <a:off x="4081931" y="364764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8" name="Slide Number Placeholder 17"/>
          <p:cNvSpPr>
            <a:spLocks noGrp="1"/>
          </p:cNvSpPr>
          <p:nvPr>
            <p:ph type="sldNum" sz="quarter" idx="12"/>
          </p:nvPr>
        </p:nvSpPr>
        <p:spPr/>
        <p:txBody>
          <a:bodyPr/>
          <a:lstStyle/>
          <a:p>
            <a:fld id="{8AED1137-7A17-4605-A4F9-3A8E0C5C52EF}" type="slidenum">
              <a:rPr lang="en-US" smtClean="0"/>
              <a:t>2</a:t>
            </a:fld>
            <a:endParaRPr lang="en-US"/>
          </a:p>
        </p:txBody>
      </p:sp>
    </p:spTree>
    <p:extLst>
      <p:ext uri="{BB962C8B-B14F-4D97-AF65-F5344CB8AC3E}">
        <p14:creationId xmlns:p14="http://schemas.microsoft.com/office/powerpoint/2010/main" val="82311418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ppt_x"/>
                                          </p:val>
                                        </p:tav>
                                        <p:tav tm="100000">
                                          <p:val>
                                            <p:strVal val="#ppt_x"/>
                                          </p:val>
                                        </p:tav>
                                      </p:tavLst>
                                    </p:anim>
                                    <p:anim calcmode="lin" valueType="num">
                                      <p:cBhvr>
                                        <p:cTn id="8" dur="750" fill="hold"/>
                                        <p:tgtEl>
                                          <p:spTgt spid="20"/>
                                        </p:tgtEl>
                                        <p:attrNameLst>
                                          <p:attrName>ppt_y</p:attrName>
                                        </p:attrNameLst>
                                      </p:cBhvr>
                                      <p:tavLst>
                                        <p:tav tm="0">
                                          <p:val>
                                            <p:strVal val="#ppt_y-#ppt_h/2"/>
                                          </p:val>
                                        </p:tav>
                                        <p:tav tm="100000">
                                          <p:val>
                                            <p:strVal val="#ppt_y"/>
                                          </p:val>
                                        </p:tav>
                                      </p:tavLst>
                                    </p:anim>
                                    <p:anim calcmode="lin" valueType="num">
                                      <p:cBhvr>
                                        <p:cTn id="9" dur="750" fill="hold"/>
                                        <p:tgtEl>
                                          <p:spTgt spid="20"/>
                                        </p:tgtEl>
                                        <p:attrNameLst>
                                          <p:attrName>ppt_w</p:attrName>
                                        </p:attrNameLst>
                                      </p:cBhvr>
                                      <p:tavLst>
                                        <p:tav tm="0">
                                          <p:val>
                                            <p:strVal val="#ppt_w"/>
                                          </p:val>
                                        </p:tav>
                                        <p:tav tm="100000">
                                          <p:val>
                                            <p:strVal val="#ppt_w"/>
                                          </p:val>
                                        </p:tav>
                                      </p:tavLst>
                                    </p:anim>
                                    <p:anim calcmode="lin" valueType="num">
                                      <p:cBhvr>
                                        <p:cTn id="10" dur="75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1000" fill="hold"/>
                                        <p:tgtEl>
                                          <p:spTgt spid="3"/>
                                        </p:tgtEl>
                                        <p:attrNameLst>
                                          <p:attrName>ppt_x</p:attrName>
                                        </p:attrNameLst>
                                      </p:cBhvr>
                                      <p:tavLst>
                                        <p:tav tm="0">
                                          <p:val>
                                            <p:strVal val="#ppt_x"/>
                                          </p:val>
                                        </p:tav>
                                        <p:tav tm="100000">
                                          <p:val>
                                            <p:strVal val="#ppt_x"/>
                                          </p:val>
                                        </p:tav>
                                      </p:tavLst>
                                    </p:anim>
                                    <p:anim calcmode="lin" valueType="num">
                                      <p:cBhvr additive="base">
                                        <p:cTn id="2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ppt_x"/>
                                          </p:val>
                                        </p:tav>
                                        <p:tav tm="100000">
                                          <p:val>
                                            <p:strVal val="#ppt_x"/>
                                          </p:val>
                                        </p:tav>
                                      </p:tavLst>
                                    </p:anim>
                                    <p:anim calcmode="lin" valueType="num">
                                      <p:cBhvr additive="base">
                                        <p:cTn id="2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1000" fill="hold"/>
                                        <p:tgtEl>
                                          <p:spTgt spid="16"/>
                                        </p:tgtEl>
                                        <p:attrNameLst>
                                          <p:attrName>ppt_x</p:attrName>
                                        </p:attrNameLst>
                                      </p:cBhvr>
                                      <p:tavLst>
                                        <p:tav tm="0">
                                          <p:val>
                                            <p:strVal val="#ppt_x"/>
                                          </p:val>
                                        </p:tav>
                                        <p:tav tm="100000">
                                          <p:val>
                                            <p:strVal val="#ppt_x"/>
                                          </p:val>
                                        </p:tav>
                                      </p:tavLst>
                                    </p:anim>
                                    <p:anim calcmode="lin" valueType="num">
                                      <p:cBhvr additive="base">
                                        <p:cTn id="3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MÔ HÌNH CDM</a:t>
            </a:r>
            <a:endParaRPr lang="en-US"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2458" y="173397"/>
            <a:ext cx="11374788" cy="6557188"/>
          </a:xfrm>
          <a:prstGeom prst="rect">
            <a:avLst/>
          </a:prstGeom>
          <a:noFill/>
          <a:ln>
            <a:noFill/>
          </a:ln>
        </p:spPr>
      </p:pic>
      <p:sp>
        <p:nvSpPr>
          <p:cNvPr id="4" name="Slide Number Placeholder 3"/>
          <p:cNvSpPr>
            <a:spLocks noGrp="1"/>
          </p:cNvSpPr>
          <p:nvPr>
            <p:ph type="sldNum" sz="quarter" idx="12"/>
          </p:nvPr>
        </p:nvSpPr>
        <p:spPr/>
        <p:txBody>
          <a:bodyPr/>
          <a:lstStyle/>
          <a:p>
            <a:fld id="{8AED1137-7A17-4605-A4F9-3A8E0C5C52EF}" type="slidenum">
              <a:rPr lang="en-US" smtClean="0"/>
              <a:t>20</a:t>
            </a:fld>
            <a:endParaRPr lang="en-US"/>
          </a:p>
        </p:txBody>
      </p:sp>
    </p:spTree>
    <p:extLst>
      <p:ext uri="{BB962C8B-B14F-4D97-AF65-F5344CB8AC3E}">
        <p14:creationId xmlns:p14="http://schemas.microsoft.com/office/powerpoint/2010/main" val="3927880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4" name="Group 3"/>
          <p:cNvGrpSpPr/>
          <p:nvPr/>
        </p:nvGrpSpPr>
        <p:grpSpPr>
          <a:xfrm>
            <a:off x="3695580" y="2921168"/>
            <a:ext cx="7307706" cy="1015663"/>
            <a:chOff x="2751049" y="5285126"/>
            <a:chExt cx="7307706" cy="1015663"/>
          </a:xfrm>
        </p:grpSpPr>
        <p:sp>
          <p:nvSpPr>
            <p:cNvPr id="6" name="TextBox 5"/>
            <p:cNvSpPr txBox="1"/>
            <p:nvPr/>
          </p:nvSpPr>
          <p:spPr>
            <a:xfrm>
              <a:off x="2751049" y="5285126"/>
              <a:ext cx="1154483" cy="1015663"/>
            </a:xfrm>
            <a:prstGeom prst="rect">
              <a:avLst/>
            </a:prstGeom>
            <a:noFill/>
          </p:spPr>
          <p:txBody>
            <a:bodyPr wrap="none" rtlCol="0">
              <a:spAutoFit/>
            </a:bodyPr>
            <a:lstStyle/>
            <a:p>
              <a:r>
                <a:rPr lang="en-US" sz="6000" kern="0" dirty="0" smtClean="0">
                  <a:solidFill>
                    <a:srgbClr val="00B050"/>
                  </a:solidFill>
                  <a:latin typeface="Gill Sans Ultra Bold" panose="020B0A02020104020203" pitchFamily="34" charset="0"/>
                </a:rPr>
                <a:t>5.</a:t>
              </a:r>
              <a:endParaRPr lang="en-US" sz="6000" kern="0" dirty="0">
                <a:solidFill>
                  <a:srgbClr val="00B050"/>
                </a:solidFill>
                <a:latin typeface="Gill Sans Ultra Bold" panose="020B0A02020104020203" pitchFamily="34" charset="0"/>
              </a:endParaRPr>
            </a:p>
          </p:txBody>
        </p:sp>
        <p:sp>
          <p:nvSpPr>
            <p:cNvPr id="7" name="TextBox 6"/>
            <p:cNvSpPr txBox="1"/>
            <p:nvPr/>
          </p:nvSpPr>
          <p:spPr>
            <a:xfrm>
              <a:off x="3905532" y="564391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21</a:t>
            </a:fld>
            <a:endParaRPr lang="en-US"/>
          </a:p>
        </p:txBody>
      </p:sp>
    </p:spTree>
    <p:extLst>
      <p:ext uri="{BB962C8B-B14F-4D97-AF65-F5344CB8AC3E}">
        <p14:creationId xmlns:p14="http://schemas.microsoft.com/office/powerpoint/2010/main" val="33225812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9125" y="690135"/>
            <a:ext cx="6227008"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KẾT QUẢ</a:t>
            </a:r>
            <a:r>
              <a:rPr lang="en-US" dirty="0"/>
              <a:t> </a:t>
            </a:r>
            <a:r>
              <a:rPr lang="en-US" dirty="0" smtClean="0"/>
              <a:t>ĐẠT ĐƯỢC</a:t>
            </a:r>
            <a:endParaRPr lang="en-US" dirty="0"/>
          </a:p>
        </p:txBody>
      </p:sp>
      <p:grpSp>
        <p:nvGrpSpPr>
          <p:cNvPr id="8" name="Group 7"/>
          <p:cNvGrpSpPr/>
          <p:nvPr/>
        </p:nvGrpSpPr>
        <p:grpSpPr>
          <a:xfrm>
            <a:off x="277416" y="2726371"/>
            <a:ext cx="11845631" cy="726545"/>
            <a:chOff x="277416" y="2726371"/>
            <a:chExt cx="11845631" cy="726545"/>
          </a:xfrm>
        </p:grpSpPr>
        <p:grpSp>
          <p:nvGrpSpPr>
            <p:cNvPr id="54" name="Group 53"/>
            <p:cNvGrpSpPr/>
            <p:nvPr/>
          </p:nvGrpSpPr>
          <p:grpSpPr>
            <a:xfrm>
              <a:off x="277416" y="2793926"/>
              <a:ext cx="683417" cy="658990"/>
              <a:chOff x="4445631" y="2611327"/>
              <a:chExt cx="683417" cy="658990"/>
            </a:xfrm>
          </p:grpSpPr>
          <p:sp>
            <p:nvSpPr>
              <p:cNvPr id="55" name="TextBox 54"/>
              <p:cNvSpPr txBox="1"/>
              <p:nvPr/>
            </p:nvSpPr>
            <p:spPr>
              <a:xfrm>
                <a:off x="4522622" y="2688471"/>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02</a:t>
                </a:r>
                <a:endParaRPr lang="en-US" sz="2500" err="1">
                  <a:solidFill>
                    <a:schemeClr val="tx1">
                      <a:lumMod val="85000"/>
                      <a:lumOff val="15000"/>
                    </a:schemeClr>
                  </a:solidFill>
                  <a:latin typeface="Raleway Black" panose="020B0A03030101060003" pitchFamily="34" charset="0"/>
                </a:endParaRPr>
              </a:p>
            </p:txBody>
          </p:sp>
          <p:grpSp>
            <p:nvGrpSpPr>
              <p:cNvPr id="56" name="Agrupar 12"/>
              <p:cNvGrpSpPr/>
              <p:nvPr/>
            </p:nvGrpSpPr>
            <p:grpSpPr>
              <a:xfrm rot="5400000">
                <a:off x="4457845" y="2599113"/>
                <a:ext cx="658990" cy="683417"/>
                <a:chOff x="5477797" y="1624693"/>
                <a:chExt cx="2501508" cy="1894115"/>
              </a:xfrm>
              <a:solidFill>
                <a:schemeClr val="accent5">
                  <a:lumMod val="75000"/>
                </a:schemeClr>
              </a:solidFill>
            </p:grpSpPr>
            <p:sp>
              <p:nvSpPr>
                <p:cNvPr id="57"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58"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grpSp>
        <p:sp>
          <p:nvSpPr>
            <p:cNvPr id="59" name="TextBox 58"/>
            <p:cNvSpPr txBox="1"/>
            <p:nvPr/>
          </p:nvSpPr>
          <p:spPr>
            <a:xfrm>
              <a:off x="1000346" y="2726371"/>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46038" algn="just">
                <a:defRPr/>
              </a:pP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quản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lý</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bài</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grpSp>
      <p:grpSp>
        <p:nvGrpSpPr>
          <p:cNvPr id="7" name="Group 6"/>
          <p:cNvGrpSpPr/>
          <p:nvPr/>
        </p:nvGrpSpPr>
        <p:grpSpPr>
          <a:xfrm>
            <a:off x="310854" y="1912559"/>
            <a:ext cx="11806119" cy="658990"/>
            <a:chOff x="310854" y="1912559"/>
            <a:chExt cx="11806119" cy="658990"/>
          </a:xfrm>
        </p:grpSpPr>
        <p:grpSp>
          <p:nvGrpSpPr>
            <p:cNvPr id="49" name="Group 48"/>
            <p:cNvGrpSpPr/>
            <p:nvPr/>
          </p:nvGrpSpPr>
          <p:grpSpPr>
            <a:xfrm>
              <a:off x="310854" y="1912559"/>
              <a:ext cx="683417" cy="658990"/>
              <a:chOff x="3323762" y="820775"/>
              <a:chExt cx="683417" cy="658990"/>
            </a:xfrm>
          </p:grpSpPr>
          <p:grpSp>
            <p:nvGrpSpPr>
              <p:cNvPr id="50" name="Agrupar 12"/>
              <p:cNvGrpSpPr/>
              <p:nvPr/>
            </p:nvGrpSpPr>
            <p:grpSpPr>
              <a:xfrm rot="5400000">
                <a:off x="3335976" y="808561"/>
                <a:ext cx="658990" cy="683417"/>
                <a:chOff x="5477797" y="1624693"/>
                <a:chExt cx="2501508" cy="1894115"/>
              </a:xfrm>
              <a:solidFill>
                <a:schemeClr val="accent6">
                  <a:lumMod val="75000"/>
                </a:schemeClr>
              </a:solidFill>
            </p:grpSpPr>
            <p:sp>
              <p:nvSpPr>
                <p:cNvPr id="52" name="Forma libre 6"/>
                <p:cNvSpPr/>
                <p:nvPr/>
              </p:nvSpPr>
              <p:spPr>
                <a:xfrm>
                  <a:off x="5477797" y="1624693"/>
                  <a:ext cx="947057" cy="1894115"/>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53"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51" name="TextBox 50"/>
              <p:cNvSpPr txBox="1"/>
              <p:nvPr/>
            </p:nvSpPr>
            <p:spPr>
              <a:xfrm>
                <a:off x="3367021" y="904911"/>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grpSp>
        <p:sp>
          <p:nvSpPr>
            <p:cNvPr id="68" name="TextBox 67"/>
            <p:cNvSpPr txBox="1"/>
            <p:nvPr/>
          </p:nvSpPr>
          <p:spPr>
            <a:xfrm>
              <a:off x="994272" y="1941139"/>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46038" algn="just">
                <a:defRPr/>
              </a:pPr>
              <a:r>
                <a:rPr lang="en-US" sz="2800" dirty="0">
                  <a:latin typeface="Segoe UI Semibold" panose="020B0702040204020203" pitchFamily="34" charset="0"/>
                  <a:cs typeface="Segoe UI Semibold" panose="020B0702040204020203" pitchFamily="34" charset="0"/>
                </a:rPr>
                <a:t>B</a:t>
              </a:r>
              <a:r>
                <a:rPr lang="en-US" sz="2800" dirty="0" smtClean="0">
                  <a:latin typeface="Segoe UI Semibold" panose="020B0702040204020203" pitchFamily="34" charset="0"/>
                  <a:cs typeface="Segoe UI Semibold" panose="020B0702040204020203" pitchFamily="34" charset="0"/>
                </a:rPr>
                <a:t>a </a:t>
              </a:r>
              <a:r>
                <a:rPr lang="en-US" sz="2800" dirty="0" err="1">
                  <a:latin typeface="Segoe UI Semibold" panose="020B0702040204020203" pitchFamily="34" charset="0"/>
                  <a:cs typeface="Segoe UI Semibold" panose="020B0702040204020203" pitchFamily="34" charset="0"/>
                </a:rPr>
                <a:t>nhóm</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người</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dùng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grpSp>
      <p:grpSp>
        <p:nvGrpSpPr>
          <p:cNvPr id="9" name="Group 8"/>
          <p:cNvGrpSpPr/>
          <p:nvPr/>
        </p:nvGrpSpPr>
        <p:grpSpPr>
          <a:xfrm>
            <a:off x="310854" y="3813557"/>
            <a:ext cx="11772680" cy="954107"/>
            <a:chOff x="310854" y="3813557"/>
            <a:chExt cx="11772680" cy="954107"/>
          </a:xfrm>
        </p:grpSpPr>
        <p:grpSp>
          <p:nvGrpSpPr>
            <p:cNvPr id="39" name="Group 38"/>
            <p:cNvGrpSpPr/>
            <p:nvPr/>
          </p:nvGrpSpPr>
          <p:grpSpPr>
            <a:xfrm>
              <a:off x="310854" y="3933270"/>
              <a:ext cx="683417" cy="658990"/>
              <a:chOff x="7256296" y="2611326"/>
              <a:chExt cx="683417" cy="658990"/>
            </a:xfrm>
          </p:grpSpPr>
          <p:grpSp>
            <p:nvGrpSpPr>
              <p:cNvPr id="40" name="Agrupar 12"/>
              <p:cNvGrpSpPr/>
              <p:nvPr/>
            </p:nvGrpSpPr>
            <p:grpSpPr>
              <a:xfrm rot="5400000">
                <a:off x="7268510" y="2599112"/>
                <a:ext cx="658990" cy="683417"/>
                <a:chOff x="5477797" y="1624693"/>
                <a:chExt cx="2501508" cy="1894115"/>
              </a:xfrm>
              <a:solidFill>
                <a:schemeClr val="accent4">
                  <a:lumMod val="75000"/>
                </a:schemeClr>
              </a:solidFill>
            </p:grpSpPr>
            <p:sp>
              <p:nvSpPr>
                <p:cNvPr id="42"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43"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41" name="TextBox 40"/>
              <p:cNvSpPr txBox="1"/>
              <p:nvPr/>
            </p:nvSpPr>
            <p:spPr>
              <a:xfrm>
                <a:off x="7333288" y="2688471"/>
                <a:ext cx="596900" cy="477054"/>
              </a:xfrm>
              <a:prstGeom prst="rect">
                <a:avLst/>
              </a:prstGeom>
              <a:noFill/>
            </p:spPr>
            <p:txBody>
              <a:bodyPr wrap="square" rtlCol="0">
                <a:spAutoFit/>
              </a:bodyPr>
              <a:lstStyle/>
              <a:p>
                <a:r>
                  <a:rPr lang="en-US" sz="2500" dirty="0" smtClean="0">
                    <a:solidFill>
                      <a:schemeClr val="tx1">
                        <a:lumMod val="85000"/>
                        <a:lumOff val="15000"/>
                      </a:schemeClr>
                    </a:solidFill>
                    <a:latin typeface="Raleway Black" panose="020B0A03030101060003" pitchFamily="34" charset="0"/>
                  </a:rPr>
                  <a:t>03</a:t>
                </a:r>
                <a:endParaRPr lang="en-US" sz="2500" dirty="0">
                  <a:solidFill>
                    <a:schemeClr val="tx1">
                      <a:lumMod val="85000"/>
                      <a:lumOff val="15000"/>
                    </a:schemeClr>
                  </a:solidFill>
                  <a:latin typeface="Raleway Black" panose="020B0A03030101060003" pitchFamily="34" charset="0"/>
                </a:endParaRPr>
              </a:p>
            </p:txBody>
          </p:sp>
        </p:grpSp>
        <p:sp>
          <p:nvSpPr>
            <p:cNvPr id="69" name="TextBox 68"/>
            <p:cNvSpPr txBox="1"/>
            <p:nvPr/>
          </p:nvSpPr>
          <p:spPr>
            <a:xfrm>
              <a:off x="960833" y="3813557"/>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46038" algn="just">
                <a:defRPr/>
              </a:pP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tìm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kiếm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theo</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nhiều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tiêu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xem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chỉ</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đường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khoảng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đặt</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lịch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hẹn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tin ở </a:t>
              </a:r>
              <a:r>
                <a:rPr lang="en-US" sz="2800" dirty="0" err="1" smtClean="0">
                  <a:latin typeface="Segoe UI Semibold" panose="020B0702040204020203" pitchFamily="34" charset="0"/>
                  <a:cs typeface="Segoe UI Semibold" panose="020B0702040204020203" pitchFamily="34" charset="0"/>
                </a:rPr>
                <a:t>ghép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bình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luận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grpSp>
      <p:grpSp>
        <p:nvGrpSpPr>
          <p:cNvPr id="10" name="Group 9"/>
          <p:cNvGrpSpPr/>
          <p:nvPr/>
        </p:nvGrpSpPr>
        <p:grpSpPr>
          <a:xfrm>
            <a:off x="277416" y="4927982"/>
            <a:ext cx="11790283" cy="658990"/>
            <a:chOff x="277416" y="4927982"/>
            <a:chExt cx="11790283" cy="658990"/>
          </a:xfrm>
        </p:grpSpPr>
        <p:grpSp>
          <p:nvGrpSpPr>
            <p:cNvPr id="44" name="Group 43"/>
            <p:cNvGrpSpPr/>
            <p:nvPr/>
          </p:nvGrpSpPr>
          <p:grpSpPr>
            <a:xfrm>
              <a:off x="277416" y="4927982"/>
              <a:ext cx="683417" cy="658990"/>
              <a:chOff x="9999395" y="2611327"/>
              <a:chExt cx="683417" cy="658990"/>
            </a:xfrm>
          </p:grpSpPr>
          <p:grpSp>
            <p:nvGrpSpPr>
              <p:cNvPr id="45" name="Agrupar 12"/>
              <p:cNvGrpSpPr/>
              <p:nvPr/>
            </p:nvGrpSpPr>
            <p:grpSpPr>
              <a:xfrm rot="5400000">
                <a:off x="10011609" y="2599113"/>
                <a:ext cx="658990" cy="683417"/>
                <a:chOff x="5477797" y="1624693"/>
                <a:chExt cx="2501508" cy="1894115"/>
              </a:xfrm>
              <a:solidFill>
                <a:srgbClr val="7030A0"/>
              </a:solidFill>
            </p:grpSpPr>
            <p:sp>
              <p:nvSpPr>
                <p:cNvPr id="47"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48"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46" name="TextBox 45"/>
              <p:cNvSpPr txBox="1"/>
              <p:nvPr/>
            </p:nvSpPr>
            <p:spPr>
              <a:xfrm>
                <a:off x="10076387" y="2688472"/>
                <a:ext cx="596900" cy="477054"/>
              </a:xfrm>
              <a:prstGeom prst="rect">
                <a:avLst/>
              </a:prstGeom>
              <a:noFill/>
            </p:spPr>
            <p:txBody>
              <a:bodyPr wrap="square" rtlCol="0">
                <a:spAutoFit/>
              </a:bodyPr>
              <a:lstStyle/>
              <a:p>
                <a:r>
                  <a:rPr lang="es-ES" sz="2500" dirty="0" smtClean="0">
                    <a:solidFill>
                      <a:schemeClr val="tx1">
                        <a:lumMod val="85000"/>
                        <a:lumOff val="15000"/>
                      </a:schemeClr>
                    </a:solidFill>
                    <a:latin typeface="Raleway Black" panose="020B0A03030101060003" pitchFamily="34" charset="0"/>
                  </a:rPr>
                  <a:t>04</a:t>
                </a:r>
                <a:endParaRPr lang="en-US" sz="2500" dirty="0">
                  <a:solidFill>
                    <a:schemeClr val="tx1">
                      <a:lumMod val="85000"/>
                      <a:lumOff val="15000"/>
                    </a:schemeClr>
                  </a:solidFill>
                  <a:latin typeface="Raleway Black" panose="020B0A03030101060003" pitchFamily="34" charset="0"/>
                </a:endParaRPr>
              </a:p>
            </p:txBody>
          </p:sp>
        </p:grpSp>
        <p:sp>
          <p:nvSpPr>
            <p:cNvPr id="70" name="TextBox 69"/>
            <p:cNvSpPr txBox="1"/>
            <p:nvPr/>
          </p:nvSpPr>
          <p:spPr>
            <a:xfrm>
              <a:off x="944998" y="4968390"/>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46038" algn="just">
                <a:defRPr/>
              </a:pPr>
              <a:r>
                <a:rPr lang="en-US" sz="2800" dirty="0" err="1" smtClean="0">
                  <a:latin typeface="Segoe UI Semibold" panose="020B0702040204020203" pitchFamily="34" charset="0"/>
                  <a:cs typeface="Segoe UI Semibold" panose="020B0702040204020203" pitchFamily="34" charset="0"/>
                </a:rPr>
                <a:t>Đáp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ứng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được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chức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cơ</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của</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grpSp>
      <p:grpSp>
        <p:nvGrpSpPr>
          <p:cNvPr id="11" name="Group 10"/>
          <p:cNvGrpSpPr/>
          <p:nvPr/>
        </p:nvGrpSpPr>
        <p:grpSpPr>
          <a:xfrm>
            <a:off x="310854" y="5639808"/>
            <a:ext cx="11772680" cy="954107"/>
            <a:chOff x="296934" y="5618643"/>
            <a:chExt cx="11772680" cy="954107"/>
          </a:xfrm>
        </p:grpSpPr>
        <p:grpSp>
          <p:nvGrpSpPr>
            <p:cNvPr id="71" name="Group 70"/>
            <p:cNvGrpSpPr/>
            <p:nvPr/>
          </p:nvGrpSpPr>
          <p:grpSpPr>
            <a:xfrm>
              <a:off x="296934" y="5814843"/>
              <a:ext cx="683417" cy="658990"/>
              <a:chOff x="3323762" y="820775"/>
              <a:chExt cx="683417" cy="658990"/>
            </a:xfrm>
          </p:grpSpPr>
          <p:grpSp>
            <p:nvGrpSpPr>
              <p:cNvPr id="72" name="Agrupar 12"/>
              <p:cNvGrpSpPr/>
              <p:nvPr/>
            </p:nvGrpSpPr>
            <p:grpSpPr>
              <a:xfrm rot="5400000">
                <a:off x="3335976" y="808561"/>
                <a:ext cx="658990" cy="683417"/>
                <a:chOff x="5477797" y="1624693"/>
                <a:chExt cx="2501508" cy="1894115"/>
              </a:xfrm>
              <a:solidFill>
                <a:schemeClr val="accent6">
                  <a:lumMod val="75000"/>
                </a:schemeClr>
              </a:solidFill>
            </p:grpSpPr>
            <p:sp>
              <p:nvSpPr>
                <p:cNvPr id="74" name="Forma libre 6"/>
                <p:cNvSpPr/>
                <p:nvPr/>
              </p:nvSpPr>
              <p:spPr>
                <a:xfrm>
                  <a:off x="5477797" y="1624693"/>
                  <a:ext cx="947057" cy="1894115"/>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75"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73" name="TextBox 72"/>
              <p:cNvSpPr txBox="1"/>
              <p:nvPr/>
            </p:nvSpPr>
            <p:spPr>
              <a:xfrm>
                <a:off x="3367021" y="904911"/>
                <a:ext cx="596900" cy="477054"/>
              </a:xfrm>
              <a:prstGeom prst="rect">
                <a:avLst/>
              </a:prstGeom>
              <a:noFill/>
            </p:spPr>
            <p:txBody>
              <a:bodyPr wrap="square" rtlCol="0">
                <a:spAutoFit/>
              </a:bodyPr>
              <a:lstStyle/>
              <a:p>
                <a:r>
                  <a:rPr lang="es-ES" sz="2500" dirty="0" smtClean="0">
                    <a:solidFill>
                      <a:schemeClr val="tx1">
                        <a:lumMod val="85000"/>
                        <a:lumOff val="15000"/>
                      </a:schemeClr>
                    </a:solidFill>
                    <a:latin typeface="Raleway Black" panose="020B0A03030101060003" pitchFamily="34" charset="0"/>
                  </a:rPr>
                  <a:t>05</a:t>
                </a:r>
                <a:endParaRPr lang="en-US" sz="2500" dirty="0">
                  <a:solidFill>
                    <a:schemeClr val="tx1">
                      <a:lumMod val="85000"/>
                      <a:lumOff val="15000"/>
                    </a:schemeClr>
                  </a:solidFill>
                  <a:latin typeface="Raleway Black" panose="020B0A03030101060003" pitchFamily="34" charset="0"/>
                </a:endParaRPr>
              </a:p>
            </p:txBody>
          </p:sp>
        </p:grpSp>
        <p:sp>
          <p:nvSpPr>
            <p:cNvPr id="76" name="TextBox 75"/>
            <p:cNvSpPr txBox="1"/>
            <p:nvPr/>
          </p:nvSpPr>
          <p:spPr>
            <a:xfrm>
              <a:off x="946913" y="5618643"/>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46038" algn="just">
                <a:defRPr/>
              </a:pPr>
              <a:r>
                <a:rPr lang="en-US" sz="2800" dirty="0" err="1" smtClean="0">
                  <a:latin typeface="Segoe UI Semibold" panose="020B0702040204020203" pitchFamily="34" charset="0"/>
                  <a:cs typeface="Segoe UI Semibold" panose="020B0702040204020203" pitchFamily="34" charset="0"/>
                </a:rPr>
                <a:t>Tính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trong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việc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địa</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điểm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gửi</a:t>
              </a:r>
              <a:r>
                <a:rPr lang="en-US" sz="2800" dirty="0" smtClean="0">
                  <a:latin typeface="Segoe UI Semibold" panose="020B0702040204020203" pitchFamily="34" charset="0"/>
                  <a:cs typeface="Segoe UI Semibold" panose="020B0702040204020203" pitchFamily="34" charset="0"/>
                </a:rPr>
                <a:t> Email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grpSp>
      <p:sp>
        <p:nvSpPr>
          <p:cNvPr id="12" name="Slide Number Placeholder 11"/>
          <p:cNvSpPr>
            <a:spLocks noGrp="1"/>
          </p:cNvSpPr>
          <p:nvPr>
            <p:ph type="sldNum" sz="quarter" idx="12"/>
          </p:nvPr>
        </p:nvSpPr>
        <p:spPr/>
        <p:txBody>
          <a:bodyPr/>
          <a:lstStyle/>
          <a:p>
            <a:fld id="{8AED1137-7A17-4605-A4F9-3A8E0C5C52EF}" type="slidenum">
              <a:rPr lang="en-US" smtClean="0"/>
              <a:t>22</a:t>
            </a:fld>
            <a:endParaRPr lang="en-US"/>
          </a:p>
        </p:txBody>
      </p:sp>
    </p:spTree>
    <p:extLst>
      <p:ext uri="{BB962C8B-B14F-4D97-AF65-F5344CB8AC3E}">
        <p14:creationId xmlns:p14="http://schemas.microsoft.com/office/powerpoint/2010/main" val="1137703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0626" y="1052797"/>
            <a:ext cx="2553114"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HẠN CHẾ</a:t>
            </a:r>
            <a:endParaRPr lang="en-US" dirty="0"/>
          </a:p>
        </p:txBody>
      </p:sp>
      <p:sp>
        <p:nvSpPr>
          <p:cNvPr id="21" name="TextBox 20"/>
          <p:cNvSpPr txBox="1"/>
          <p:nvPr/>
        </p:nvSpPr>
        <p:spPr>
          <a:xfrm>
            <a:off x="1530626" y="2321959"/>
            <a:ext cx="9829366" cy="1200329"/>
          </a:xfrm>
          <a:prstGeom prst="rect">
            <a:avLst/>
          </a:prstGeom>
          <a:noFill/>
        </p:spPr>
        <p:txBody>
          <a:bodyPr wrap="square" rtlCol="0" anchor="ctr">
            <a:spAutoFit/>
          </a:bodyPr>
          <a:lstStyle/>
          <a:p>
            <a:pPr algn="just"/>
            <a:r>
              <a:rPr lang="en-US" sz="3600" dirty="0" smtClean="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thực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hiện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gửi</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nhắn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bằng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sms</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đến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người</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dùng</a:t>
            </a:r>
            <a:endParaRPr lang="en-US" sz="3600" dirty="0">
              <a:latin typeface="Segoe UI Semibold" panose="020B0702040204020203" pitchFamily="34" charset="0"/>
              <a:cs typeface="Segoe UI Semibold" panose="020B0702040204020203" pitchFamily="34" charset="0"/>
            </a:endParaRPr>
          </a:p>
        </p:txBody>
      </p:sp>
      <p:sp>
        <p:nvSpPr>
          <p:cNvPr id="27" name="TextBox 26"/>
          <p:cNvSpPr txBox="1"/>
          <p:nvPr/>
        </p:nvSpPr>
        <p:spPr>
          <a:xfrm>
            <a:off x="1530626" y="3886859"/>
            <a:ext cx="9488123" cy="1200329"/>
          </a:xfrm>
          <a:prstGeom prst="rect">
            <a:avLst/>
          </a:prstGeom>
          <a:noFill/>
        </p:spPr>
        <p:txBody>
          <a:bodyPr wrap="square" rtlCol="0" anchor="ctr">
            <a:spAutoFit/>
          </a:bodyPr>
          <a:lstStyle/>
          <a:p>
            <a:pPr lvl="0" algn="just"/>
            <a:r>
              <a:rPr lang="en-US" sz="3600" dirty="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kiểm</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tra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được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thông</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của</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nhà</a:t>
            </a:r>
            <a:r>
              <a:rPr lang="en-US" sz="3600" dirty="0" smtClean="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trọ</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khi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người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dùng</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đăng</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đăng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ảo</a:t>
            </a:r>
            <a:r>
              <a:rPr lang="en-US" sz="3600" dirty="0" smtClean="0">
                <a:latin typeface="Segoe UI Semibold" panose="020B0702040204020203" pitchFamily="34" charset="0"/>
                <a:cs typeface="Segoe UI Semibold" panose="020B0702040204020203" pitchFamily="34" charset="0"/>
              </a:rPr>
              <a:t>).</a:t>
            </a:r>
            <a:endParaRPr lang="en-US" sz="36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23</a:t>
            </a:fld>
            <a:endParaRPr lang="en-US"/>
          </a:p>
        </p:txBody>
      </p:sp>
    </p:spTree>
    <p:extLst>
      <p:ext uri="{BB962C8B-B14F-4D97-AF65-F5344CB8AC3E}">
        <p14:creationId xmlns:p14="http://schemas.microsoft.com/office/powerpoint/2010/main" val="228049503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7424" y="662652"/>
            <a:ext cx="4946995"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HƯỚNG PHÁT TRIỂN</a:t>
            </a:r>
          </a:p>
        </p:txBody>
      </p:sp>
      <p:sp>
        <p:nvSpPr>
          <p:cNvPr id="21" name="TextBox 20"/>
          <p:cNvSpPr txBox="1"/>
          <p:nvPr/>
        </p:nvSpPr>
        <p:spPr>
          <a:xfrm>
            <a:off x="2542473" y="1445557"/>
            <a:ext cx="9323877" cy="1569660"/>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Triển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khai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thống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đến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với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ở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Đại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học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riêng</a:t>
            </a:r>
            <a:r>
              <a:rPr lang="en-US" sz="3200" dirty="0">
                <a:latin typeface="Segoe UI Semibold" panose="020B0702040204020203" pitchFamily="34" charset="0"/>
                <a:cs typeface="Segoe UI Semibold" panose="020B0702040204020203" pitchFamily="34" charset="0"/>
              </a:rPr>
              <a:t>.</a:t>
            </a:r>
          </a:p>
        </p:txBody>
      </p:sp>
      <p:sp>
        <p:nvSpPr>
          <p:cNvPr id="27" name="TextBox 26"/>
          <p:cNvSpPr txBox="1"/>
          <p:nvPr/>
        </p:nvSpPr>
        <p:spPr>
          <a:xfrm>
            <a:off x="2542473" y="3184469"/>
            <a:ext cx="9323875" cy="1077218"/>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Tích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hợp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công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360</a:t>
            </a:r>
            <a:r>
              <a:rPr lang="en-US" sz="3200" baseline="30000" dirty="0">
                <a:latin typeface="Segoe UI Semibold" panose="020B0702040204020203" pitchFamily="34" charset="0"/>
                <a:cs typeface="Segoe UI Semibold" panose="020B0702040204020203" pitchFamily="34" charset="0"/>
              </a:rPr>
              <a:t>0</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hình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trọ</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được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trực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quan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nhất</a:t>
            </a:r>
            <a:r>
              <a:rPr lang="en-US" sz="3200" dirty="0">
                <a:latin typeface="Segoe UI Semibold" panose="020B0702040204020203" pitchFamily="34" charset="0"/>
                <a:cs typeface="Segoe UI Semibold" panose="020B0702040204020203" pitchFamily="34" charset="0"/>
              </a:rPr>
              <a:t>.</a:t>
            </a:r>
          </a:p>
        </p:txBody>
      </p:sp>
      <p:sp>
        <p:nvSpPr>
          <p:cNvPr id="32" name="TextBox 31"/>
          <p:cNvSpPr txBox="1"/>
          <p:nvPr/>
        </p:nvSpPr>
        <p:spPr>
          <a:xfrm>
            <a:off x="2542473" y="4600191"/>
            <a:ext cx="7893613" cy="584775"/>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Thiết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kế</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giao</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chuyên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nghiệp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hơn</a:t>
            </a:r>
            <a:r>
              <a:rPr lang="en-US" sz="3200" dirty="0">
                <a:latin typeface="Segoe UI Semibold" panose="020B0702040204020203" pitchFamily="34" charset="0"/>
                <a:cs typeface="Segoe UI Semibold" panose="020B0702040204020203" pitchFamily="34" charset="0"/>
              </a:rPr>
              <a:t>.</a:t>
            </a:r>
          </a:p>
        </p:txBody>
      </p:sp>
      <p:sp>
        <p:nvSpPr>
          <p:cNvPr id="37" name="TextBox 36"/>
          <p:cNvSpPr txBox="1"/>
          <p:nvPr/>
        </p:nvSpPr>
        <p:spPr>
          <a:xfrm>
            <a:off x="2542473" y="5277249"/>
            <a:ext cx="8489962" cy="1077218"/>
          </a:xfrm>
          <a:prstGeom prst="rect">
            <a:avLst/>
          </a:prstGeom>
          <a:noFill/>
        </p:spPr>
        <p:txBody>
          <a:bodyPr wrap="square" rtlCol="0" anchor="ctr">
            <a:spAutoFit/>
          </a:bodyPr>
          <a:lstStyle/>
          <a:p>
            <a:pPr marL="457200" indent="-457200" algn="just">
              <a:buFont typeface="Wingdings" panose="05000000000000000000" pitchFamily="2" charset="2"/>
              <a:buChar char="v"/>
            </a:pPr>
            <a:r>
              <a:rPr lang="en-US" sz="3200" dirty="0" err="1" smtClean="0">
                <a:latin typeface="Segoe UI Semibold" panose="020B0702040204020203" pitchFamily="34" charset="0"/>
                <a:cs typeface="Segoe UI Semibold" panose="020B0702040204020203" pitchFamily="34" charset="0"/>
              </a:rPr>
              <a:t>Xây</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dựng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hoàn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chỉnh</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các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chức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năng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còn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lại</a:t>
            </a:r>
            <a:r>
              <a:rPr lang="en-US" sz="32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grpSp>
        <p:nvGrpSpPr>
          <p:cNvPr id="3" name="Group 2"/>
          <p:cNvGrpSpPr/>
          <p:nvPr/>
        </p:nvGrpSpPr>
        <p:grpSpPr>
          <a:xfrm>
            <a:off x="728661" y="221435"/>
            <a:ext cx="1528763" cy="1528763"/>
            <a:chOff x="728663" y="428625"/>
            <a:chExt cx="1528763" cy="1528763"/>
          </a:xfrm>
        </p:grpSpPr>
        <p:sp>
          <p:nvSpPr>
            <p:cNvPr id="2" name="Rectangle 1"/>
            <p:cNvSpPr/>
            <p:nvPr/>
          </p:nvSpPr>
          <p:spPr>
            <a:xfrm>
              <a:off x="728663" y="428625"/>
              <a:ext cx="1528763" cy="15287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962692" y="662653"/>
              <a:ext cx="1060704" cy="1060704"/>
            </a:xfrm>
            <a:prstGeom prst="rightArrow">
              <a:avLst>
                <a:gd name="adj1" fmla="val 30802"/>
                <a:gd name="adj2" fmla="val 51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24</a:t>
            </a:fld>
            <a:endParaRPr lang="en-US"/>
          </a:p>
        </p:txBody>
      </p:sp>
    </p:spTree>
    <p:extLst>
      <p:ext uri="{BB962C8B-B14F-4D97-AF65-F5344CB8AC3E}">
        <p14:creationId xmlns:p14="http://schemas.microsoft.com/office/powerpoint/2010/main" val="233754874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707" y="1359905"/>
            <a:ext cx="11886587" cy="4138190"/>
            <a:chOff x="152705" y="1005573"/>
            <a:chExt cx="11886587" cy="4138190"/>
          </a:xfrm>
        </p:grpSpPr>
        <p:sp>
          <p:nvSpPr>
            <p:cNvPr id="3" name="TextBox 2"/>
            <p:cNvSpPr txBox="1"/>
            <p:nvPr/>
          </p:nvSpPr>
          <p:spPr>
            <a:xfrm>
              <a:off x="152705" y="1005573"/>
              <a:ext cx="11886587"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CẢM ƠN THẦY VÀ CÁC BẠN ĐÃ CHÚ Ý LẮNG NGHE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428" y="2566304"/>
              <a:ext cx="4529140" cy="2577459"/>
            </a:xfrm>
            <a:prstGeom prst="rect">
              <a:avLst/>
            </a:prstGeom>
          </p:spPr>
        </p:pic>
      </p:grpSp>
      <p:sp>
        <p:nvSpPr>
          <p:cNvPr id="6" name="Slide Number Placeholder 5"/>
          <p:cNvSpPr>
            <a:spLocks noGrp="1"/>
          </p:cNvSpPr>
          <p:nvPr>
            <p:ph type="sldNum" sz="quarter" idx="12"/>
          </p:nvPr>
        </p:nvSpPr>
        <p:spPr/>
        <p:txBody>
          <a:bodyPr/>
          <a:lstStyle/>
          <a:p>
            <a:fld id="{8AED1137-7A17-4605-A4F9-3A8E0C5C52EF}" type="slidenum">
              <a:rPr lang="en-US" smtClean="0"/>
              <a:t>25</a:t>
            </a:fld>
            <a:endParaRPr lang="en-US"/>
          </a:p>
        </p:txBody>
      </p:sp>
    </p:spTree>
    <p:extLst>
      <p:ext uri="{BB962C8B-B14F-4D97-AF65-F5344CB8AC3E}">
        <p14:creationId xmlns:p14="http://schemas.microsoft.com/office/powerpoint/2010/main" val="4254717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CÁC THỰC THỂ</a:t>
            </a:r>
            <a:endParaRPr lang="en-US" dirty="0">
              <a:solidFill>
                <a:schemeClr val="bg1"/>
              </a:solidFill>
            </a:endParaRPr>
          </a:p>
        </p:txBody>
      </p:sp>
      <p:grpSp>
        <p:nvGrpSpPr>
          <p:cNvPr id="5" name="Group 4"/>
          <p:cNvGrpSpPr/>
          <p:nvPr/>
        </p:nvGrpSpPr>
        <p:grpSpPr>
          <a:xfrm>
            <a:off x="1204403" y="1536174"/>
            <a:ext cx="6093510" cy="3785652"/>
            <a:chOff x="1459832" y="1604211"/>
            <a:chExt cx="6093510" cy="3785652"/>
          </a:xfrm>
        </p:grpSpPr>
        <p:sp>
          <p:nvSpPr>
            <p:cNvPr id="3" name="TextBox 2"/>
            <p:cNvSpPr txBox="1"/>
            <p:nvPr/>
          </p:nvSpPr>
          <p:spPr>
            <a:xfrm>
              <a:off x="145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a:t>Nhân viên</a:t>
              </a:r>
            </a:p>
            <a:p>
              <a:r>
                <a:rPr lang="en-US"/>
                <a:t>Khách hàng</a:t>
              </a:r>
            </a:p>
            <a:p>
              <a:r>
                <a:rPr lang="en-US"/>
                <a:t>Nhà cung cấp</a:t>
              </a:r>
            </a:p>
            <a:p>
              <a:r>
                <a:rPr lang="en-US"/>
                <a:t>Hãng sản </a:t>
              </a:r>
              <a:r>
                <a:rPr lang="en-US" smtClean="0"/>
                <a:t>xuất</a:t>
              </a:r>
            </a:p>
            <a:p>
              <a:r>
                <a:rPr lang="en-US" smtClean="0"/>
                <a:t>Tài khoản</a:t>
              </a:r>
              <a:endParaRPr lang="en-US"/>
            </a:p>
          </p:txBody>
        </p:sp>
        <p:sp>
          <p:nvSpPr>
            <p:cNvPr id="4" name="TextBox 3"/>
            <p:cNvSpPr txBox="1"/>
            <p:nvPr/>
          </p:nvSpPr>
          <p:spPr>
            <a:xfrm>
              <a:off x="526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smtClean="0"/>
                <a:t>Loại sản phẩm</a:t>
              </a:r>
              <a:endParaRPr lang="en-US"/>
            </a:p>
            <a:p>
              <a:r>
                <a:rPr lang="en-US" smtClean="0"/>
                <a:t>Chất liệu</a:t>
              </a:r>
              <a:endParaRPr lang="en-US"/>
            </a:p>
            <a:p>
              <a:r>
                <a:rPr lang="en-US" smtClean="0"/>
                <a:t>Đồng hồ</a:t>
              </a:r>
              <a:endParaRPr lang="en-US"/>
            </a:p>
            <a:p>
              <a:r>
                <a:rPr lang="en-US" smtClean="0"/>
                <a:t>Hóa đơn</a:t>
              </a:r>
            </a:p>
            <a:p>
              <a:r>
                <a:rPr lang="en-US" smtClean="0"/>
                <a:t>Phiếu nhập</a:t>
              </a:r>
              <a:endParaRPr lang="en-US"/>
            </a:p>
          </p:txBody>
        </p:sp>
      </p:grpSp>
      <p:pic>
        <p:nvPicPr>
          <p:cNvPr id="6" name="Picture 5"/>
          <p:cNvPicPr>
            <a:picLocks noChangeAspect="1"/>
          </p:cNvPicPr>
          <p:nvPr/>
        </p:nvPicPr>
        <p:blipFill>
          <a:blip r:embed="rId2"/>
          <a:stretch>
            <a:fillRect/>
          </a:stretch>
        </p:blipFill>
        <p:spPr>
          <a:xfrm>
            <a:off x="8242023" y="0"/>
            <a:ext cx="5572903" cy="6858000"/>
          </a:xfrm>
          <a:prstGeom prst="rect">
            <a:avLst/>
          </a:prstGeom>
        </p:spPr>
      </p:pic>
      <p:sp>
        <p:nvSpPr>
          <p:cNvPr id="8" name="Slide Number Placeholder 7"/>
          <p:cNvSpPr>
            <a:spLocks noGrp="1"/>
          </p:cNvSpPr>
          <p:nvPr>
            <p:ph type="sldNum" sz="quarter" idx="12"/>
          </p:nvPr>
        </p:nvSpPr>
        <p:spPr/>
        <p:txBody>
          <a:bodyPr/>
          <a:lstStyle/>
          <a:p>
            <a:fld id="{8AED1137-7A17-4605-A4F9-3A8E0C5C52EF}" type="slidenum">
              <a:rPr lang="en-US" smtClean="0"/>
              <a:t>26</a:t>
            </a:fld>
            <a:endParaRPr lang="en-US"/>
          </a:p>
        </p:txBody>
      </p:sp>
    </p:spTree>
    <p:extLst>
      <p:ext uri="{BB962C8B-B14F-4D97-AF65-F5344CB8AC3E}">
        <p14:creationId xmlns:p14="http://schemas.microsoft.com/office/powerpoint/2010/main" val="41623672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00742" y="3882792"/>
            <a:ext cx="7599307" cy="1430881"/>
            <a:chOff x="2296347" y="2713560"/>
            <a:chExt cx="7599307" cy="1430881"/>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5093" y="2713560"/>
              <a:ext cx="895350" cy="895350"/>
            </a:xfrm>
            <a:prstGeom prst="rect">
              <a:avLst/>
            </a:prstGeom>
          </p:spPr>
        </p:pic>
        <p:sp>
          <p:nvSpPr>
            <p:cNvPr id="4" name="TextBox 3"/>
            <p:cNvSpPr txBox="1"/>
            <p:nvPr/>
          </p:nvSpPr>
          <p:spPr>
            <a:xfrm>
              <a:off x="2296347"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1558" y="2713560"/>
              <a:ext cx="895350" cy="895350"/>
            </a:xfrm>
            <a:prstGeom prst="rect">
              <a:avLst/>
            </a:prstGeom>
          </p:spPr>
        </p:pic>
        <p:sp>
          <p:nvSpPr>
            <p:cNvPr id="6" name="TextBox 5"/>
            <p:cNvSpPr txBox="1"/>
            <p:nvPr/>
          </p:nvSpPr>
          <p:spPr>
            <a:xfrm>
              <a:off x="7482813"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27</a:t>
            </a:fld>
            <a:endParaRPr lang="en-US"/>
          </a:p>
        </p:txBody>
      </p:sp>
    </p:spTree>
    <p:extLst>
      <p:ext uri="{BB962C8B-B14F-4D97-AF65-F5344CB8AC3E}">
        <p14:creationId xmlns:p14="http://schemas.microsoft.com/office/powerpoint/2010/main" val="3819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08703" y="1819062"/>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sp>
        <p:nvSpPr>
          <p:cNvPr id="6" name="TextBox 5"/>
          <p:cNvSpPr txBox="1"/>
          <p:nvPr/>
        </p:nvSpPr>
        <p:spPr>
          <a:xfrm>
            <a:off x="706273" y="3430326"/>
            <a:ext cx="2743200" cy="923330"/>
          </a:xfrm>
          <a:prstGeom prst="rect">
            <a:avLst/>
          </a:prstGeom>
          <a:noFill/>
        </p:spPr>
        <p:txBody>
          <a:bodyPr wrap="square" rtlCol="0" anchor="ctr">
            <a:spAutoFit/>
          </a:bodyPr>
          <a:lstStyle/>
          <a:p>
            <a:pPr algn="ctr"/>
            <a:r>
              <a:rPr lang="en-US" smtClean="0"/>
              <a:t>Phát huy khả năng làm việc nhóm và khả năng chịu áp lực công việc cao</a:t>
            </a:r>
            <a:endParaRPr lang="en-US"/>
          </a:p>
        </p:txBody>
      </p:sp>
      <p:grpSp>
        <p:nvGrpSpPr>
          <p:cNvPr id="7" name="Agrupar 12"/>
          <p:cNvGrpSpPr/>
          <p:nvPr/>
        </p:nvGrpSpPr>
        <p:grpSpPr>
          <a:xfrm rot="5400000">
            <a:off x="4457844" y="2599113"/>
            <a:ext cx="658990" cy="683417"/>
            <a:chOff x="5477797" y="1624693"/>
            <a:chExt cx="2501508" cy="1894115"/>
          </a:xfrm>
          <a:solidFill>
            <a:schemeClr val="accent5">
              <a:lumMod val="75000"/>
            </a:schemeClr>
          </a:solidFill>
        </p:grpSpPr>
        <p:sp>
          <p:nvSpPr>
            <p:cNvPr id="23"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4"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9" name="TextBox 8"/>
          <p:cNvSpPr txBox="1"/>
          <p:nvPr/>
        </p:nvSpPr>
        <p:spPr>
          <a:xfrm>
            <a:off x="3449472" y="3430326"/>
            <a:ext cx="2743200" cy="923330"/>
          </a:xfrm>
          <a:prstGeom prst="rect">
            <a:avLst/>
          </a:prstGeom>
          <a:noFill/>
        </p:spPr>
        <p:txBody>
          <a:bodyPr wrap="square" rtlCol="0" anchor="ctr">
            <a:spAutoFit/>
          </a:bodyPr>
          <a:lstStyle/>
          <a:p>
            <a:pPr algn="ctr"/>
            <a:r>
              <a:rPr lang="en-US" smtClean="0"/>
              <a:t>Nâng cao khả năng phân tích và đánh giá thực tế để tạo ra sản phẩm</a:t>
            </a:r>
            <a:endParaRPr lang="en-US"/>
          </a:p>
        </p:txBody>
      </p:sp>
      <p:grpSp>
        <p:nvGrpSpPr>
          <p:cNvPr id="34" name="Group 33"/>
          <p:cNvGrpSpPr/>
          <p:nvPr/>
        </p:nvGrpSpPr>
        <p:grpSpPr>
          <a:xfrm>
            <a:off x="9078258" y="666005"/>
            <a:ext cx="683417" cy="658990"/>
            <a:chOff x="7256296" y="2611326"/>
            <a:chExt cx="683417" cy="658990"/>
          </a:xfrm>
        </p:grpSpPr>
        <p:grpSp>
          <p:nvGrpSpPr>
            <p:cNvPr id="10" name="Agrupar 12"/>
            <p:cNvGrpSpPr/>
            <p:nvPr/>
          </p:nvGrpSpPr>
          <p:grpSpPr>
            <a:xfrm rot="5400000">
              <a:off x="7268510" y="2599112"/>
              <a:ext cx="658990" cy="683417"/>
              <a:chOff x="5477797" y="1624693"/>
              <a:chExt cx="2501508" cy="1894115"/>
            </a:xfrm>
            <a:solidFill>
              <a:schemeClr val="accent4">
                <a:lumMod val="75000"/>
              </a:schemeClr>
            </a:solidFill>
          </p:grpSpPr>
          <p:sp>
            <p:nvSpPr>
              <p:cNvPr id="2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1" name="TextBox 10"/>
            <p:cNvSpPr txBox="1"/>
            <p:nvPr/>
          </p:nvSpPr>
          <p:spPr>
            <a:xfrm>
              <a:off x="7333288" y="2688471"/>
              <a:ext cx="596900" cy="477054"/>
            </a:xfrm>
            <a:prstGeom prst="rect">
              <a:avLst/>
            </a:prstGeom>
            <a:noFill/>
          </p:spPr>
          <p:txBody>
            <a:bodyPr wrap="square" rtlCol="0">
              <a:spAutoFit/>
            </a:bodyPr>
            <a:lstStyle/>
            <a:p>
              <a:r>
                <a:rPr lang="en-US" sz="2500" smtClean="0">
                  <a:solidFill>
                    <a:schemeClr val="tx1">
                      <a:lumMod val="85000"/>
                      <a:lumOff val="15000"/>
                    </a:schemeClr>
                  </a:solidFill>
                  <a:latin typeface="Raleway Black" panose="020B0A03030101060003" pitchFamily="34" charset="0"/>
                </a:rPr>
                <a:t>03</a:t>
              </a:r>
              <a:endParaRPr lang="en-US" sz="2500" err="1">
                <a:solidFill>
                  <a:schemeClr val="tx1">
                    <a:lumMod val="85000"/>
                    <a:lumOff val="15000"/>
                  </a:schemeClr>
                </a:solidFill>
                <a:latin typeface="Raleway Black" panose="020B0A03030101060003" pitchFamily="34" charset="0"/>
              </a:endParaRPr>
            </a:p>
          </p:txBody>
        </p:sp>
      </p:grpSp>
      <p:sp>
        <p:nvSpPr>
          <p:cNvPr id="12" name="TextBox 11"/>
          <p:cNvSpPr txBox="1"/>
          <p:nvPr/>
        </p:nvSpPr>
        <p:spPr>
          <a:xfrm>
            <a:off x="6192572" y="3430325"/>
            <a:ext cx="2743200" cy="646331"/>
          </a:xfrm>
          <a:prstGeom prst="rect">
            <a:avLst/>
          </a:prstGeom>
          <a:noFill/>
        </p:spPr>
        <p:txBody>
          <a:bodyPr wrap="square" rtlCol="0" anchor="ctr">
            <a:spAutoFit/>
          </a:bodyPr>
          <a:lstStyle/>
          <a:p>
            <a:pPr algn="ctr"/>
            <a:r>
              <a:rPr lang="en-US" smtClean="0"/>
              <a:t>Rèn luyện kỹ thuật lập trình</a:t>
            </a:r>
            <a:endParaRPr lang="en-US"/>
          </a:p>
        </p:txBody>
      </p:sp>
      <p:grpSp>
        <p:nvGrpSpPr>
          <p:cNvPr id="36" name="Group 35"/>
          <p:cNvGrpSpPr/>
          <p:nvPr/>
        </p:nvGrpSpPr>
        <p:grpSpPr>
          <a:xfrm>
            <a:off x="10853834" y="743150"/>
            <a:ext cx="683417" cy="658990"/>
            <a:chOff x="9999395" y="2611327"/>
            <a:chExt cx="683417" cy="658990"/>
          </a:xfrm>
        </p:grpSpPr>
        <p:grpSp>
          <p:nvGrpSpPr>
            <p:cNvPr id="13" name="Agrupar 12"/>
            <p:cNvGrpSpPr/>
            <p:nvPr/>
          </p:nvGrpSpPr>
          <p:grpSpPr>
            <a:xfrm rot="5400000">
              <a:off x="10011609" y="2599113"/>
              <a:ext cx="658990" cy="683417"/>
              <a:chOff x="5477797" y="1624693"/>
              <a:chExt cx="2501508" cy="1894115"/>
            </a:xfrm>
            <a:solidFill>
              <a:srgbClr val="7030A0"/>
            </a:solidFill>
          </p:grpSpPr>
          <p:sp>
            <p:nvSpPr>
              <p:cNvPr id="19"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0"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4" name="TextBox 13"/>
            <p:cNvSpPr txBox="1"/>
            <p:nvPr/>
          </p:nvSpPr>
          <p:spPr>
            <a:xfrm>
              <a:off x="10076387" y="2688472"/>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04</a:t>
              </a:r>
              <a:endParaRPr lang="en-US" sz="2500" err="1">
                <a:solidFill>
                  <a:schemeClr val="tx1">
                    <a:lumMod val="85000"/>
                    <a:lumOff val="15000"/>
                  </a:schemeClr>
                </a:solidFill>
                <a:latin typeface="Raleway Black" panose="020B0A03030101060003" pitchFamily="34" charset="0"/>
              </a:endParaRPr>
            </a:p>
          </p:txBody>
        </p:sp>
      </p:grpSp>
      <p:sp>
        <p:nvSpPr>
          <p:cNvPr id="15" name="TextBox 14"/>
          <p:cNvSpPr txBox="1"/>
          <p:nvPr/>
        </p:nvSpPr>
        <p:spPr>
          <a:xfrm>
            <a:off x="8952390" y="3430325"/>
            <a:ext cx="2743200" cy="646331"/>
          </a:xfrm>
          <a:prstGeom prst="rect">
            <a:avLst/>
          </a:prstGeom>
          <a:noFill/>
        </p:spPr>
        <p:txBody>
          <a:bodyPr wrap="square" rtlCol="0" anchor="ctr">
            <a:spAutoFit/>
          </a:bodyPr>
          <a:lstStyle/>
          <a:p>
            <a:pPr algn="ctr"/>
            <a:r>
              <a:rPr lang="en-US" smtClean="0"/>
              <a:t>Rèn luyện khả năng quản lý dự án</a:t>
            </a:r>
            <a:endParaRPr lang="en-US"/>
          </a:p>
        </p:txBody>
      </p:sp>
      <p:cxnSp>
        <p:nvCxnSpPr>
          <p:cNvPr id="16" name="Straight Connector 15"/>
          <p:cNvCxnSpPr/>
          <p:nvPr/>
        </p:nvCxnSpPr>
        <p:spPr>
          <a:xfrm>
            <a:off x="3449473"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2672" y="2115046"/>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35772"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19522" y="685864"/>
            <a:ext cx="683417" cy="658990"/>
            <a:chOff x="3323762" y="820775"/>
            <a:chExt cx="683417" cy="658990"/>
          </a:xfrm>
        </p:grpSpPr>
        <p:grpSp>
          <p:nvGrpSpPr>
            <p:cNvPr id="4" name="Agrupar 12"/>
            <p:cNvGrpSpPr/>
            <p:nvPr/>
          </p:nvGrpSpPr>
          <p:grpSpPr>
            <a:xfrm rot="5400000">
              <a:off x="3335976" y="808561"/>
              <a:ext cx="658990" cy="683417"/>
              <a:chOff x="5477797" y="1624693"/>
              <a:chExt cx="2501508" cy="1894115"/>
            </a:xfrm>
            <a:solidFill>
              <a:schemeClr val="accent6">
                <a:lumMod val="75000"/>
              </a:schemeClr>
            </a:solidFill>
          </p:grpSpPr>
          <p:sp>
            <p:nvSpPr>
              <p:cNvPr id="25" name="Forma libre 6"/>
              <p:cNvSpPr/>
              <p:nvPr/>
            </p:nvSpPr>
            <p:spPr>
              <a:xfrm>
                <a:off x="5477797" y="1624693"/>
                <a:ext cx="947057" cy="1894115"/>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6"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28" name="TextBox 27"/>
            <p:cNvSpPr txBox="1"/>
            <p:nvPr/>
          </p:nvSpPr>
          <p:spPr>
            <a:xfrm>
              <a:off x="3367021" y="904911"/>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grpSp>
      <p:grpSp>
        <p:nvGrpSpPr>
          <p:cNvPr id="33" name="Group 32"/>
          <p:cNvGrpSpPr/>
          <p:nvPr/>
        </p:nvGrpSpPr>
        <p:grpSpPr>
          <a:xfrm>
            <a:off x="7098890" y="717287"/>
            <a:ext cx="683417" cy="658990"/>
            <a:chOff x="4445631" y="2611327"/>
            <a:chExt cx="683417" cy="658990"/>
          </a:xfrm>
        </p:grpSpPr>
        <p:sp>
          <p:nvSpPr>
            <p:cNvPr id="8" name="TextBox 7"/>
            <p:cNvSpPr txBox="1"/>
            <p:nvPr/>
          </p:nvSpPr>
          <p:spPr>
            <a:xfrm>
              <a:off x="4522622" y="2688471"/>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02</a:t>
              </a:r>
              <a:endParaRPr lang="en-US" sz="2500" err="1">
                <a:solidFill>
                  <a:schemeClr val="tx1">
                    <a:lumMod val="85000"/>
                    <a:lumOff val="15000"/>
                  </a:schemeClr>
                </a:solidFill>
                <a:latin typeface="Raleway Black" panose="020B0A03030101060003" pitchFamily="34" charset="0"/>
              </a:endParaRPr>
            </a:p>
          </p:txBody>
        </p:sp>
        <p:grpSp>
          <p:nvGrpSpPr>
            <p:cNvPr id="30" name="Agrupar 12"/>
            <p:cNvGrpSpPr/>
            <p:nvPr/>
          </p:nvGrpSpPr>
          <p:grpSpPr>
            <a:xfrm rot="5400000">
              <a:off x="4457845" y="2599113"/>
              <a:ext cx="658990" cy="683417"/>
              <a:chOff x="5477797" y="1624693"/>
              <a:chExt cx="2501508" cy="1894115"/>
            </a:xfrm>
            <a:solidFill>
              <a:schemeClr val="accent5">
                <a:lumMod val="75000"/>
              </a:schemeClr>
            </a:solidFill>
          </p:grpSpPr>
          <p:sp>
            <p:nvSpPr>
              <p:cNvPr id="3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3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grpSp>
      <p:sp>
        <p:nvSpPr>
          <p:cNvPr id="3" name="Slide Number Placeholder 2"/>
          <p:cNvSpPr>
            <a:spLocks noGrp="1"/>
          </p:cNvSpPr>
          <p:nvPr>
            <p:ph type="sldNum" sz="quarter" idx="12"/>
          </p:nvPr>
        </p:nvSpPr>
        <p:spPr/>
        <p:txBody>
          <a:bodyPr/>
          <a:lstStyle/>
          <a:p>
            <a:fld id="{8AED1137-7A17-4605-A4F9-3A8E0C5C52EF}" type="slidenum">
              <a:rPr lang="en-US" smtClean="0"/>
              <a:t>28</a:t>
            </a:fld>
            <a:endParaRPr lang="en-US"/>
          </a:p>
        </p:txBody>
      </p:sp>
    </p:spTree>
    <p:extLst>
      <p:ext uri="{BB962C8B-B14F-4D97-AF65-F5344CB8AC3E}">
        <p14:creationId xmlns:p14="http://schemas.microsoft.com/office/powerpoint/2010/main" val="3965386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sp>
          <p:nvSpPr>
            <p:cNvPr id="7" name="Rectangle 6"/>
            <p:cNvSpPr/>
            <p:nvPr/>
          </p:nvSpPr>
          <p:spPr>
            <a:xfrm>
              <a:off x="396108" y="3871341"/>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smtClean="0"/>
              <a:t>QUẢN LÝ</a:t>
            </a:r>
            <a:endParaRPr lang="en-US" u="sng"/>
          </a:p>
        </p:txBody>
      </p:sp>
      <p:sp>
        <p:nvSpPr>
          <p:cNvPr id="11" name="TextBox 10"/>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sp>
        <p:nvSpPr>
          <p:cNvPr id="12" name="Slide Number Placeholder 11"/>
          <p:cNvSpPr>
            <a:spLocks noGrp="1"/>
          </p:cNvSpPr>
          <p:nvPr>
            <p:ph type="sldNum" sz="quarter" idx="12"/>
          </p:nvPr>
        </p:nvSpPr>
        <p:spPr/>
        <p:txBody>
          <a:bodyPr/>
          <a:lstStyle/>
          <a:p>
            <a:fld id="{8AED1137-7A17-4605-A4F9-3A8E0C5C52EF}" type="slidenum">
              <a:rPr lang="en-US" smtClean="0"/>
              <a:t>29</a:t>
            </a:fld>
            <a:endParaRPr lang="en-US"/>
          </a:p>
        </p:txBody>
      </p:sp>
    </p:spTree>
    <p:extLst>
      <p:ext uri="{BB962C8B-B14F-4D97-AF65-F5344CB8AC3E}">
        <p14:creationId xmlns:p14="http://schemas.microsoft.com/office/powerpoint/2010/main" val="1723486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 name="TextBox 2"/>
          <p:cNvSpPr txBox="1"/>
          <p:nvPr/>
        </p:nvSpPr>
        <p:spPr>
          <a:xfrm>
            <a:off x="3695580" y="2921169"/>
            <a:ext cx="1154483" cy="1015663"/>
          </a:xfrm>
          <a:prstGeom prst="rect">
            <a:avLst/>
          </a:prstGeom>
          <a:noFill/>
        </p:spPr>
        <p:txBody>
          <a:bodyPr wrap="none" rtlCol="0">
            <a:spAutoFit/>
          </a:bodyPr>
          <a:lstStyle/>
          <a:p>
            <a:r>
              <a:rPr lang="en-US" sz="6000" kern="0" dirty="0" smtClean="0">
                <a:solidFill>
                  <a:srgbClr val="7030A0"/>
                </a:solidFill>
                <a:latin typeface="Gill Sans Ultra Bold" panose="020B0A02020104020203" pitchFamily="34" charset="0"/>
              </a:rPr>
              <a:t>1.</a:t>
            </a:r>
            <a:endParaRPr lang="en-US" sz="6000" kern="0" dirty="0">
              <a:solidFill>
                <a:srgbClr val="7030A0"/>
              </a:solidFill>
              <a:latin typeface="Gill Sans Ultra Bold" panose="020B0A02020104020203" pitchFamily="34" charset="0"/>
            </a:endParaRPr>
          </a:p>
        </p:txBody>
      </p:sp>
      <p:sp>
        <p:nvSpPr>
          <p:cNvPr id="4" name="TextBox 3"/>
          <p:cNvSpPr txBox="1"/>
          <p:nvPr/>
        </p:nvSpPr>
        <p:spPr>
          <a:xfrm>
            <a:off x="4850062" y="3279963"/>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Slide Number Placeholder 5"/>
          <p:cNvSpPr>
            <a:spLocks noGrp="1"/>
          </p:cNvSpPr>
          <p:nvPr>
            <p:ph type="sldNum" sz="quarter" idx="12"/>
          </p:nvPr>
        </p:nvSpPr>
        <p:spPr/>
        <p:txBody>
          <a:bodyPr/>
          <a:lstStyle/>
          <a:p>
            <a:fld id="{8AED1137-7A17-4605-A4F9-3A8E0C5C52EF}" type="slidenum">
              <a:rPr lang="en-US" smtClean="0"/>
              <a:t>3</a:t>
            </a:fld>
            <a:endParaRPr lang="en-US"/>
          </a:p>
        </p:txBody>
      </p:sp>
    </p:spTree>
    <p:extLst>
      <p:ext uri="{BB962C8B-B14F-4D97-AF65-F5344CB8AC3E}">
        <p14:creationId xmlns:p14="http://schemas.microsoft.com/office/powerpoint/2010/main" val="411062833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ppt_x</p:attrName>
                                        </p:attrNameLst>
                                      </p:cBhvr>
                                      <p:tavLst>
                                        <p:tav tm="0">
                                          <p:val>
                                            <p:strVal val="#ppt_x-#ppt_w/2"/>
                                          </p:val>
                                        </p:tav>
                                        <p:tav tm="100000">
                                          <p:val>
                                            <p:strVal val="#ppt_x"/>
                                          </p:val>
                                        </p:tav>
                                      </p:tavLst>
                                    </p:anim>
                                    <p:anim calcmode="lin" valueType="num">
                                      <p:cBhvr>
                                        <p:cTn id="15" dur="250" fill="hold"/>
                                        <p:tgtEl>
                                          <p:spTgt spid="3"/>
                                        </p:tgtEl>
                                        <p:attrNameLst>
                                          <p:attrName>ppt_y</p:attrName>
                                        </p:attrNameLst>
                                      </p:cBhvr>
                                      <p:tavLst>
                                        <p:tav tm="0">
                                          <p:val>
                                            <p:strVal val="#ppt_y"/>
                                          </p:val>
                                        </p:tav>
                                        <p:tav tm="100000">
                                          <p:val>
                                            <p:strVal val="#ppt_y"/>
                                          </p:val>
                                        </p:tav>
                                      </p:tavLst>
                                    </p:anim>
                                    <p:anim calcmode="lin" valueType="num">
                                      <p:cBhvr>
                                        <p:cTn id="16" dur="250" fill="hold"/>
                                        <p:tgtEl>
                                          <p:spTgt spid="3"/>
                                        </p:tgtEl>
                                        <p:attrNameLst>
                                          <p:attrName>ppt_w</p:attrName>
                                        </p:attrNameLst>
                                      </p:cBhvr>
                                      <p:tavLst>
                                        <p:tav tm="0">
                                          <p:val>
                                            <p:fltVal val="0"/>
                                          </p:val>
                                        </p:tav>
                                        <p:tav tm="100000">
                                          <p:val>
                                            <p:strVal val="#ppt_w"/>
                                          </p:val>
                                        </p:tav>
                                      </p:tavLst>
                                    </p:anim>
                                    <p:anim calcmode="lin" valueType="num">
                                      <p:cBhvr>
                                        <p:cTn id="17" dur="250" fill="hold"/>
                                        <p:tgtEl>
                                          <p:spTgt spid="3"/>
                                        </p:tgtEl>
                                        <p:attrNameLst>
                                          <p:attrName>ppt_h</p:attrName>
                                        </p:attrNameLst>
                                      </p:cBhvr>
                                      <p:tavLst>
                                        <p:tav tm="0">
                                          <p:val>
                                            <p:strVal val="#ppt_h"/>
                                          </p:val>
                                        </p:tav>
                                        <p:tav tm="100000">
                                          <p:val>
                                            <p:strVal val="#ppt_h"/>
                                          </p:val>
                                        </p:tav>
                                      </p:tavLst>
                                    </p:anim>
                                  </p:childTnLst>
                                </p:cTn>
                              </p:par>
                            </p:childTnLst>
                          </p:cTn>
                        </p:par>
                        <p:par>
                          <p:cTn id="18" fill="hold">
                            <p:stCondLst>
                              <p:cond delay="750"/>
                            </p:stCondLst>
                            <p:childTnLst>
                              <p:par>
                                <p:cTn id="19" presetID="17"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250" fill="hold"/>
                                        <p:tgtEl>
                                          <p:spTgt spid="4"/>
                                        </p:tgtEl>
                                        <p:attrNameLst>
                                          <p:attrName>ppt_x</p:attrName>
                                        </p:attrNameLst>
                                      </p:cBhvr>
                                      <p:tavLst>
                                        <p:tav tm="0">
                                          <p:val>
                                            <p:strVal val="#ppt_x-#ppt_w/2"/>
                                          </p:val>
                                        </p:tav>
                                        <p:tav tm="100000">
                                          <p:val>
                                            <p:strVal val="#ppt_x"/>
                                          </p:val>
                                        </p:tav>
                                      </p:tavLst>
                                    </p:anim>
                                    <p:anim calcmode="lin" valueType="num">
                                      <p:cBhvr>
                                        <p:cTn id="22" dur="250" fill="hold"/>
                                        <p:tgtEl>
                                          <p:spTgt spid="4"/>
                                        </p:tgtEl>
                                        <p:attrNameLst>
                                          <p:attrName>ppt_y</p:attrName>
                                        </p:attrNameLst>
                                      </p:cBhvr>
                                      <p:tavLst>
                                        <p:tav tm="0">
                                          <p:val>
                                            <p:strVal val="#ppt_y"/>
                                          </p:val>
                                        </p:tav>
                                        <p:tav tm="100000">
                                          <p:val>
                                            <p:strVal val="#ppt_y"/>
                                          </p:val>
                                        </p:tav>
                                      </p:tavLst>
                                    </p:anim>
                                    <p:anim calcmode="lin" valueType="num">
                                      <p:cBhvr>
                                        <p:cTn id="23" dur="250" fill="hold"/>
                                        <p:tgtEl>
                                          <p:spTgt spid="4"/>
                                        </p:tgtEl>
                                        <p:attrNameLst>
                                          <p:attrName>ppt_w</p:attrName>
                                        </p:attrNameLst>
                                      </p:cBhvr>
                                      <p:tavLst>
                                        <p:tav tm="0">
                                          <p:val>
                                            <p:fltVal val="0"/>
                                          </p:val>
                                        </p:tav>
                                        <p:tav tm="100000">
                                          <p:val>
                                            <p:strVal val="#ppt_w"/>
                                          </p:val>
                                        </p:tav>
                                      </p:tavLst>
                                    </p:anim>
                                    <p:anim calcmode="lin" valueType="num">
                                      <p:cBhvr>
                                        <p:cTn id="24" dur="25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a:t>NHÂN VIÊN</a:t>
              </a:r>
            </a:p>
          </p:txBody>
        </p:sp>
        <p:sp>
          <p:nvSpPr>
            <p:cNvPr id="7" name="Rectangle 6"/>
            <p:cNvSpPr/>
            <p:nvPr/>
          </p:nvSpPr>
          <p:spPr>
            <a:xfrm>
              <a:off x="396108" y="3871341"/>
              <a:ext cx="2412841" cy="2843784"/>
            </a:xfrm>
            <a:prstGeom prst="rect">
              <a:avLst/>
            </a:prstGeom>
            <a:solidFill>
              <a:schemeClr val="bg1">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sp>
        <p:nvSpPr>
          <p:cNvPr id="12" name="Slide Number Placeholder 11"/>
          <p:cNvSpPr>
            <a:spLocks noGrp="1"/>
          </p:cNvSpPr>
          <p:nvPr>
            <p:ph type="sldNum" sz="quarter" idx="12"/>
          </p:nvPr>
        </p:nvSpPr>
        <p:spPr/>
        <p:txBody>
          <a:bodyPr/>
          <a:lstStyle/>
          <a:p>
            <a:fld id="{8AED1137-7A17-4605-A4F9-3A8E0C5C52EF}" type="slidenum">
              <a:rPr lang="en-US" smtClean="0"/>
              <a:t>30</a:t>
            </a:fld>
            <a:endParaRPr lang="en-US"/>
          </a:p>
        </p:txBody>
      </p:sp>
    </p:spTree>
    <p:extLst>
      <p:ext uri="{BB962C8B-B14F-4D97-AF65-F5344CB8AC3E}">
        <p14:creationId xmlns:p14="http://schemas.microsoft.com/office/powerpoint/2010/main" val="713329193"/>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148" y="50725"/>
            <a:ext cx="4672882" cy="646331"/>
          </a:xfrm>
          <a:prstGeom prst="rect">
            <a:avLst/>
          </a:prstGeom>
        </p:spPr>
        <p:txBody>
          <a:bodyPr wrap="none">
            <a:spAutoFit/>
          </a:bodyPr>
          <a:lstStyle/>
          <a:p>
            <a:r>
              <a:rPr lang="en-US" sz="3600" smtClean="0">
                <a:latin typeface="Segoe UI Black" panose="020B0A02040204020203" pitchFamily="34" charset="0"/>
                <a:ea typeface="Segoe UI Black" panose="020B0A02040204020203" pitchFamily="34" charset="0"/>
                <a:cs typeface="Segoe UI Black" panose="020B0A02040204020203" pitchFamily="34" charset="0"/>
              </a:rPr>
              <a:t>NHÓM PHÁT TRIỂN</a:t>
            </a:r>
            <a:endParaRPr lang="en-US" sz="3600"/>
          </a:p>
        </p:txBody>
      </p:sp>
      <p:grpSp>
        <p:nvGrpSpPr>
          <p:cNvPr id="27" name="Group 26"/>
          <p:cNvGrpSpPr/>
          <p:nvPr/>
        </p:nvGrpSpPr>
        <p:grpSpPr>
          <a:xfrm>
            <a:off x="222163" y="1396492"/>
            <a:ext cx="11747674" cy="4950840"/>
            <a:chOff x="366283" y="1054955"/>
            <a:chExt cx="11747674" cy="4950840"/>
          </a:xfrm>
        </p:grpSpPr>
        <p:grpSp>
          <p:nvGrpSpPr>
            <p:cNvPr id="5" name="Group 4"/>
            <p:cNvGrpSpPr/>
            <p:nvPr/>
          </p:nvGrpSpPr>
          <p:grpSpPr>
            <a:xfrm>
              <a:off x="366283" y="1084475"/>
              <a:ext cx="4842301" cy="830997"/>
              <a:chOff x="366283" y="1084475"/>
              <a:chExt cx="4842301" cy="830997"/>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4" name="TextBox 3"/>
              <p:cNvSpPr txBox="1"/>
              <p:nvPr/>
            </p:nvSpPr>
            <p:spPr>
              <a:xfrm>
                <a:off x="1138239" y="1084475"/>
                <a:ext cx="4070345"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TRƯỜNG GIANG</a:t>
                </a:r>
              </a:p>
              <a:p>
                <a:r>
                  <a:rPr lang="en-US" sz="2400" smtClean="0">
                    <a:latin typeface="Arial" panose="020B0604030504040204" pitchFamily="34" charset="0"/>
                    <a:cs typeface="Arial" panose="020B0604030504040204" pitchFamily="34" charset="0"/>
                  </a:rPr>
                  <a:t>B1400814</a:t>
                </a:r>
                <a:endParaRPr lang="en-US" sz="2400">
                  <a:latin typeface="Arial" panose="020B0604030504040204" pitchFamily="34" charset="0"/>
                  <a:cs typeface="Arial" panose="020B0604030504040204" pitchFamily="34" charset="0"/>
                </a:endParaRPr>
              </a:p>
            </p:txBody>
          </p:sp>
        </p:grpSp>
        <p:grpSp>
          <p:nvGrpSpPr>
            <p:cNvPr id="6" name="Group 5"/>
            <p:cNvGrpSpPr/>
            <p:nvPr/>
          </p:nvGrpSpPr>
          <p:grpSpPr>
            <a:xfrm>
              <a:off x="366283" y="2447916"/>
              <a:ext cx="3986297" cy="830997"/>
              <a:chOff x="366283" y="1084475"/>
              <a:chExt cx="3986297" cy="830997"/>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8" name="TextBox 7"/>
              <p:cNvSpPr txBox="1"/>
              <p:nvPr/>
            </p:nvSpPr>
            <p:spPr>
              <a:xfrm>
                <a:off x="1138239" y="1084475"/>
                <a:ext cx="3214341"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KHẮC HUY</a:t>
                </a:r>
              </a:p>
              <a:p>
                <a:r>
                  <a:rPr lang="en-US" sz="2400" smtClean="0">
                    <a:latin typeface="Arial" panose="020B0604030504040204" pitchFamily="34" charset="0"/>
                    <a:cs typeface="Arial" panose="020B0604030504040204" pitchFamily="34" charset="0"/>
                  </a:rPr>
                  <a:t>B1411327</a:t>
                </a:r>
                <a:endParaRPr lang="en-US" sz="2400">
                  <a:latin typeface="Arial" panose="020B0604030504040204" pitchFamily="34" charset="0"/>
                  <a:cs typeface="Arial" panose="020B0604030504040204" pitchFamily="34" charset="0"/>
                </a:endParaRPr>
              </a:p>
            </p:txBody>
          </p:sp>
        </p:grpSp>
        <p:grpSp>
          <p:nvGrpSpPr>
            <p:cNvPr id="9" name="Group 8"/>
            <p:cNvGrpSpPr/>
            <p:nvPr/>
          </p:nvGrpSpPr>
          <p:grpSpPr>
            <a:xfrm>
              <a:off x="366283" y="3811357"/>
              <a:ext cx="5401750" cy="830997"/>
              <a:chOff x="366283" y="1084475"/>
              <a:chExt cx="5401750" cy="83099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1" name="TextBox 10"/>
              <p:cNvSpPr txBox="1"/>
              <p:nvPr/>
            </p:nvSpPr>
            <p:spPr>
              <a:xfrm>
                <a:off x="1138239" y="1084475"/>
                <a:ext cx="4629794"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VIỆT THẢO NGUYÊN</a:t>
                </a:r>
              </a:p>
              <a:p>
                <a:r>
                  <a:rPr lang="en-US" sz="2400" smtClean="0">
                    <a:latin typeface="Arial" panose="020B0604030504040204" pitchFamily="34" charset="0"/>
                    <a:cs typeface="Arial" panose="020B0604030504040204" pitchFamily="34" charset="0"/>
                  </a:rPr>
                  <a:t>B1400833</a:t>
                </a:r>
                <a:endParaRPr lang="en-US" sz="2400">
                  <a:latin typeface="Arial" panose="020B0604030504040204" pitchFamily="34" charset="0"/>
                  <a:cs typeface="Arial" panose="020B0604030504040204" pitchFamily="34" charset="0"/>
                </a:endParaRPr>
              </a:p>
            </p:txBody>
          </p:sp>
        </p:grpSp>
        <p:grpSp>
          <p:nvGrpSpPr>
            <p:cNvPr id="12" name="Group 11"/>
            <p:cNvGrpSpPr/>
            <p:nvPr/>
          </p:nvGrpSpPr>
          <p:grpSpPr>
            <a:xfrm>
              <a:off x="366283" y="5174798"/>
              <a:ext cx="4497656" cy="830997"/>
              <a:chOff x="366283" y="1084475"/>
              <a:chExt cx="4497656" cy="830997"/>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4" name="TextBox 13"/>
              <p:cNvSpPr txBox="1"/>
              <p:nvPr/>
            </p:nvSpPr>
            <p:spPr>
              <a:xfrm>
                <a:off x="1138239" y="1084475"/>
                <a:ext cx="3725700"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TRẦN THỊ HUYỀN TRÂN</a:t>
                </a:r>
              </a:p>
              <a:p>
                <a:r>
                  <a:rPr lang="en-US" sz="2400" smtClean="0">
                    <a:latin typeface="Arial" panose="020B0604030504040204" pitchFamily="34" charset="0"/>
                    <a:cs typeface="Arial" panose="020B0604030504040204" pitchFamily="34" charset="0"/>
                  </a:rPr>
                  <a:t>B1400860</a:t>
                </a:r>
                <a:endParaRPr lang="en-US" sz="2400">
                  <a:latin typeface="Arial" panose="020B0604030504040204" pitchFamily="34" charset="0"/>
                  <a:cs typeface="Arial" panose="020B0604030504040204" pitchFamily="34" charset="0"/>
                </a:endParaRPr>
              </a:p>
            </p:txBody>
          </p:sp>
        </p:grpSp>
        <p:grpSp>
          <p:nvGrpSpPr>
            <p:cNvPr id="15" name="Group 14"/>
            <p:cNvGrpSpPr/>
            <p:nvPr/>
          </p:nvGrpSpPr>
          <p:grpSpPr>
            <a:xfrm>
              <a:off x="6562295" y="1054955"/>
              <a:ext cx="5403352" cy="830997"/>
              <a:chOff x="366283" y="1084475"/>
              <a:chExt cx="5403352" cy="830997"/>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7" name="TextBox 16"/>
              <p:cNvSpPr txBox="1"/>
              <p:nvPr/>
            </p:nvSpPr>
            <p:spPr>
              <a:xfrm>
                <a:off x="1138239" y="1084475"/>
                <a:ext cx="463139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TRẦN QUỐC TRUNG</a:t>
                </a:r>
              </a:p>
              <a:p>
                <a:r>
                  <a:rPr lang="en-US" sz="2400" smtClean="0">
                    <a:latin typeface="Arial" panose="020B0604030504040204" pitchFamily="34" charset="0"/>
                    <a:cs typeface="Arial" panose="020B0604030504040204" pitchFamily="34" charset="0"/>
                  </a:rPr>
                  <a:t>B1400920</a:t>
                </a:r>
                <a:endParaRPr lang="en-US" sz="2400">
                  <a:latin typeface="Arial" panose="020B0604030504040204" pitchFamily="34" charset="0"/>
                  <a:cs typeface="Arial" panose="020B0604030504040204" pitchFamily="34" charset="0"/>
                </a:endParaRPr>
              </a:p>
            </p:txBody>
          </p:sp>
        </p:grpSp>
        <p:grpSp>
          <p:nvGrpSpPr>
            <p:cNvPr id="18" name="Group 17"/>
            <p:cNvGrpSpPr/>
            <p:nvPr/>
          </p:nvGrpSpPr>
          <p:grpSpPr>
            <a:xfrm>
              <a:off x="6562295" y="2418396"/>
              <a:ext cx="5551662" cy="830997"/>
              <a:chOff x="366283" y="1084475"/>
              <a:chExt cx="5551662" cy="830997"/>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0" name="TextBox 19"/>
              <p:cNvSpPr txBox="1"/>
              <p:nvPr/>
            </p:nvSpPr>
            <p:spPr>
              <a:xfrm>
                <a:off x="1138239" y="1084475"/>
                <a:ext cx="477970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HOÀNG THỦY TUYÊN</a:t>
                </a:r>
              </a:p>
              <a:p>
                <a:r>
                  <a:rPr lang="en-US" sz="2400" smtClean="0">
                    <a:latin typeface="Arial" panose="020B0604030504040204" pitchFamily="34" charset="0"/>
                    <a:cs typeface="Arial" panose="020B0604030504040204" pitchFamily="34" charset="0"/>
                  </a:rPr>
                  <a:t>B1400862</a:t>
                </a:r>
                <a:endParaRPr lang="en-US" sz="2400">
                  <a:latin typeface="Arial" panose="020B0604030504040204" pitchFamily="34" charset="0"/>
                  <a:cs typeface="Arial" panose="020B0604030504040204" pitchFamily="34" charset="0"/>
                </a:endParaRPr>
              </a:p>
            </p:txBody>
          </p:sp>
        </p:grpSp>
        <p:grpSp>
          <p:nvGrpSpPr>
            <p:cNvPr id="21" name="Group 20"/>
            <p:cNvGrpSpPr/>
            <p:nvPr/>
          </p:nvGrpSpPr>
          <p:grpSpPr>
            <a:xfrm>
              <a:off x="6562295" y="3781837"/>
              <a:ext cx="3611195" cy="830997"/>
              <a:chOff x="366283" y="1084475"/>
              <a:chExt cx="3611195" cy="830997"/>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3" name="TextBox 22"/>
              <p:cNvSpPr txBox="1"/>
              <p:nvPr/>
            </p:nvSpPr>
            <p:spPr>
              <a:xfrm>
                <a:off x="1138239" y="1084475"/>
                <a:ext cx="2839239"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LƯƠNG MỸ UYÊN</a:t>
                </a:r>
              </a:p>
              <a:p>
                <a:r>
                  <a:rPr lang="en-US" sz="2400" smtClean="0">
                    <a:latin typeface="Arial" panose="020B0604030504040204" pitchFamily="34" charset="0"/>
                    <a:cs typeface="Arial" panose="020B0604030504040204" pitchFamily="34" charset="0"/>
                  </a:rPr>
                  <a:t>B1400864</a:t>
                </a:r>
                <a:endParaRPr lang="en-US" sz="2400">
                  <a:latin typeface="Arial" panose="020B0604030504040204" pitchFamily="34" charset="0"/>
                  <a:cs typeface="Arial" panose="020B0604030504040204" pitchFamily="34" charset="0"/>
                </a:endParaRPr>
              </a:p>
            </p:txBody>
          </p:sp>
        </p:grpSp>
        <p:grpSp>
          <p:nvGrpSpPr>
            <p:cNvPr id="24" name="Group 23"/>
            <p:cNvGrpSpPr/>
            <p:nvPr/>
          </p:nvGrpSpPr>
          <p:grpSpPr>
            <a:xfrm>
              <a:off x="6562295" y="5145278"/>
              <a:ext cx="3436468" cy="830997"/>
              <a:chOff x="366283" y="1084475"/>
              <a:chExt cx="3436468" cy="830997"/>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6" name="TextBox 25"/>
              <p:cNvSpPr txBox="1"/>
              <p:nvPr/>
            </p:nvSpPr>
            <p:spPr>
              <a:xfrm>
                <a:off x="1138239" y="1084475"/>
                <a:ext cx="2664512"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MINH Ý</a:t>
                </a:r>
              </a:p>
              <a:p>
                <a:r>
                  <a:rPr lang="en-US" sz="2400" smtClean="0">
                    <a:latin typeface="Arial" panose="020B0604030504040204" pitchFamily="34" charset="0"/>
                    <a:cs typeface="Arial" panose="020B0604030504040204" pitchFamily="34" charset="0"/>
                  </a:rPr>
                  <a:t>B1411457</a:t>
                </a:r>
                <a:endParaRPr lang="en-US" sz="2400">
                  <a:latin typeface="Arial" panose="020B0604030504040204" pitchFamily="34" charset="0"/>
                  <a:cs typeface="Arial" panose="020B0604030504040204" pitchFamily="34" charset="0"/>
                </a:endParaRPr>
              </a:p>
            </p:txBody>
          </p:sp>
        </p:grpSp>
      </p:grpSp>
      <p:sp>
        <p:nvSpPr>
          <p:cNvPr id="28" name="Rectángulo 1"/>
          <p:cNvSpPr/>
          <p:nvPr/>
        </p:nvSpPr>
        <p:spPr>
          <a:xfrm>
            <a:off x="119214" y="157162"/>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Slide Number Placeholder 30"/>
          <p:cNvSpPr>
            <a:spLocks noGrp="1"/>
          </p:cNvSpPr>
          <p:nvPr>
            <p:ph type="sldNum" sz="quarter" idx="12"/>
          </p:nvPr>
        </p:nvSpPr>
        <p:spPr/>
        <p:txBody>
          <a:bodyPr/>
          <a:lstStyle/>
          <a:p>
            <a:fld id="{8AED1137-7A17-4605-A4F9-3A8E0C5C52EF}" type="slidenum">
              <a:rPr lang="en-US" smtClean="0"/>
              <a:t>31</a:t>
            </a:fld>
            <a:endParaRPr lang="en-US"/>
          </a:p>
        </p:txBody>
      </p:sp>
    </p:spTree>
    <p:extLst>
      <p:ext uri="{BB962C8B-B14F-4D97-AF65-F5344CB8AC3E}">
        <p14:creationId xmlns:p14="http://schemas.microsoft.com/office/powerpoint/2010/main" val="4197727976"/>
      </p:ext>
    </p:extLst>
  </p:cSld>
  <p:clrMapOvr>
    <a:masterClrMapping/>
  </p:clrMapOvr>
  <p:transition spd="slow">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ED1137-7A17-4605-A4F9-3A8E0C5C52EF}" type="slidenum">
              <a:rPr lang="en-US" smtClean="0"/>
              <a:t>32</a:t>
            </a:fld>
            <a:endParaRPr lang="en-US"/>
          </a:p>
        </p:txBody>
      </p:sp>
    </p:spTree>
    <p:extLst>
      <p:ext uri="{BB962C8B-B14F-4D97-AF65-F5344CB8AC3E}">
        <p14:creationId xmlns:p14="http://schemas.microsoft.com/office/powerpoint/2010/main" val="299365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2" y="637548"/>
            <a:ext cx="2108746" cy="2108746"/>
          </a:xfrm>
          <a:prstGeom prst="rect">
            <a:avLst/>
          </a:prstGeom>
        </p:spPr>
      </p:pic>
      <p:sp>
        <p:nvSpPr>
          <p:cNvPr id="2" name="Rectangle 1"/>
          <p:cNvSpPr/>
          <p:nvPr/>
        </p:nvSpPr>
        <p:spPr>
          <a:xfrm>
            <a:off x="2046716" y="960714"/>
            <a:ext cx="9833549" cy="3134191"/>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3400" dirty="0" err="1" smtClean="0">
                <a:latin typeface="Segoe UI Semibold" panose="020B0702040204020203" pitchFamily="34" charset="0"/>
                <a:cs typeface="Segoe UI Semibold" panose="020B0702040204020203" pitchFamily="34" charset="0"/>
              </a:rPr>
              <a:t>Cần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Thơ</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là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tâm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giáo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dục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kinh</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tế</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phát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triển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nhất</a:t>
            </a:r>
            <a:r>
              <a:rPr lang="en-US" sz="3400" dirty="0" smtClean="0">
                <a:latin typeface="Segoe UI Semibold" panose="020B0702040204020203" pitchFamily="34" charset="0"/>
                <a:cs typeface="Segoe UI Semibold" panose="020B0702040204020203" pitchFamily="34" charset="0"/>
              </a:rPr>
              <a:t> ở </a:t>
            </a:r>
            <a:r>
              <a:rPr lang="en-US" sz="3400" dirty="0" err="1" smtClean="0">
                <a:latin typeface="Segoe UI Semibold" panose="020B0702040204020203" pitchFamily="34" charset="0"/>
                <a:cs typeface="Segoe UI Semibold" panose="020B0702040204020203" pitchFamily="34" charset="0"/>
              </a:rPr>
              <a:t>Đồng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bằng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Sông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Cửu</a:t>
            </a:r>
            <a:r>
              <a:rPr lang="en-US" sz="3400" dirty="0" smtClean="0">
                <a:latin typeface="Segoe UI Semibold" panose="020B0702040204020203" pitchFamily="34" charset="0"/>
                <a:cs typeface="Segoe UI Semibold" panose="020B0702040204020203" pitchFamily="34" charset="0"/>
              </a:rPr>
              <a:t> Long </a:t>
            </a:r>
            <a:r>
              <a:rPr lang="en-US" sz="3400" dirty="0" err="1" smtClean="0">
                <a:latin typeface="Segoe UI Semibold" panose="020B0702040204020203" pitchFamily="34" charset="0"/>
                <a:cs typeface="Segoe UI Semibold" panose="020B0702040204020203" pitchFamily="34" charset="0"/>
              </a:rPr>
              <a:t>với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hơn</a:t>
            </a:r>
            <a:r>
              <a:rPr lang="en-US" sz="3400" dirty="0" smtClean="0">
                <a:latin typeface="Segoe UI Semibold" panose="020B0702040204020203" pitchFamily="34" charset="0"/>
                <a:cs typeface="Segoe UI Semibold" panose="020B0702040204020203" pitchFamily="34" charset="0"/>
              </a:rPr>
              <a:t> 25 </a:t>
            </a:r>
            <a:r>
              <a:rPr lang="en-US" sz="3400" dirty="0" err="1" smtClean="0">
                <a:latin typeface="Segoe UI Semibold" panose="020B0702040204020203" pitchFamily="34" charset="0"/>
                <a:cs typeface="Segoe UI Semibold" panose="020B0702040204020203" pitchFamily="34" charset="0"/>
              </a:rPr>
              <a:t>trường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đại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học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cao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đẳng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cấp</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chuyên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nghiệp</a:t>
            </a:r>
            <a:r>
              <a:rPr lang="en-US" sz="3400" dirty="0" smtClean="0">
                <a:latin typeface="Segoe UI Semibold" panose="020B0702040204020203" pitchFamily="34" charset="0"/>
                <a:cs typeface="Segoe UI Semibold" panose="020B0702040204020203" pitchFamily="34" charset="0"/>
              </a:rPr>
              <a:t>.</a:t>
            </a:r>
          </a:p>
        </p:txBody>
      </p:sp>
      <p:sp>
        <p:nvSpPr>
          <p:cNvPr id="3" name="Rectangle 2"/>
          <p:cNvSpPr/>
          <p:nvPr/>
        </p:nvSpPr>
        <p:spPr>
          <a:xfrm>
            <a:off x="710631" y="314383"/>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5" name="Slide Number Placeholder 4"/>
          <p:cNvSpPr>
            <a:spLocks noGrp="1"/>
          </p:cNvSpPr>
          <p:nvPr>
            <p:ph type="sldNum" sz="quarter" idx="12"/>
          </p:nvPr>
        </p:nvSpPr>
        <p:spPr/>
        <p:txBody>
          <a:bodyPr/>
          <a:lstStyle/>
          <a:p>
            <a:fld id="{8AED1137-7A17-4605-A4F9-3A8E0C5C52EF}" type="slidenum">
              <a:rPr lang="en-US" smtClean="0"/>
              <a:t>4</a:t>
            </a:fld>
            <a:endParaRPr lang="en-US"/>
          </a:p>
        </p:txBody>
      </p:sp>
      <p:sp>
        <p:nvSpPr>
          <p:cNvPr id="7" name="Rectangle 6"/>
          <p:cNvSpPr/>
          <p:nvPr/>
        </p:nvSpPr>
        <p:spPr>
          <a:xfrm>
            <a:off x="2046715" y="4092088"/>
            <a:ext cx="9833549" cy="1661993"/>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3400" dirty="0" err="1" smtClean="0">
                <a:latin typeface="Segoe UI Semibold" panose="020B0702040204020203" pitchFamily="34" charset="0"/>
                <a:cs typeface="Segoe UI Semibold" panose="020B0702040204020203" pitchFamily="34" charset="0"/>
              </a:rPr>
              <a:t>Đa</a:t>
            </a:r>
            <a:r>
              <a:rPr lang="en-US" sz="3400" dirty="0" smtClean="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số</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sinh</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viên</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đều</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học</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tập</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xa</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nhà</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nhu</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cầu</a:t>
            </a:r>
            <a:r>
              <a:rPr lang="en-US" sz="3400" dirty="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tìm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trọ</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rất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cao</a:t>
            </a:r>
            <a:r>
              <a:rPr lang="en-US" sz="3400" dirty="0" smtClean="0">
                <a:latin typeface="Segoe UI Semibold" panose="020B0702040204020203" pitchFamily="34" charset="0"/>
                <a:cs typeface="Segoe UI Semibold" panose="020B0702040204020203" pitchFamily="34" charset="0"/>
              </a:rPr>
              <a:t>.</a:t>
            </a:r>
            <a:endParaRPr lang="en-US" sz="3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8456125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2" y="1010527"/>
            <a:ext cx="2108746" cy="2108746"/>
          </a:xfrm>
          <a:prstGeom prst="rect">
            <a:avLst/>
          </a:prstGeom>
        </p:spPr>
      </p:pic>
      <p:sp>
        <p:nvSpPr>
          <p:cNvPr id="3" name="Rectangle 2"/>
          <p:cNvSpPr/>
          <p:nvPr/>
        </p:nvSpPr>
        <p:spPr>
          <a:xfrm>
            <a:off x="755601" y="710035"/>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4" name="Right Arrow 3"/>
          <p:cNvSpPr/>
          <p:nvPr/>
        </p:nvSpPr>
        <p:spPr>
          <a:xfrm>
            <a:off x="965463" y="4134352"/>
            <a:ext cx="1462943" cy="1019331"/>
          </a:xfrm>
          <a:prstGeom prst="rightArrow">
            <a:avLst/>
          </a:prstGeom>
          <a:solidFill>
            <a:srgbClr val="00B050"/>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657318" y="3919950"/>
            <a:ext cx="9326339" cy="1448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smtClean="0">
                <a:latin typeface="Segoe UI Semibold" panose="020B0702040204020203" pitchFamily="34" charset="0"/>
                <a:cs typeface="Segoe UI Semibold" panose="020B0702040204020203" pitchFamily="34" charset="0"/>
              </a:rPr>
              <a:t>“</a:t>
            </a:r>
            <a:r>
              <a:rPr lang="en-US" sz="3400" b="1" dirty="0" err="1" smtClean="0">
                <a:latin typeface="Segoe UI Semibold" panose="020B0702040204020203" pitchFamily="34" charset="0"/>
                <a:cs typeface="Segoe UI Semibold" panose="020B0702040204020203" pitchFamily="34" charset="0"/>
              </a:rPr>
              <a:t>Xây</a:t>
            </a:r>
            <a:r>
              <a:rPr lang="en-US" sz="3400" b="1" dirty="0" smtClean="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dựng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hệ</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thống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gợi</a:t>
            </a:r>
            <a:r>
              <a:rPr lang="en-US" sz="3400" b="1" dirty="0">
                <a:latin typeface="Segoe UI Semibold" panose="020B0702040204020203" pitchFamily="34" charset="0"/>
                <a:cs typeface="Segoe UI Semibold" panose="020B0702040204020203" pitchFamily="34" charset="0"/>
              </a:rPr>
              <a:t> ý </a:t>
            </a:r>
            <a:r>
              <a:rPr lang="en-US" sz="3400" b="1" dirty="0" err="1">
                <a:latin typeface="Segoe UI Semibold" panose="020B0702040204020203" pitchFamily="34" charset="0"/>
                <a:cs typeface="Segoe UI Semibold" panose="020B0702040204020203" pitchFamily="34" charset="0"/>
              </a:rPr>
              <a:t>tìm</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nhà</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trọ</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cho</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sinh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viên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khu</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vực</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thành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phố</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Cần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Thơ</a:t>
            </a:r>
            <a:r>
              <a:rPr lang="en-US" sz="3400" b="1" dirty="0">
                <a:latin typeface="Segoe UI Semibold" panose="020B0702040204020203" pitchFamily="34" charset="0"/>
                <a:cs typeface="Segoe UI Semibold" panose="020B0702040204020203" pitchFamily="34" charset="0"/>
              </a:rPr>
              <a:t>”. </a:t>
            </a:r>
            <a:endParaRPr lang="en-US" sz="34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5</a:t>
            </a:fld>
            <a:endParaRPr lang="en-US"/>
          </a:p>
        </p:txBody>
      </p:sp>
      <p:sp>
        <p:nvSpPr>
          <p:cNvPr id="9" name="Rectangle 8"/>
          <p:cNvSpPr/>
          <p:nvPr/>
        </p:nvSpPr>
        <p:spPr>
          <a:xfrm>
            <a:off x="2509893" y="1440495"/>
            <a:ext cx="9326339" cy="18082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err="1" smtClean="0">
                <a:latin typeface="Segoe UI Semibold" panose="020B0702040204020203" pitchFamily="34" charset="0"/>
                <a:cs typeface="Segoe UI Semibold" panose="020B0702040204020203" pitchFamily="34" charset="0"/>
              </a:rPr>
              <a:t>Việc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tìm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kiếm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trọ</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theo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kiểu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truyền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thống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gặp</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rất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hiều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khó</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khăn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tốn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thời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gian</a:t>
            </a:r>
            <a:r>
              <a:rPr lang="en-US" sz="3400" dirty="0" smtClean="0">
                <a:latin typeface="Segoe UI Semibold" panose="020B0702040204020203" pitchFamily="34" charset="0"/>
                <a:cs typeface="Segoe UI Semibold" panose="020B0702040204020203" pitchFamily="34" charset="0"/>
              </a:rPr>
              <a:t>.</a:t>
            </a:r>
            <a:endParaRPr lang="en-US" sz="3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61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5" name="Group 4"/>
          <p:cNvGrpSpPr/>
          <p:nvPr/>
        </p:nvGrpSpPr>
        <p:grpSpPr>
          <a:xfrm>
            <a:off x="3695580" y="2921169"/>
            <a:ext cx="4397678" cy="1015663"/>
            <a:chOff x="3695580" y="2969683"/>
            <a:chExt cx="4397678" cy="1015663"/>
          </a:xfrm>
        </p:grpSpPr>
        <p:sp>
          <p:nvSpPr>
            <p:cNvPr id="3" name="TextBox 2"/>
            <p:cNvSpPr txBox="1"/>
            <p:nvPr/>
          </p:nvSpPr>
          <p:spPr>
            <a:xfrm>
              <a:off x="3695580" y="2969683"/>
              <a:ext cx="1154483" cy="1015663"/>
            </a:xfrm>
            <a:prstGeom prst="rect">
              <a:avLst/>
            </a:prstGeom>
            <a:noFill/>
          </p:spPr>
          <p:txBody>
            <a:bodyPr wrap="none" rtlCol="0">
              <a:spAutoFit/>
            </a:bodyPr>
            <a:lstStyle/>
            <a:p>
              <a:r>
                <a:rPr lang="en-US" sz="6000" kern="0" dirty="0">
                  <a:solidFill>
                    <a:srgbClr val="002060"/>
                  </a:solidFill>
                  <a:latin typeface="Gill Sans Ultra Bold" panose="020B0A02020104020203" pitchFamily="34" charset="0"/>
                </a:rPr>
                <a:t>2</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4" name="TextBox 3"/>
            <p:cNvSpPr txBox="1"/>
            <p:nvPr/>
          </p:nvSpPr>
          <p:spPr>
            <a:xfrm>
              <a:off x="4850062" y="3328477"/>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7" name="Slide Number Placeholder 6"/>
          <p:cNvSpPr>
            <a:spLocks noGrp="1"/>
          </p:cNvSpPr>
          <p:nvPr>
            <p:ph type="sldNum" sz="quarter" idx="12"/>
          </p:nvPr>
        </p:nvSpPr>
        <p:spPr/>
        <p:txBody>
          <a:bodyPr/>
          <a:lstStyle/>
          <a:p>
            <a:fld id="{8AED1137-7A17-4605-A4F9-3A8E0C5C52EF}" type="slidenum">
              <a:rPr lang="en-US" smtClean="0"/>
              <a:t>6</a:t>
            </a:fld>
            <a:endParaRPr lang="en-US"/>
          </a:p>
        </p:txBody>
      </p:sp>
    </p:spTree>
    <p:extLst>
      <p:ext uri="{BB962C8B-B14F-4D97-AF65-F5344CB8AC3E}">
        <p14:creationId xmlns:p14="http://schemas.microsoft.com/office/powerpoint/2010/main" val="397279179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3"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3"/>
          <p:cNvSpPr txBox="1">
            <a:spLocks/>
          </p:cNvSpPr>
          <p:nvPr/>
        </p:nvSpPr>
        <p:spPr>
          <a:xfrm>
            <a:off x="179882" y="595399"/>
            <a:ext cx="4571999" cy="688430"/>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4000" b="1" dirty="0" smtClean="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s-ES_tradnl" sz="4000" b="1"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TextBox 5"/>
          <p:cNvSpPr txBox="1"/>
          <p:nvPr/>
        </p:nvSpPr>
        <p:spPr>
          <a:xfrm>
            <a:off x="884420" y="1283829"/>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tìm</a:t>
            </a:r>
            <a:r>
              <a:rPr lang="en-US" sz="3200" b="0" dirty="0" smtClean="0"/>
              <a:t> </a:t>
            </a:r>
            <a:r>
              <a:rPr lang="en-US" sz="3200" b="0" dirty="0" err="1" smtClean="0"/>
              <a:t>được</a:t>
            </a:r>
            <a:r>
              <a:rPr lang="en-US" sz="3200" b="0" dirty="0" smtClean="0"/>
              <a:t> </a:t>
            </a:r>
            <a:r>
              <a:rPr lang="en-US" sz="3200" b="0" dirty="0" err="1" smtClean="0"/>
              <a:t>một</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thích</a:t>
            </a:r>
            <a:r>
              <a:rPr lang="en-US" sz="3200" b="0" dirty="0" smtClean="0"/>
              <a:t> </a:t>
            </a:r>
            <a:r>
              <a:rPr lang="en-US" sz="3200" b="0" dirty="0" err="1" smtClean="0"/>
              <a:t>hợp</a:t>
            </a:r>
            <a:r>
              <a:rPr lang="en-US" sz="3200" b="0" dirty="0" smtClean="0"/>
              <a:t> </a:t>
            </a:r>
            <a:r>
              <a:rPr lang="en-US" sz="3200" b="0" dirty="0" err="1" smtClean="0"/>
              <a:t>để</a:t>
            </a:r>
            <a:r>
              <a:rPr lang="en-US" sz="3200" b="0" dirty="0" smtClean="0"/>
              <a:t> </a:t>
            </a:r>
            <a:r>
              <a:rPr lang="en-US" sz="3200" b="0" dirty="0" err="1" smtClean="0"/>
              <a:t>học</a:t>
            </a:r>
            <a:r>
              <a:rPr lang="en-US" sz="3200" b="0" dirty="0" smtClean="0"/>
              <a:t> </a:t>
            </a:r>
            <a:r>
              <a:rPr lang="en-US" sz="3200" b="0" dirty="0" err="1" smtClean="0"/>
              <a:t>tập</a:t>
            </a:r>
            <a:r>
              <a:rPr lang="en-US" sz="3200" b="0" dirty="0" smtClean="0"/>
              <a:t> </a:t>
            </a:r>
            <a:r>
              <a:rPr lang="en-US" sz="3200" b="0" dirty="0" err="1" smtClean="0"/>
              <a:t>và</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a:t>
            </a:r>
            <a:endParaRPr lang="en-US" sz="3200" b="0" dirty="0"/>
          </a:p>
        </p:txBody>
      </p:sp>
      <p:sp>
        <p:nvSpPr>
          <p:cNvPr id="4" name="TextBox 3"/>
          <p:cNvSpPr txBox="1"/>
          <p:nvPr/>
        </p:nvSpPr>
        <p:spPr>
          <a:xfrm>
            <a:off x="884420" y="3167905"/>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Giúp</a:t>
            </a:r>
            <a:r>
              <a:rPr lang="en-US" sz="3200" b="0" dirty="0" smtClean="0"/>
              <a:t> </a:t>
            </a:r>
            <a:r>
              <a:rPr lang="en-US" sz="3200" b="0" dirty="0" err="1" smtClean="0"/>
              <a:t>các</a:t>
            </a:r>
            <a:r>
              <a:rPr lang="en-US" sz="3200" b="0" dirty="0" smtClean="0"/>
              <a:t> </a:t>
            </a: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có</a:t>
            </a:r>
            <a:r>
              <a:rPr lang="en-US" sz="3200" b="0" dirty="0" smtClean="0"/>
              <a:t> </a:t>
            </a:r>
            <a:r>
              <a:rPr lang="en-US" sz="3200" b="0" dirty="0" err="1" smtClean="0"/>
              <a:t>một</a:t>
            </a:r>
            <a:r>
              <a:rPr lang="en-US" sz="3200" b="0" dirty="0" smtClean="0"/>
              <a:t> </a:t>
            </a:r>
            <a:r>
              <a:rPr lang="en-US" sz="3200" b="0" dirty="0" err="1" smtClean="0"/>
              <a:t>kênh</a:t>
            </a:r>
            <a:r>
              <a:rPr lang="en-US" sz="3200" b="0" dirty="0" smtClean="0"/>
              <a:t> </a:t>
            </a:r>
            <a:r>
              <a:rPr lang="en-US" sz="3200" b="0" dirty="0" err="1" smtClean="0"/>
              <a:t>thông</a:t>
            </a:r>
            <a:r>
              <a:rPr lang="en-US" sz="3200" b="0" dirty="0" smtClean="0"/>
              <a:t> tin </a:t>
            </a:r>
            <a:r>
              <a:rPr lang="en-US" sz="3200" b="0" dirty="0" err="1" smtClean="0"/>
              <a:t>để</a:t>
            </a:r>
            <a:r>
              <a:rPr lang="en-US" sz="3200" b="0" dirty="0" smtClean="0"/>
              <a:t> </a:t>
            </a:r>
            <a:r>
              <a:rPr lang="en-US" sz="3200" b="0" dirty="0" err="1" smtClean="0"/>
              <a:t>quảng</a:t>
            </a:r>
            <a:r>
              <a:rPr lang="en-US" sz="3200" b="0" dirty="0" smtClean="0"/>
              <a:t> </a:t>
            </a:r>
            <a:r>
              <a:rPr lang="en-US" sz="3200" b="0" dirty="0" err="1" smtClean="0"/>
              <a:t>bá</a:t>
            </a:r>
            <a:r>
              <a:rPr lang="en-US" sz="3200" b="0" dirty="0" smtClean="0"/>
              <a:t> </a:t>
            </a:r>
            <a:r>
              <a:rPr lang="en-US" sz="3200" b="0" dirty="0" err="1" smtClean="0"/>
              <a:t>đến</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của</a:t>
            </a:r>
            <a:r>
              <a:rPr lang="en-US" sz="3200" b="0" dirty="0" smtClean="0"/>
              <a:t> </a:t>
            </a:r>
            <a:r>
              <a:rPr lang="en-US" sz="3200" b="0" dirty="0" err="1" smtClean="0"/>
              <a:t>mình</a:t>
            </a:r>
            <a:r>
              <a:rPr lang="en-US" sz="3200" b="0" dirty="0" smtClean="0"/>
              <a:t>.</a:t>
            </a:r>
            <a:endParaRPr lang="en-US" sz="3200" b="0" dirty="0"/>
          </a:p>
        </p:txBody>
      </p:sp>
      <p:sp>
        <p:nvSpPr>
          <p:cNvPr id="5" name="TextBox 4"/>
          <p:cNvSpPr txBox="1"/>
          <p:nvPr/>
        </p:nvSpPr>
        <p:spPr>
          <a:xfrm>
            <a:off x="884420" y="5017612"/>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Tích</a:t>
            </a:r>
            <a:r>
              <a:rPr lang="en-US" sz="3200" b="0" dirty="0" smtClean="0"/>
              <a:t> </a:t>
            </a:r>
            <a:r>
              <a:rPr lang="en-US" sz="3200" b="0" dirty="0" err="1" smtClean="0"/>
              <a:t>hợp</a:t>
            </a:r>
            <a:r>
              <a:rPr lang="en-US" sz="3200" b="0" dirty="0" smtClean="0"/>
              <a:t> </a:t>
            </a:r>
            <a:r>
              <a:rPr lang="en-US" sz="3200" b="0" dirty="0" err="1" smtClean="0"/>
              <a:t>công</a:t>
            </a:r>
            <a:r>
              <a:rPr lang="en-US" sz="3200" b="0" dirty="0" smtClean="0"/>
              <a:t> </a:t>
            </a:r>
            <a:r>
              <a:rPr lang="en-US" sz="3200" b="0" dirty="0" err="1" smtClean="0"/>
              <a:t>nghệ</a:t>
            </a:r>
            <a:r>
              <a:rPr lang="en-US" sz="3200" b="0" dirty="0" smtClean="0"/>
              <a:t> </a:t>
            </a:r>
            <a:r>
              <a:rPr lang="en-US" sz="3200" b="0" dirty="0" err="1" smtClean="0"/>
              <a:t>của</a:t>
            </a:r>
            <a:r>
              <a:rPr lang="en-US" sz="3200" b="0" dirty="0" smtClean="0"/>
              <a:t> </a:t>
            </a:r>
            <a:r>
              <a:rPr lang="en-US" sz="3200" b="0" dirty="0"/>
              <a:t>G</a:t>
            </a:r>
            <a:r>
              <a:rPr lang="en-US" sz="3200" b="0" dirty="0" smtClean="0"/>
              <a:t>oogle </a:t>
            </a:r>
            <a:r>
              <a:rPr lang="en-US" sz="3200" b="0" dirty="0"/>
              <a:t>M</a:t>
            </a:r>
            <a:r>
              <a:rPr lang="en-US" sz="3200" b="0" dirty="0" smtClean="0"/>
              <a:t>ap API </a:t>
            </a: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việc</a:t>
            </a:r>
            <a:r>
              <a:rPr lang="en-US" sz="3200" b="0" dirty="0" smtClean="0"/>
              <a:t> </a:t>
            </a:r>
            <a:r>
              <a:rPr lang="en-US" sz="3200" b="0" dirty="0" err="1" smtClean="0"/>
              <a:t>định</a:t>
            </a:r>
            <a:r>
              <a:rPr lang="en-US" sz="3200" b="0" dirty="0" smtClean="0"/>
              <a:t> </a:t>
            </a:r>
            <a:r>
              <a:rPr lang="en-US" sz="3200" b="0" dirty="0" err="1" smtClean="0"/>
              <a:t>vị</a:t>
            </a:r>
            <a:r>
              <a:rPr lang="en-US" sz="3200" b="0" dirty="0" smtClean="0"/>
              <a:t> </a:t>
            </a:r>
            <a:r>
              <a:rPr lang="en-US" sz="3200" b="0" dirty="0" err="1" smtClean="0"/>
              <a:t>các</a:t>
            </a:r>
            <a:r>
              <a:rPr lang="en-US" sz="3200" b="0" dirty="0" smtClean="0"/>
              <a:t> </a:t>
            </a:r>
            <a:r>
              <a:rPr lang="en-US" sz="3200" b="0" dirty="0" err="1" smtClean="0"/>
              <a:t>vị</a:t>
            </a:r>
            <a:r>
              <a:rPr lang="en-US" sz="3200" b="0" dirty="0" smtClean="0"/>
              <a:t> </a:t>
            </a:r>
            <a:r>
              <a:rPr lang="en-US" sz="3200" b="0" dirty="0" err="1" smtClean="0"/>
              <a:t>trí</a:t>
            </a:r>
            <a:r>
              <a:rPr lang="en-US" sz="3200" b="0" dirty="0" smtClean="0"/>
              <a:t>, </a:t>
            </a:r>
            <a:r>
              <a:rPr lang="en-US" sz="3200" b="0" dirty="0" err="1" smtClean="0"/>
              <a:t>tọa</a:t>
            </a:r>
            <a:r>
              <a:rPr lang="en-US" sz="3200" b="0" dirty="0" smtClean="0"/>
              <a:t> </a:t>
            </a:r>
            <a:r>
              <a:rPr lang="en-US" sz="3200" b="0" dirty="0" err="1" smtClean="0"/>
              <a:t>độ</a:t>
            </a:r>
            <a:r>
              <a:rPr lang="en-US" sz="3200" b="0" dirty="0" smtClean="0"/>
              <a:t> </a:t>
            </a:r>
            <a:r>
              <a:rPr lang="en-US" sz="3200" b="0" dirty="0" err="1" smtClean="0"/>
              <a:t>với</a:t>
            </a:r>
            <a:r>
              <a:rPr lang="en-US" sz="3200" b="0" dirty="0" smtClean="0"/>
              <a:t> </a:t>
            </a:r>
            <a:r>
              <a:rPr lang="en-US" sz="3200" b="0" dirty="0" err="1" smtClean="0"/>
              <a:t>độ</a:t>
            </a:r>
            <a:r>
              <a:rPr lang="en-US" sz="3200" b="0" dirty="0" smtClean="0"/>
              <a:t> </a:t>
            </a:r>
            <a:r>
              <a:rPr lang="en-US" sz="3200" b="0" dirty="0" err="1" smtClean="0"/>
              <a:t>chính</a:t>
            </a:r>
            <a:r>
              <a:rPr lang="en-US" sz="3200" b="0" dirty="0" smtClean="0"/>
              <a:t> </a:t>
            </a:r>
            <a:r>
              <a:rPr lang="en-US" sz="3200" b="0" dirty="0" err="1" smtClean="0"/>
              <a:t>xác</a:t>
            </a:r>
            <a:r>
              <a:rPr lang="en-US" sz="3200" b="0" dirty="0" smtClean="0"/>
              <a:t> </a:t>
            </a:r>
            <a:r>
              <a:rPr lang="en-US" sz="3200" b="0" dirty="0" err="1" smtClean="0"/>
              <a:t>cao</a:t>
            </a:r>
            <a:r>
              <a:rPr lang="en-US" sz="3200" b="0" dirty="0" smtClean="0"/>
              <a:t>.</a:t>
            </a:r>
            <a:endParaRPr lang="en-US" sz="3200" b="0" dirty="0"/>
          </a:p>
        </p:txBody>
      </p:sp>
      <p:sp>
        <p:nvSpPr>
          <p:cNvPr id="7" name="Slide Number Placeholder 6"/>
          <p:cNvSpPr>
            <a:spLocks noGrp="1"/>
          </p:cNvSpPr>
          <p:nvPr>
            <p:ph type="sldNum" sz="quarter" idx="12"/>
          </p:nvPr>
        </p:nvSpPr>
        <p:spPr/>
        <p:txBody>
          <a:bodyPr/>
          <a:lstStyle/>
          <a:p>
            <a:fld id="{8AED1137-7A17-4605-A4F9-3A8E0C5C52EF}" type="slidenum">
              <a:rPr lang="en-US" smtClean="0"/>
              <a:t>7</a:t>
            </a:fld>
            <a:endParaRPr lang="en-US"/>
          </a:p>
        </p:txBody>
      </p:sp>
    </p:spTree>
    <p:extLst>
      <p:ext uri="{BB962C8B-B14F-4D97-AF65-F5344CB8AC3E}">
        <p14:creationId xmlns:p14="http://schemas.microsoft.com/office/powerpoint/2010/main" val="3448717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8" name="Group 7"/>
          <p:cNvGrpSpPr/>
          <p:nvPr/>
        </p:nvGrpSpPr>
        <p:grpSpPr>
          <a:xfrm>
            <a:off x="3695580" y="2921168"/>
            <a:ext cx="8260916" cy="1015663"/>
            <a:chOff x="2751050" y="2741948"/>
            <a:chExt cx="8260916" cy="1015663"/>
          </a:xfrm>
        </p:grpSpPr>
        <p:sp>
          <p:nvSpPr>
            <p:cNvPr id="6" name="TextBox 5"/>
            <p:cNvSpPr txBox="1"/>
            <p:nvPr/>
          </p:nvSpPr>
          <p:spPr>
            <a:xfrm>
              <a:off x="2751050" y="2741948"/>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3.</a:t>
              </a:r>
              <a:endParaRPr lang="en-US" sz="6000" kern="0" dirty="0">
                <a:solidFill>
                  <a:srgbClr val="0070C0"/>
                </a:solidFill>
                <a:latin typeface="Gill Sans Ultra Bold" panose="020B0A02020104020203" pitchFamily="34" charset="0"/>
              </a:endParaRPr>
            </a:p>
          </p:txBody>
        </p:sp>
        <p:sp>
          <p:nvSpPr>
            <p:cNvPr id="7" name="TextBox 6"/>
            <p:cNvSpPr txBox="1"/>
            <p:nvPr/>
          </p:nvSpPr>
          <p:spPr>
            <a:xfrm>
              <a:off x="3905533" y="3100742"/>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8</a:t>
            </a:fld>
            <a:endParaRPr lang="en-US"/>
          </a:p>
        </p:txBody>
      </p:sp>
    </p:spTree>
    <p:extLst>
      <p:ext uri="{BB962C8B-B14F-4D97-AF65-F5344CB8AC3E}">
        <p14:creationId xmlns:p14="http://schemas.microsoft.com/office/powerpoint/2010/main" val="76408642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50" fill="hold"/>
                                        <p:tgtEl>
                                          <p:spTgt spid="2"/>
                                        </p:tgtEl>
                                        <p:attrNameLst>
                                          <p:attrName>ppt_x</p:attrName>
                                        </p:attrNameLst>
                                      </p:cBhvr>
                                      <p:tavLst>
                                        <p:tav tm="0">
                                          <p:val>
                                            <p:strVal val="0-#ppt_w/2"/>
                                          </p:val>
                                        </p:tav>
                                        <p:tav tm="100000">
                                          <p:val>
                                            <p:strVal val="#ppt_x"/>
                                          </p:val>
                                        </p:tav>
                                      </p:tavLst>
                                    </p:anim>
                                    <p:anim calcmode="lin" valueType="num">
                                      <p:cBhvr additive="base">
                                        <p:cTn id="8" dur="3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0827" y="277333"/>
            <a:ext cx="908133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p>
        </p:txBody>
      </p:sp>
      <p:sp>
        <p:nvSpPr>
          <p:cNvPr id="4" name="Rectangle 3"/>
          <p:cNvSpPr/>
          <p:nvPr/>
        </p:nvSpPr>
        <p:spPr>
          <a:xfrm>
            <a:off x="590709" y="1585290"/>
            <a:ext cx="11400787" cy="1045223"/>
          </a:xfrm>
          <a:prstGeom prst="rect">
            <a:avLst/>
          </a:prstGeom>
        </p:spPr>
        <p:txBody>
          <a:bodyPr wrap="square">
            <a:spAutoFit/>
          </a:bodyPr>
          <a:lstStyle/>
          <a:p>
            <a:pPr marL="342900" indent="-342900">
              <a:lnSpc>
                <a:spcPct val="200000"/>
              </a:lnSpc>
              <a:buFont typeface="Wingdings" panose="05000000000000000000" pitchFamily="2" charset="2"/>
              <a:buChar char="­"/>
            </a:pPr>
            <a:endParaRPr lang="en-US" sz="3600" dirty="0"/>
          </a:p>
        </p:txBody>
      </p:sp>
      <p:sp>
        <p:nvSpPr>
          <p:cNvPr id="5" name="TextBox 4"/>
          <p:cNvSpPr txBox="1"/>
          <p:nvPr/>
        </p:nvSpPr>
        <p:spPr>
          <a:xfrm>
            <a:off x="1768840" y="1446884"/>
            <a:ext cx="10023410" cy="306515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 </a:t>
            </a:r>
            <a:r>
              <a:rPr lang="en-US" sz="3200" b="0" dirty="0" err="1" smtClean="0"/>
              <a:t>xa</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hoặc</a:t>
            </a:r>
            <a:r>
              <a:rPr lang="en-US" sz="3200" b="0" dirty="0" smtClean="0"/>
              <a:t> </a:t>
            </a:r>
            <a:r>
              <a:rPr lang="en-US" sz="3200" b="0" dirty="0" err="1" smtClean="0"/>
              <a:t>người</a:t>
            </a:r>
            <a:r>
              <a:rPr lang="en-US" sz="3200" b="0" dirty="0" smtClean="0"/>
              <a:t> </a:t>
            </a:r>
            <a:r>
              <a:rPr lang="en-US" sz="3200" b="0" dirty="0" err="1" smtClean="0"/>
              <a:t>có</a:t>
            </a:r>
            <a:r>
              <a:rPr lang="en-US" sz="3200" b="0" dirty="0" smtClean="0"/>
              <a:t> </a:t>
            </a:r>
            <a:r>
              <a:rPr lang="en-US" sz="3200" b="0" dirty="0" err="1" smtClean="0"/>
              <a:t>nhu</a:t>
            </a:r>
            <a:r>
              <a:rPr lang="en-US" sz="3200" b="0" dirty="0" smtClean="0"/>
              <a:t> </a:t>
            </a:r>
            <a:r>
              <a:rPr lang="en-US" sz="3200" b="0" dirty="0" err="1" smtClean="0"/>
              <a:t>cầu</a:t>
            </a:r>
            <a:r>
              <a:rPr lang="en-US" sz="3200" b="0" dirty="0" smtClean="0"/>
              <a:t> </a:t>
            </a:r>
            <a:r>
              <a:rPr lang="en-US" sz="3200" b="0" dirty="0" err="1" smtClean="0"/>
              <a:t>cần</a:t>
            </a:r>
            <a:r>
              <a:rPr lang="en-US" sz="3200" b="0" dirty="0" smtClean="0"/>
              <a:t> </a:t>
            </a:r>
            <a:r>
              <a:rPr lang="en-US" sz="3200" b="0" dirty="0" err="1" smtClean="0"/>
              <a:t>cho</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endParaRPr lang="en-US" sz="3200" b="0" dirty="0" smtClean="0"/>
          </a:p>
          <a:p>
            <a:pPr marL="457200" indent="-457200" algn="just">
              <a:lnSpc>
                <a:spcPct val="150000"/>
              </a:lnSpc>
              <a:buFont typeface="Wingdings" panose="05000000000000000000" pitchFamily="2" charset="2"/>
              <a:buChar char="v"/>
            </a:pPr>
            <a:endParaRPr lang="en-US" sz="3200" b="0" dirty="0"/>
          </a:p>
        </p:txBody>
      </p:sp>
      <p:sp>
        <p:nvSpPr>
          <p:cNvPr id="6" name="Rectangle 5"/>
          <p:cNvSpPr/>
          <p:nvPr/>
        </p:nvSpPr>
        <p:spPr>
          <a:xfrm>
            <a:off x="958736" y="923664"/>
            <a:ext cx="475001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Đối</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tượng</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7" name="Rectangle 6"/>
          <p:cNvSpPr/>
          <p:nvPr/>
        </p:nvSpPr>
        <p:spPr>
          <a:xfrm>
            <a:off x="958736" y="4486568"/>
            <a:ext cx="433323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Phạm</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vi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1768840" y="5354563"/>
            <a:ext cx="9770542" cy="806396"/>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Nghiên</a:t>
            </a:r>
            <a:r>
              <a:rPr lang="en-US" sz="3200" b="0" dirty="0" smtClean="0"/>
              <a:t> </a:t>
            </a:r>
            <a:r>
              <a:rPr lang="en-US" sz="3200" b="0" dirty="0" err="1" smtClean="0"/>
              <a:t>cứu</a:t>
            </a:r>
            <a:r>
              <a:rPr lang="en-US" sz="3200" b="0" dirty="0" smtClean="0"/>
              <a:t> </a:t>
            </a:r>
            <a:r>
              <a:rPr lang="en-US" sz="3200" b="0" dirty="0" err="1" smtClean="0"/>
              <a:t>trong</a:t>
            </a:r>
            <a:r>
              <a:rPr lang="en-US" sz="3200" b="0" dirty="0" smtClean="0"/>
              <a:t> </a:t>
            </a:r>
            <a:r>
              <a:rPr lang="en-US" sz="3200" b="0" dirty="0" err="1" smtClean="0"/>
              <a:t>khu</a:t>
            </a:r>
            <a:r>
              <a:rPr lang="en-US" sz="3200" b="0" dirty="0" smtClean="0"/>
              <a:t> </a:t>
            </a:r>
            <a:r>
              <a:rPr lang="en-US" sz="3200" b="0" dirty="0" err="1" smtClean="0"/>
              <a:t>vực</a:t>
            </a:r>
            <a:r>
              <a:rPr lang="en-US" sz="3200" b="0" dirty="0" smtClean="0"/>
              <a:t> </a:t>
            </a:r>
            <a:r>
              <a:rPr lang="en-US" sz="3200" b="0" dirty="0" err="1" smtClean="0"/>
              <a:t>Thành</a:t>
            </a:r>
            <a:r>
              <a:rPr lang="en-US" sz="3200" b="0" dirty="0" smtClean="0"/>
              <a:t> </a:t>
            </a:r>
            <a:r>
              <a:rPr lang="en-US" sz="3200" b="0" dirty="0" err="1" smtClean="0"/>
              <a:t>phố</a:t>
            </a:r>
            <a:r>
              <a:rPr lang="en-US" sz="3200" b="0" dirty="0" smtClean="0"/>
              <a:t> </a:t>
            </a:r>
            <a:r>
              <a:rPr lang="en-US" sz="3200" b="0" dirty="0" err="1" smtClean="0"/>
              <a:t>Cần</a:t>
            </a:r>
            <a:r>
              <a:rPr lang="en-US" sz="3200" b="0" dirty="0" smtClean="0"/>
              <a:t> </a:t>
            </a:r>
            <a:r>
              <a:rPr lang="en-US" sz="3200" b="0" dirty="0" err="1" smtClean="0"/>
              <a:t>Thơ</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9" name="Slide Number Placeholder 8"/>
          <p:cNvSpPr>
            <a:spLocks noGrp="1"/>
          </p:cNvSpPr>
          <p:nvPr>
            <p:ph type="sldNum" sz="quarter" idx="12"/>
          </p:nvPr>
        </p:nvSpPr>
        <p:spPr/>
        <p:txBody>
          <a:bodyPr/>
          <a:lstStyle/>
          <a:p>
            <a:fld id="{8AED1137-7A17-4605-A4F9-3A8E0C5C52EF}" type="slidenum">
              <a:rPr lang="en-US" smtClean="0"/>
              <a:t>9</a:t>
            </a:fld>
            <a:endParaRPr lang="en-US"/>
          </a:p>
        </p:txBody>
      </p:sp>
    </p:spTree>
    <p:extLst>
      <p:ext uri="{BB962C8B-B14F-4D97-AF65-F5344CB8AC3E}">
        <p14:creationId xmlns:p14="http://schemas.microsoft.com/office/powerpoint/2010/main" val="1790119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1801</Words>
  <Application>Microsoft Office PowerPoint</Application>
  <PresentationFormat>Widescreen</PresentationFormat>
  <Paragraphs>269</Paragraphs>
  <Slides>32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Gill Sans Ultra Bold</vt:lpstr>
      <vt:lpstr>Raleway Black</vt:lpstr>
      <vt:lpstr>Segoe UI Black</vt:lpstr>
      <vt:lpstr>Segoe UI Semibold</vt:lpstr>
      <vt:lpstr>Source Sans Pro</vt:lpstr>
      <vt:lpstr>Source Sans Pro Black</vt:lpstr>
      <vt:lpstr>UTM Eremitage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Khắc Huy Nguyễn</dc:creator>
  <cp:lastModifiedBy>pc</cp:lastModifiedBy>
  <cp:revision>298</cp:revision>
  <dcterms:created xsi:type="dcterms:W3CDTF">2017-10-30T16:38:01Z</dcterms:created>
  <dcterms:modified xsi:type="dcterms:W3CDTF">2018-05-21T17:06:14Z</dcterms:modified>
</cp:coreProperties>
</file>