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9" r:id="rId3"/>
    <p:sldId id="260" r:id="rId4"/>
    <p:sldId id="261" r:id="rId5"/>
    <p:sldId id="294" r:id="rId6"/>
    <p:sldId id="281" r:id="rId7"/>
    <p:sldId id="264" r:id="rId8"/>
    <p:sldId id="258" r:id="rId9"/>
    <p:sldId id="270" r:id="rId10"/>
    <p:sldId id="262" r:id="rId11"/>
    <p:sldId id="273" r:id="rId12"/>
    <p:sldId id="272" r:id="rId13"/>
    <p:sldId id="263" r:id="rId14"/>
    <p:sldId id="291" r:id="rId15"/>
    <p:sldId id="285" r:id="rId16"/>
    <p:sldId id="286" r:id="rId17"/>
    <p:sldId id="282" r:id="rId18"/>
    <p:sldId id="292" r:id="rId19"/>
    <p:sldId id="289" r:id="rId20"/>
    <p:sldId id="287" r:id="rId21"/>
    <p:sldId id="275" r:id="rId22"/>
    <p:sldId id="276" r:id="rId23"/>
    <p:sldId id="277" r:id="rId24"/>
    <p:sldId id="279" r:id="rId25"/>
    <p:sldId id="295" r:id="rId26"/>
    <p:sldId id="278" r:id="rId27"/>
    <p:sldId id="268" r:id="rId28"/>
    <p:sldId id="284" r:id="rId29"/>
    <p:sldId id="283" r:id="rId30"/>
    <p:sldId id="266" r:id="rId31"/>
    <p:sldId id="265" r:id="rId32"/>
    <p:sldId id="271" r:id="rId33"/>
    <p:sldId id="27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FF"/>
    <a:srgbClr val="71598B"/>
    <a:srgbClr val="003618"/>
    <a:srgbClr val="9B0AA6"/>
    <a:srgbClr val="1A2E52"/>
    <a:srgbClr val="A27DFF"/>
    <a:srgbClr val="070189"/>
    <a:srgbClr val="FFFF00"/>
    <a:srgbClr val="E5F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06" autoAdjust="0"/>
    <p:restoredTop sz="74865" autoAdjust="0"/>
  </p:normalViewPr>
  <p:slideViewPr>
    <p:cSldViewPr snapToGrid="0">
      <p:cViewPr varScale="1">
        <p:scale>
          <a:sx n="56" d="100"/>
          <a:sy n="56" d="100"/>
        </p:scale>
        <p:origin x="1068"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9E57D-6F56-41F5-B3A6-2ED29DA62CB6}" type="datetimeFigureOut">
              <a:rPr lang="en-US" smtClean="0"/>
              <a:t>5/23/2018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8B0362-3886-4C29-BFA2-47E86E98925E}" type="slidenum">
              <a:rPr lang="en-US" smtClean="0"/>
              <a:t>‹#›</a:t>
            </a:fld>
            <a:endParaRPr lang="en-US"/>
          </a:p>
        </p:txBody>
      </p:sp>
    </p:spTree>
    <p:extLst>
      <p:ext uri="{BB962C8B-B14F-4D97-AF65-F5344CB8AC3E}">
        <p14:creationId xmlns:p14="http://schemas.microsoft.com/office/powerpoint/2010/main" val="2286691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88B0362-3886-4C29-BFA2-47E86E98925E}" type="slidenum">
              <a:rPr lang="en-US" smtClean="0"/>
              <a:t>1</a:t>
            </a:fld>
            <a:endParaRPr lang="en-US"/>
          </a:p>
        </p:txBody>
      </p:sp>
    </p:spTree>
    <p:extLst>
      <p:ext uri="{BB962C8B-B14F-4D97-AF65-F5344CB8AC3E}">
        <p14:creationId xmlns:p14="http://schemas.microsoft.com/office/powerpoint/2010/main" val="2457267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Google Map API đã được nâng cấp lên phiên bản v3 không chỉ hỗ trợ cho các máy để bàn truyền thống mà cho cả các thiết bị di động; các ứng dụng nhanh hơn và nhiều hơn .</a:t>
            </a:r>
            <a:endParaRPr lang="en-US" sz="1200" b="0" i="0" kern="1200" dirty="0" smtClean="0">
              <a:solidFill>
                <a:schemeClr val="tx1"/>
              </a:solidFill>
              <a:effectLst/>
              <a:latin typeface="+mn-lt"/>
              <a:ea typeface="+mn-ea"/>
              <a:cs typeface="+mn-cs"/>
            </a:endParaRPr>
          </a:p>
          <a:p>
            <a:r>
              <a:rPr lang="vi-VN" sz="1200" b="0" i="0" kern="1200" dirty="0" smtClean="0">
                <a:solidFill>
                  <a:schemeClr val="tx1"/>
                </a:solidFill>
                <a:effectLst/>
                <a:latin typeface="+mn-lt"/>
                <a:ea typeface="+mn-ea"/>
                <a:cs typeface="+mn-cs"/>
              </a:rPr>
              <a:t>Đánh dấu các địa điểm trên bản đồ kèm theo thông tin cho địa điểm đó : khu vui chơi giải trí, nhà hàng khách sạn, cây ATM, bệnh viện, trường học,… bất cứ địa điểm nào bạn muốn</a:t>
            </a:r>
          </a:p>
          <a:p>
            <a:r>
              <a:rPr lang="vi-VN" sz="1200" b="0" i="0" kern="1200" dirty="0" smtClean="0">
                <a:solidFill>
                  <a:schemeClr val="tx1"/>
                </a:solidFill>
                <a:effectLst/>
                <a:latin typeface="+mn-lt"/>
                <a:ea typeface="+mn-ea"/>
                <a:cs typeface="+mn-cs"/>
              </a:rPr>
              <a:t>Chỉ dẫn đường đến các địa điểm cần tìm(đường tối ưu và nhiều option khác),chỉ dẫn đường giao thông công cộng, có thể là các địa điểm cung cấp như trên. Ở đây sử dụng các service google cung cấp.</a:t>
            </a:r>
          </a:p>
          <a:p>
            <a:r>
              <a:rPr lang="vi-VN" sz="1200" b="0" i="0" kern="1200" dirty="0" smtClean="0">
                <a:solidFill>
                  <a:schemeClr val="tx1"/>
                </a:solidFill>
                <a:effectLst/>
                <a:latin typeface="+mn-lt"/>
                <a:ea typeface="+mn-ea"/>
                <a:cs typeface="+mn-cs"/>
              </a:rPr>
              <a:t>Khoanh vùng khu vực: các trung tâm kinh tế, khu đô thị, khu ô nhiễm…</a:t>
            </a:r>
          </a:p>
          <a:p>
            <a:r>
              <a:rPr lang="vi-VN" sz="1200" b="0" i="0" kern="1200" dirty="0" smtClean="0">
                <a:solidFill>
                  <a:schemeClr val="tx1"/>
                </a:solidFill>
                <a:effectLst/>
                <a:latin typeface="+mn-lt"/>
                <a:ea typeface="+mn-ea"/>
                <a:cs typeface="+mn-cs"/>
              </a:rPr>
              <a:t>Tình trạng giao thông các khu vực… từ đó đưa ra các giải pháp…</a:t>
            </a:r>
          </a:p>
          <a:p>
            <a:endParaRPr lang="en-US" dirty="0"/>
          </a:p>
        </p:txBody>
      </p:sp>
      <p:sp>
        <p:nvSpPr>
          <p:cNvPr id="4" name="Slide Number Placeholder 3"/>
          <p:cNvSpPr>
            <a:spLocks noGrp="1"/>
          </p:cNvSpPr>
          <p:nvPr>
            <p:ph type="sldNum" sz="quarter" idx="10"/>
          </p:nvPr>
        </p:nvSpPr>
        <p:spPr/>
        <p:txBody>
          <a:bodyPr/>
          <a:lstStyle/>
          <a:p>
            <a:fld id="{388B0362-3886-4C29-BFA2-47E86E98925E}" type="slidenum">
              <a:rPr lang="en-US" smtClean="0"/>
              <a:t>16</a:t>
            </a:fld>
            <a:endParaRPr lang="en-US"/>
          </a:p>
        </p:txBody>
      </p:sp>
    </p:spTree>
    <p:extLst>
      <p:ext uri="{BB962C8B-B14F-4D97-AF65-F5344CB8AC3E}">
        <p14:creationId xmlns:p14="http://schemas.microsoft.com/office/powerpoint/2010/main" val="3413750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Để</a:t>
            </a:r>
            <a:r>
              <a:rPr lang="en-US" baseline="0" dirty="0" smtClean="0"/>
              <a:t> </a:t>
            </a:r>
            <a:r>
              <a:rPr lang="en-US" baseline="0" dirty="0" err="1" smtClean="0"/>
              <a:t>qlí</a:t>
            </a:r>
            <a:r>
              <a:rPr lang="en-US" baseline="0" dirty="0" smtClean="0"/>
              <a:t> </a:t>
            </a:r>
            <a:r>
              <a:rPr lang="en-US" baseline="0" dirty="0" err="1" smtClean="0"/>
              <a:t>các</a:t>
            </a:r>
            <a:r>
              <a:rPr lang="en-US" baseline="0" dirty="0" smtClean="0"/>
              <a:t> </a:t>
            </a:r>
            <a:r>
              <a:rPr lang="en-US" baseline="0" dirty="0" err="1" smtClean="0"/>
              <a:t>nhà</a:t>
            </a:r>
            <a:r>
              <a:rPr lang="en-US" baseline="0" dirty="0" smtClean="0"/>
              <a:t> </a:t>
            </a:r>
            <a:r>
              <a:rPr lang="en-US" baseline="0" dirty="0" err="1" smtClean="0"/>
              <a:t>trọ</a:t>
            </a:r>
            <a:r>
              <a:rPr lang="en-US" baseline="0" dirty="0" smtClean="0"/>
              <a:t> </a:t>
            </a:r>
            <a:r>
              <a:rPr lang="en-US" baseline="0" dirty="0" err="1" smtClean="0"/>
              <a:t>thì</a:t>
            </a:r>
            <a:r>
              <a:rPr lang="en-US" baseline="0" dirty="0" smtClean="0"/>
              <a:t> </a:t>
            </a:r>
            <a:r>
              <a:rPr lang="en-US" baseline="0" dirty="0" err="1" smtClean="0"/>
              <a:t>em</a:t>
            </a:r>
            <a:r>
              <a:rPr lang="en-US" baseline="0" dirty="0" smtClean="0"/>
              <a:t> </a:t>
            </a:r>
            <a:r>
              <a:rPr lang="en-US" baseline="0" dirty="0" err="1" smtClean="0"/>
              <a:t>có</a:t>
            </a:r>
            <a:r>
              <a:rPr lang="en-US" baseline="0" dirty="0" smtClean="0"/>
              <a:t> </a:t>
            </a:r>
            <a:r>
              <a:rPr lang="en-US" baseline="0" dirty="0" err="1" smtClean="0"/>
              <a:t>thực</a:t>
            </a:r>
            <a:r>
              <a:rPr lang="en-US" baseline="0" dirty="0" smtClean="0"/>
              <a:t> </a:t>
            </a:r>
            <a:r>
              <a:rPr lang="en-US" baseline="0" dirty="0" err="1" smtClean="0"/>
              <a:t>thể</a:t>
            </a:r>
            <a:r>
              <a:rPr lang="en-US" baseline="0" dirty="0" smtClean="0"/>
              <a:t> </a:t>
            </a:r>
            <a:r>
              <a:rPr lang="en-US" b="1" baseline="0" dirty="0" err="1" smtClean="0"/>
              <a:t>nhà</a:t>
            </a:r>
            <a:r>
              <a:rPr lang="en-US" b="1" baseline="0" dirty="0" smtClean="0"/>
              <a:t> </a:t>
            </a:r>
            <a:r>
              <a:rPr lang="en-US" b="1" baseline="0" dirty="0" err="1" smtClean="0"/>
              <a:t>trọ</a:t>
            </a:r>
            <a:r>
              <a:rPr lang="en-US" b="1"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các</a:t>
            </a:r>
            <a:r>
              <a:rPr lang="en-US" baseline="0" dirty="0" smtClean="0"/>
              <a:t> </a:t>
            </a:r>
            <a:r>
              <a:rPr lang="en-US" baseline="0" dirty="0" err="1" smtClean="0"/>
              <a:t>thông</a:t>
            </a:r>
            <a:r>
              <a:rPr lang="en-US" baseline="0" dirty="0" smtClean="0"/>
              <a:t> tin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của</a:t>
            </a:r>
            <a:r>
              <a:rPr lang="en-US" baseline="0" dirty="0" smtClean="0"/>
              <a:t> </a:t>
            </a:r>
            <a:r>
              <a:rPr lang="en-US" baseline="0" dirty="0" err="1" smtClean="0"/>
              <a:t>nhà</a:t>
            </a:r>
            <a:r>
              <a:rPr lang="en-US" baseline="0" dirty="0" smtClean="0"/>
              <a:t> </a:t>
            </a:r>
            <a:r>
              <a:rPr lang="en-US" baseline="0" dirty="0" err="1" smtClean="0"/>
              <a:t>trọ</a:t>
            </a:r>
            <a:r>
              <a:rPr lang="en-US" baseline="0" dirty="0" smtClean="0"/>
              <a:t>. </a:t>
            </a:r>
            <a:r>
              <a:rPr lang="en-US" baseline="0" dirty="0" err="1" smtClean="0"/>
              <a:t>Với</a:t>
            </a:r>
            <a:r>
              <a:rPr lang="en-US" baseline="0" dirty="0" smtClean="0"/>
              <a:t> </a:t>
            </a:r>
            <a:r>
              <a:rPr lang="en-US" baseline="0" dirty="0" err="1" smtClean="0"/>
              <a:t>mỗi</a:t>
            </a:r>
            <a:r>
              <a:rPr lang="en-US" baseline="0" dirty="0" smtClean="0"/>
              <a:t> </a:t>
            </a:r>
            <a:r>
              <a:rPr lang="en-US" baseline="0" dirty="0" err="1" smtClean="0"/>
              <a:t>nhà</a:t>
            </a:r>
            <a:r>
              <a:rPr lang="en-US" baseline="0" dirty="0" smtClean="0"/>
              <a:t> </a:t>
            </a:r>
            <a:r>
              <a:rPr lang="en-US" baseline="0" dirty="0" err="1" smtClean="0"/>
              <a:t>trọ</a:t>
            </a:r>
            <a:r>
              <a:rPr lang="en-US" baseline="0" dirty="0" smtClean="0"/>
              <a:t> </a:t>
            </a:r>
            <a:r>
              <a:rPr lang="en-US" baseline="0" dirty="0" err="1" smtClean="0"/>
              <a:t>thì</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nhiều</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đc</a:t>
            </a:r>
            <a:r>
              <a:rPr lang="en-US" baseline="0" dirty="0" smtClean="0"/>
              <a:t> </a:t>
            </a:r>
            <a:r>
              <a:rPr lang="en-US" baseline="0" dirty="0" err="1" smtClean="0"/>
              <a:t>ng</a:t>
            </a:r>
            <a:r>
              <a:rPr lang="en-US" baseline="0" dirty="0" smtClean="0"/>
              <a:t> dung upload </a:t>
            </a:r>
            <a:r>
              <a:rPr lang="en-US" baseline="0" dirty="0" err="1" smtClean="0"/>
              <a:t>vì</a:t>
            </a:r>
            <a:r>
              <a:rPr lang="en-US" baseline="0" dirty="0" smtClean="0"/>
              <a:t> </a:t>
            </a:r>
            <a:r>
              <a:rPr lang="en-US" baseline="0" dirty="0" err="1" smtClean="0"/>
              <a:t>vậy</a:t>
            </a:r>
            <a:r>
              <a:rPr lang="en-US" baseline="0" dirty="0" smtClean="0"/>
              <a:t> </a:t>
            </a:r>
            <a:r>
              <a:rPr lang="en-US" baseline="0" dirty="0" err="1" smtClean="0"/>
              <a:t>em</a:t>
            </a:r>
            <a:r>
              <a:rPr lang="en-US" baseline="0" dirty="0" smtClean="0"/>
              <a:t> </a:t>
            </a:r>
            <a:r>
              <a:rPr lang="en-US" baseline="0" dirty="0" err="1" smtClean="0"/>
              <a:t>có</a:t>
            </a:r>
            <a:r>
              <a:rPr lang="en-US" baseline="0" dirty="0" smtClean="0"/>
              <a:t> </a:t>
            </a:r>
            <a:r>
              <a:rPr lang="en-US" baseline="0" dirty="0" err="1" smtClean="0"/>
              <a:t>thực</a:t>
            </a:r>
            <a:r>
              <a:rPr lang="en-US" baseline="0" dirty="0" smtClean="0"/>
              <a:t> </a:t>
            </a:r>
            <a:r>
              <a:rPr lang="en-US" baseline="0" dirty="0" err="1" smtClean="0"/>
              <a:t>thể</a:t>
            </a:r>
            <a:r>
              <a:rPr lang="en-US" baseline="0" dirty="0" smtClean="0"/>
              <a:t> </a:t>
            </a:r>
            <a:r>
              <a:rPr lang="en-US" b="1" baseline="0" dirty="0" err="1" smtClean="0"/>
              <a:t>hình</a:t>
            </a:r>
            <a:r>
              <a:rPr lang="en-US" b="1" baseline="0" dirty="0" smtClean="0"/>
              <a:t> </a:t>
            </a:r>
            <a:r>
              <a:rPr lang="en-US" b="1" baseline="0" dirty="0" err="1" smtClean="0"/>
              <a:t>ảnh</a:t>
            </a:r>
            <a:r>
              <a:rPr lang="en-US" b="1" baseline="0" dirty="0" smtClean="0"/>
              <a:t>. </a:t>
            </a:r>
            <a:r>
              <a:rPr lang="en-US" b="0" baseline="0" dirty="0" err="1" smtClean="0"/>
              <a:t>Và</a:t>
            </a:r>
            <a:r>
              <a:rPr lang="en-US" b="0" baseline="0" dirty="0" smtClean="0"/>
              <a:t> </a:t>
            </a:r>
            <a:r>
              <a:rPr lang="en-US" b="0" baseline="0" dirty="0" err="1" smtClean="0"/>
              <a:t>để</a:t>
            </a:r>
            <a:r>
              <a:rPr lang="en-US" b="0" baseline="0" dirty="0" smtClean="0"/>
              <a:t> </a:t>
            </a:r>
            <a:r>
              <a:rPr lang="en-US" b="0" baseline="0" dirty="0" err="1" smtClean="0"/>
              <a:t>qlí</a:t>
            </a:r>
            <a:r>
              <a:rPr lang="en-US" b="0" baseline="0" dirty="0" smtClean="0"/>
              <a:t> </a:t>
            </a:r>
            <a:r>
              <a:rPr lang="en-US" b="0" baseline="0" dirty="0" err="1" smtClean="0"/>
              <a:t>ng</a:t>
            </a:r>
            <a:r>
              <a:rPr lang="en-US" b="0" baseline="0" dirty="0" smtClean="0"/>
              <a:t> dung </a:t>
            </a:r>
            <a:r>
              <a:rPr lang="en-US" b="0" baseline="0" dirty="0" err="1" smtClean="0"/>
              <a:t>trên</a:t>
            </a:r>
            <a:r>
              <a:rPr lang="en-US" b="0" baseline="0" dirty="0" smtClean="0"/>
              <a:t> </a:t>
            </a:r>
            <a:r>
              <a:rPr lang="en-US" b="0" baseline="0" dirty="0" err="1" smtClean="0"/>
              <a:t>hệ</a:t>
            </a:r>
            <a:r>
              <a:rPr lang="en-US" b="0" baseline="0" dirty="0" smtClean="0"/>
              <a:t> </a:t>
            </a:r>
            <a:r>
              <a:rPr lang="en-US" b="0" baseline="0" dirty="0" err="1" smtClean="0"/>
              <a:t>thống</a:t>
            </a:r>
            <a:r>
              <a:rPr lang="en-US" b="0" baseline="0" dirty="0" smtClean="0"/>
              <a:t>, </a:t>
            </a:r>
            <a:r>
              <a:rPr lang="en-US" b="0" baseline="0" dirty="0" err="1" smtClean="0"/>
              <a:t>em</a:t>
            </a:r>
            <a:r>
              <a:rPr lang="en-US" b="0" baseline="0" dirty="0" smtClean="0"/>
              <a:t> </a:t>
            </a:r>
            <a:r>
              <a:rPr lang="en-US" b="0" baseline="0" dirty="0" err="1" smtClean="0"/>
              <a:t>có</a:t>
            </a:r>
            <a:r>
              <a:rPr lang="en-US" b="0" baseline="0" dirty="0" smtClean="0"/>
              <a:t> </a:t>
            </a:r>
            <a:r>
              <a:rPr lang="en-US" b="0" baseline="0" dirty="0" err="1" smtClean="0"/>
              <a:t>thực</a:t>
            </a:r>
            <a:r>
              <a:rPr lang="en-US" b="0" baseline="0" dirty="0" smtClean="0"/>
              <a:t> </a:t>
            </a:r>
            <a:r>
              <a:rPr lang="en-US" b="0" baseline="0" dirty="0" err="1" smtClean="0"/>
              <a:t>thể</a:t>
            </a:r>
            <a:r>
              <a:rPr lang="en-US" b="0" baseline="0" dirty="0" smtClean="0"/>
              <a:t> </a:t>
            </a:r>
            <a:r>
              <a:rPr lang="en-US" b="0" baseline="0" dirty="0" err="1" smtClean="0"/>
              <a:t>tài</a:t>
            </a:r>
            <a:r>
              <a:rPr lang="en-US" b="0" baseline="0" dirty="0" smtClean="0"/>
              <a:t> </a:t>
            </a:r>
            <a:r>
              <a:rPr lang="en-US" b="0" baseline="0" dirty="0" err="1" smtClean="0"/>
              <a:t>khoản</a:t>
            </a:r>
            <a:r>
              <a:rPr lang="en-US" b="0" baseline="0" dirty="0" smtClean="0"/>
              <a:t> </a:t>
            </a:r>
            <a:r>
              <a:rPr lang="en-US" b="0" baseline="0" dirty="0" err="1" smtClean="0"/>
              <a:t>để</a:t>
            </a:r>
            <a:r>
              <a:rPr lang="en-US" b="0" baseline="0" dirty="0" smtClean="0"/>
              <a:t> </a:t>
            </a:r>
            <a:r>
              <a:rPr lang="en-US" b="0" baseline="0" dirty="0" err="1" smtClean="0"/>
              <a:t>lưu</a:t>
            </a:r>
            <a:r>
              <a:rPr lang="en-US" b="0" baseline="0" dirty="0" smtClean="0"/>
              <a:t> </a:t>
            </a:r>
            <a:r>
              <a:rPr lang="en-US" b="0" baseline="0" dirty="0" err="1" smtClean="0"/>
              <a:t>trữ</a:t>
            </a:r>
            <a:r>
              <a:rPr lang="en-US" b="0" baseline="0" dirty="0" smtClean="0"/>
              <a:t> </a:t>
            </a:r>
            <a:r>
              <a:rPr lang="en-US" b="0" baseline="0" dirty="0" err="1" smtClean="0"/>
              <a:t>các</a:t>
            </a:r>
            <a:r>
              <a:rPr lang="en-US" b="0" baseline="0" dirty="0" smtClean="0"/>
              <a:t> </a:t>
            </a:r>
            <a:r>
              <a:rPr lang="en-US" b="0" baseline="0" dirty="0" err="1" smtClean="0"/>
              <a:t>thông</a:t>
            </a:r>
            <a:r>
              <a:rPr lang="en-US" b="0" baseline="0" dirty="0" smtClean="0"/>
              <a:t> tin </a:t>
            </a:r>
            <a:r>
              <a:rPr lang="en-US" b="0" baseline="0" dirty="0" err="1" smtClean="0"/>
              <a:t>của</a:t>
            </a:r>
            <a:r>
              <a:rPr lang="en-US" b="0" baseline="0" dirty="0" smtClean="0"/>
              <a:t> </a:t>
            </a:r>
            <a:r>
              <a:rPr lang="en-US" b="0" baseline="0" dirty="0" err="1" smtClean="0"/>
              <a:t>người</a:t>
            </a:r>
            <a:r>
              <a:rPr lang="en-US" b="0" baseline="0" dirty="0" smtClean="0"/>
              <a:t> dung. </a:t>
            </a:r>
            <a:r>
              <a:rPr lang="en-US" b="0" baseline="0" dirty="0" err="1" smtClean="0"/>
              <a:t>Vs</a:t>
            </a:r>
            <a:r>
              <a:rPr lang="en-US" b="0" baseline="0" dirty="0" smtClean="0"/>
              <a:t> </a:t>
            </a:r>
            <a:r>
              <a:rPr lang="en-US" b="0" baseline="0" dirty="0" err="1" smtClean="0"/>
              <a:t>mỗi</a:t>
            </a:r>
            <a:r>
              <a:rPr lang="en-US" b="0" baseline="0" dirty="0" smtClean="0"/>
              <a:t> </a:t>
            </a:r>
            <a:r>
              <a:rPr lang="en-US" b="0" baseline="0" dirty="0" err="1" smtClean="0"/>
              <a:t>nhà</a:t>
            </a:r>
            <a:r>
              <a:rPr lang="en-US" b="0" baseline="0" dirty="0" smtClean="0"/>
              <a:t> </a:t>
            </a:r>
            <a:r>
              <a:rPr lang="en-US" b="0" baseline="0" dirty="0" err="1" smtClean="0"/>
              <a:t>trọ</a:t>
            </a:r>
            <a:r>
              <a:rPr lang="en-US" b="0" baseline="0" dirty="0" smtClean="0"/>
              <a:t> </a:t>
            </a:r>
            <a:r>
              <a:rPr lang="en-US" b="0" baseline="0" dirty="0" err="1" smtClean="0"/>
              <a:t>thì</a:t>
            </a:r>
            <a:r>
              <a:rPr lang="en-US" b="0" baseline="0" dirty="0" smtClean="0"/>
              <a:t> </a:t>
            </a:r>
            <a:r>
              <a:rPr lang="en-US" b="0" baseline="0" dirty="0" err="1" smtClean="0"/>
              <a:t>em</a:t>
            </a:r>
            <a:r>
              <a:rPr lang="en-US" b="0" baseline="0" dirty="0" smtClean="0"/>
              <a:t> </a:t>
            </a:r>
            <a:r>
              <a:rPr lang="en-US" b="0" baseline="0" dirty="0" err="1" smtClean="0"/>
              <a:t>cần</a:t>
            </a:r>
            <a:r>
              <a:rPr lang="en-US" b="0" baseline="0" dirty="0" smtClean="0"/>
              <a:t> </a:t>
            </a:r>
            <a:r>
              <a:rPr lang="en-US" b="0" baseline="0" dirty="0" err="1" smtClean="0"/>
              <a:t>xác</a:t>
            </a:r>
            <a:r>
              <a:rPr lang="en-US" b="0" baseline="0" dirty="0" smtClean="0"/>
              <a:t> </a:t>
            </a:r>
            <a:r>
              <a:rPr lang="en-US" b="0" baseline="0" dirty="0" err="1" smtClean="0"/>
              <a:t>định</a:t>
            </a:r>
            <a:r>
              <a:rPr lang="en-US" b="0" baseline="0" dirty="0" smtClean="0"/>
              <a:t> </a:t>
            </a:r>
            <a:r>
              <a:rPr lang="en-US" b="0" baseline="0" dirty="0" err="1" smtClean="0"/>
              <a:t>đc</a:t>
            </a:r>
            <a:r>
              <a:rPr lang="en-US" b="0" baseline="0" dirty="0" smtClean="0"/>
              <a:t> </a:t>
            </a:r>
            <a:r>
              <a:rPr lang="en-US" b="0" baseline="0" dirty="0" err="1" smtClean="0"/>
              <a:t>ai</a:t>
            </a:r>
            <a:r>
              <a:rPr lang="en-US" b="0" baseline="0" dirty="0" smtClean="0"/>
              <a:t> </a:t>
            </a:r>
            <a:r>
              <a:rPr lang="en-US" b="0" baseline="0" dirty="0" err="1" smtClean="0"/>
              <a:t>là</a:t>
            </a:r>
            <a:r>
              <a:rPr lang="en-US" b="0" baseline="0" dirty="0" smtClean="0"/>
              <a:t> </a:t>
            </a:r>
            <a:r>
              <a:rPr lang="en-US" b="0" baseline="0" dirty="0" err="1" smtClean="0"/>
              <a:t>chủ</a:t>
            </a:r>
            <a:r>
              <a:rPr lang="en-US" b="0" baseline="0" dirty="0" smtClean="0"/>
              <a:t> </a:t>
            </a:r>
            <a:r>
              <a:rPr lang="en-US" b="0" baseline="0" dirty="0" err="1" smtClean="0"/>
              <a:t>nhà</a:t>
            </a:r>
            <a:r>
              <a:rPr lang="en-US" b="0" baseline="0" dirty="0" smtClean="0"/>
              <a:t> </a:t>
            </a:r>
            <a:r>
              <a:rPr lang="en-US" b="0" baseline="0" dirty="0" err="1" smtClean="0"/>
              <a:t>trọ</a:t>
            </a:r>
            <a:r>
              <a:rPr lang="en-US" b="0" baseline="0" dirty="0" smtClean="0"/>
              <a:t> </a:t>
            </a:r>
            <a:r>
              <a:rPr lang="en-US" b="0" baseline="0" dirty="0" err="1" smtClean="0"/>
              <a:t>hoặc</a:t>
            </a:r>
            <a:r>
              <a:rPr lang="en-US" b="0" baseline="0" dirty="0" smtClean="0"/>
              <a:t> </a:t>
            </a:r>
            <a:r>
              <a:rPr lang="en-US" b="0" baseline="0" dirty="0" err="1" smtClean="0"/>
              <a:t>ai</a:t>
            </a:r>
            <a:r>
              <a:rPr lang="en-US" b="0" baseline="0" dirty="0" smtClean="0"/>
              <a:t> </a:t>
            </a:r>
            <a:r>
              <a:rPr lang="en-US" b="0" baseline="0" dirty="0" err="1" smtClean="0"/>
              <a:t>là</a:t>
            </a:r>
            <a:r>
              <a:rPr lang="en-US" b="0" baseline="0" dirty="0" smtClean="0"/>
              <a:t> </a:t>
            </a:r>
            <a:r>
              <a:rPr lang="en-US" b="0" baseline="0" dirty="0" err="1" smtClean="0"/>
              <a:t>sinh</a:t>
            </a:r>
            <a:r>
              <a:rPr lang="en-US" b="0" baseline="0" dirty="0" smtClean="0"/>
              <a:t> </a:t>
            </a:r>
            <a:r>
              <a:rPr lang="en-US" b="0" baseline="0" dirty="0" err="1" smtClean="0"/>
              <a:t>viên</a:t>
            </a:r>
            <a:r>
              <a:rPr lang="en-US" b="0" baseline="0" dirty="0" smtClean="0"/>
              <a:t> </a:t>
            </a:r>
            <a:r>
              <a:rPr lang="en-US" b="0" baseline="0" dirty="0" err="1" smtClean="0"/>
              <a:t>đag</a:t>
            </a:r>
            <a:r>
              <a:rPr lang="en-US" b="0" baseline="0" dirty="0" smtClean="0"/>
              <a:t> ở </a:t>
            </a:r>
            <a:r>
              <a:rPr lang="en-US" b="0" baseline="0" dirty="0" err="1" smtClean="0"/>
              <a:t>tại</a:t>
            </a:r>
            <a:r>
              <a:rPr lang="en-US" b="0" baseline="0" dirty="0" smtClean="0"/>
              <a:t> </a:t>
            </a:r>
            <a:r>
              <a:rPr lang="en-US" b="0" baseline="0" dirty="0" err="1" smtClean="0"/>
              <a:t>nhà</a:t>
            </a:r>
            <a:r>
              <a:rPr lang="en-US" b="0" baseline="0" dirty="0" smtClean="0"/>
              <a:t> </a:t>
            </a:r>
            <a:r>
              <a:rPr lang="en-US" b="0" baseline="0" dirty="0" err="1" smtClean="0"/>
              <a:t>trọ</a:t>
            </a:r>
            <a:r>
              <a:rPr lang="en-US" b="0" baseline="0" dirty="0" smtClean="0"/>
              <a:t> </a:t>
            </a:r>
            <a:r>
              <a:rPr lang="en-US" b="0" baseline="0" dirty="0" err="1" smtClean="0"/>
              <a:t>đó</a:t>
            </a:r>
            <a:r>
              <a:rPr lang="en-US" b="0" baseline="0" dirty="0" smtClean="0"/>
              <a:t> </a:t>
            </a:r>
            <a:r>
              <a:rPr lang="en-US" b="0" baseline="0" dirty="0" err="1" smtClean="0"/>
              <a:t>nên</a:t>
            </a:r>
            <a:r>
              <a:rPr lang="en-US" b="0" baseline="0" dirty="0" smtClean="0"/>
              <a:t> </a:t>
            </a:r>
            <a:r>
              <a:rPr lang="en-US" b="0" baseline="0" dirty="0" err="1" smtClean="0"/>
              <a:t>em</a:t>
            </a:r>
            <a:r>
              <a:rPr lang="en-US" b="0" baseline="0" dirty="0" smtClean="0"/>
              <a:t> </a:t>
            </a:r>
            <a:r>
              <a:rPr lang="en-US" b="0" baseline="0" dirty="0" err="1" smtClean="0"/>
              <a:t>có</a:t>
            </a:r>
            <a:r>
              <a:rPr lang="en-US" b="0" baseline="0" dirty="0" smtClean="0"/>
              <a:t> </a:t>
            </a:r>
            <a:r>
              <a:rPr lang="en-US" b="0" baseline="0" dirty="0" err="1" smtClean="0"/>
              <a:t>phụ</a:t>
            </a:r>
            <a:r>
              <a:rPr lang="en-US" b="0" baseline="0" dirty="0" smtClean="0"/>
              <a:t> </a:t>
            </a:r>
            <a:r>
              <a:rPr lang="en-US" b="0" baseline="0" dirty="0" err="1" smtClean="0"/>
              <a:t>thuọc</a:t>
            </a:r>
            <a:r>
              <a:rPr lang="en-US" b="0" baseline="0" dirty="0" smtClean="0"/>
              <a:t> </a:t>
            </a:r>
            <a:r>
              <a:rPr lang="en-US" b="0" baseline="0" dirty="0" err="1" smtClean="0"/>
              <a:t>hàm</a:t>
            </a:r>
            <a:r>
              <a:rPr lang="en-US" b="0" baseline="0" dirty="0" smtClean="0"/>
              <a:t> </a:t>
            </a:r>
            <a:r>
              <a:rPr lang="en-US" b="0" baseline="0" dirty="0" err="1" smtClean="0"/>
              <a:t>taikhoan_nhatro</a:t>
            </a:r>
            <a:r>
              <a:rPr lang="en-US" b="0" baseline="0" dirty="0" smtClean="0"/>
              <a:t>. </a:t>
            </a:r>
            <a:r>
              <a:rPr lang="en-US" b="0" baseline="0" dirty="0" err="1" smtClean="0"/>
              <a:t>Chủ</a:t>
            </a:r>
            <a:r>
              <a:rPr lang="en-US" b="0" baseline="0" dirty="0" smtClean="0"/>
              <a:t> </a:t>
            </a:r>
            <a:r>
              <a:rPr lang="en-US" b="0" baseline="0" dirty="0" err="1" smtClean="0"/>
              <a:t>nhà</a:t>
            </a:r>
            <a:r>
              <a:rPr lang="en-US" b="0" baseline="0" dirty="0" smtClean="0"/>
              <a:t> </a:t>
            </a:r>
            <a:r>
              <a:rPr lang="en-US" b="0" baseline="0" dirty="0" err="1" smtClean="0"/>
              <a:t>trọ</a:t>
            </a:r>
            <a:r>
              <a:rPr lang="en-US" b="0" baseline="0" dirty="0" smtClean="0"/>
              <a:t> </a:t>
            </a:r>
            <a:r>
              <a:rPr lang="en-US" b="0" baseline="0" dirty="0" err="1" smtClean="0"/>
              <a:t>có</a:t>
            </a:r>
            <a:r>
              <a:rPr lang="en-US" b="0" baseline="0" dirty="0" smtClean="0"/>
              <a:t> </a:t>
            </a:r>
            <a:r>
              <a:rPr lang="en-US" b="0" baseline="0" dirty="0" err="1" smtClean="0"/>
              <a:t>thể</a:t>
            </a:r>
            <a:r>
              <a:rPr lang="en-US" b="0" baseline="0" dirty="0" smtClean="0"/>
              <a:t> </a:t>
            </a:r>
            <a:r>
              <a:rPr lang="en-US" b="0" baseline="0" dirty="0" err="1" smtClean="0"/>
              <a:t>đăng</a:t>
            </a:r>
            <a:r>
              <a:rPr lang="en-US" b="0" baseline="0" dirty="0" smtClean="0"/>
              <a:t> tin </a:t>
            </a:r>
            <a:r>
              <a:rPr lang="en-US" b="0" baseline="0" dirty="0" err="1" smtClean="0"/>
              <a:t>cho</a:t>
            </a:r>
            <a:r>
              <a:rPr lang="en-US" b="0" baseline="0" dirty="0" smtClean="0"/>
              <a:t> </a:t>
            </a:r>
            <a:r>
              <a:rPr lang="en-US" b="0" baseline="0" dirty="0" err="1" smtClean="0"/>
              <a:t>thuê</a:t>
            </a:r>
            <a:r>
              <a:rPr lang="en-US" b="0" baseline="0" dirty="0" smtClean="0"/>
              <a:t> </a:t>
            </a:r>
            <a:r>
              <a:rPr lang="en-US" b="0" baseline="0" dirty="0" err="1" smtClean="0"/>
              <a:t>và</a:t>
            </a:r>
            <a:r>
              <a:rPr lang="en-US" b="0" baseline="0" dirty="0" smtClean="0"/>
              <a:t> </a:t>
            </a:r>
            <a:r>
              <a:rPr lang="en-US" b="0" baseline="0" dirty="0" err="1" smtClean="0"/>
              <a:t>sinh</a:t>
            </a:r>
            <a:r>
              <a:rPr lang="en-US" b="0" baseline="0" dirty="0" smtClean="0"/>
              <a:t> </a:t>
            </a:r>
            <a:r>
              <a:rPr lang="en-US" b="0" baseline="0" dirty="0" err="1" smtClean="0"/>
              <a:t>vien</a:t>
            </a:r>
            <a:r>
              <a:rPr lang="en-US" b="0" baseline="0" dirty="0" smtClean="0"/>
              <a:t> </a:t>
            </a:r>
            <a:r>
              <a:rPr lang="en-US" b="0" baseline="0" dirty="0" err="1" smtClean="0"/>
              <a:t>cũng</a:t>
            </a:r>
            <a:r>
              <a:rPr lang="en-US" b="0" baseline="0" dirty="0" smtClean="0"/>
              <a:t> </a:t>
            </a:r>
            <a:r>
              <a:rPr lang="en-US" b="0" baseline="0" dirty="0" err="1" smtClean="0"/>
              <a:t>có</a:t>
            </a:r>
            <a:r>
              <a:rPr lang="en-US" b="0" baseline="0" dirty="0" smtClean="0"/>
              <a:t> </a:t>
            </a:r>
            <a:r>
              <a:rPr lang="en-US" b="0" baseline="0" dirty="0" err="1" smtClean="0"/>
              <a:t>thể</a:t>
            </a:r>
            <a:r>
              <a:rPr lang="en-US" b="0" baseline="0" dirty="0" smtClean="0"/>
              <a:t> </a:t>
            </a:r>
            <a:r>
              <a:rPr lang="en-US" b="0" baseline="0" dirty="0" err="1" smtClean="0"/>
              <a:t>đăng</a:t>
            </a:r>
            <a:r>
              <a:rPr lang="en-US" b="0" baseline="0" dirty="0" smtClean="0"/>
              <a:t> tin </a:t>
            </a:r>
            <a:r>
              <a:rPr lang="en-US" b="0" baseline="0" dirty="0" err="1" smtClean="0"/>
              <a:t>tìm</a:t>
            </a:r>
            <a:r>
              <a:rPr lang="en-US" b="0" baseline="0" dirty="0" smtClean="0"/>
              <a:t> </a:t>
            </a:r>
            <a:r>
              <a:rPr lang="en-US" b="0" baseline="0" dirty="0" err="1" smtClean="0"/>
              <a:t>bạn</a:t>
            </a:r>
            <a:r>
              <a:rPr lang="en-US" b="0" baseline="0" dirty="0" smtClean="0"/>
              <a:t> ở </a:t>
            </a:r>
            <a:r>
              <a:rPr lang="en-US" b="0" baseline="0" dirty="0" err="1" smtClean="0"/>
              <a:t>ghép</a:t>
            </a:r>
            <a:r>
              <a:rPr lang="en-US" b="0" baseline="0" dirty="0" smtClean="0"/>
              <a:t>, </a:t>
            </a:r>
            <a:r>
              <a:rPr lang="en-US" b="0" baseline="0" dirty="0" err="1" smtClean="0"/>
              <a:t>mỗi</a:t>
            </a:r>
            <a:r>
              <a:rPr lang="en-US" b="0" baseline="0" dirty="0" smtClean="0"/>
              <a:t> </a:t>
            </a:r>
            <a:r>
              <a:rPr lang="en-US" b="0" baseline="0" dirty="0" err="1" smtClean="0"/>
              <a:t>bài</a:t>
            </a:r>
            <a:r>
              <a:rPr lang="en-US" b="0" baseline="0" dirty="0" smtClean="0"/>
              <a:t> </a:t>
            </a:r>
            <a:r>
              <a:rPr lang="en-US" b="0" baseline="0" dirty="0" err="1" smtClean="0"/>
              <a:t>đăng</a:t>
            </a:r>
            <a:r>
              <a:rPr lang="en-US" b="0" baseline="0" dirty="0" smtClean="0"/>
              <a:t> </a:t>
            </a:r>
            <a:r>
              <a:rPr lang="en-US" b="0" baseline="0" dirty="0" err="1" smtClean="0"/>
              <a:t>sẽ</a:t>
            </a:r>
            <a:r>
              <a:rPr lang="en-US" b="0" baseline="0" dirty="0" smtClean="0"/>
              <a:t> </a:t>
            </a:r>
            <a:r>
              <a:rPr lang="en-US" b="0" baseline="0" dirty="0" err="1" smtClean="0"/>
              <a:t>ứng</a:t>
            </a:r>
            <a:r>
              <a:rPr lang="en-US" b="0" baseline="0" dirty="0" smtClean="0"/>
              <a:t> </a:t>
            </a:r>
            <a:r>
              <a:rPr lang="en-US" b="0" baseline="0" dirty="0" err="1" smtClean="0"/>
              <a:t>vs</a:t>
            </a:r>
            <a:r>
              <a:rPr lang="en-US" b="0" baseline="0" dirty="0" smtClean="0"/>
              <a:t> 1 </a:t>
            </a:r>
            <a:r>
              <a:rPr lang="en-US" b="0" baseline="0" dirty="0" err="1" smtClean="0"/>
              <a:t>nhà</a:t>
            </a:r>
            <a:r>
              <a:rPr lang="en-US" b="0" baseline="0" dirty="0" smtClean="0"/>
              <a:t> </a:t>
            </a:r>
            <a:r>
              <a:rPr lang="en-US" b="0" baseline="0" dirty="0" err="1" smtClean="0"/>
              <a:t>trọ</a:t>
            </a:r>
            <a:r>
              <a:rPr lang="en-US" b="0" baseline="0" dirty="0" smtClean="0"/>
              <a:t> </a:t>
            </a:r>
            <a:r>
              <a:rPr lang="en-US" b="0" baseline="0" dirty="0" err="1" smtClean="0"/>
              <a:t>nên</a:t>
            </a:r>
            <a:r>
              <a:rPr lang="en-US" b="0" baseline="0" dirty="0" smtClean="0"/>
              <a:t> </a:t>
            </a:r>
            <a:r>
              <a:rPr lang="en-US" b="0" baseline="0" dirty="0" err="1" smtClean="0"/>
              <a:t>em</a:t>
            </a:r>
            <a:r>
              <a:rPr lang="en-US" b="0" baseline="0" dirty="0" smtClean="0"/>
              <a:t> </a:t>
            </a:r>
            <a:r>
              <a:rPr lang="en-US" b="0" baseline="0" dirty="0" err="1" smtClean="0"/>
              <a:t>có</a:t>
            </a:r>
            <a:r>
              <a:rPr lang="en-US" b="0" baseline="0" dirty="0" smtClean="0"/>
              <a:t> </a:t>
            </a:r>
            <a:r>
              <a:rPr lang="en-US" b="0" baseline="0" dirty="0" err="1" smtClean="0"/>
              <a:t>thực</a:t>
            </a:r>
            <a:r>
              <a:rPr lang="en-US" b="0" baseline="0" dirty="0" smtClean="0"/>
              <a:t> </a:t>
            </a:r>
            <a:r>
              <a:rPr lang="en-US" b="0" baseline="0" dirty="0" err="1" smtClean="0"/>
              <a:t>thể</a:t>
            </a:r>
            <a:r>
              <a:rPr lang="en-US" b="0" baseline="0" dirty="0" smtClean="0"/>
              <a:t> </a:t>
            </a:r>
            <a:r>
              <a:rPr lang="en-US" b="1" baseline="0" dirty="0" err="1" smtClean="0"/>
              <a:t>bài</a:t>
            </a:r>
            <a:r>
              <a:rPr lang="en-US" b="1" baseline="0" dirty="0" smtClean="0"/>
              <a:t> </a:t>
            </a:r>
            <a:r>
              <a:rPr lang="en-US" b="1" baseline="0" dirty="0" err="1" smtClean="0"/>
              <a:t>đăng</a:t>
            </a:r>
            <a:r>
              <a:rPr lang="en-US" b="1" baseline="0" dirty="0" smtClean="0"/>
              <a:t> </a:t>
            </a:r>
            <a:r>
              <a:rPr lang="en-US" b="1" baseline="0" dirty="0" err="1" smtClean="0"/>
              <a:t>nhà</a:t>
            </a:r>
            <a:r>
              <a:rPr lang="en-US" b="1" baseline="0" dirty="0" smtClean="0"/>
              <a:t> </a:t>
            </a:r>
            <a:r>
              <a:rPr lang="en-US" b="1" baseline="0" dirty="0" err="1" smtClean="0"/>
              <a:t>trọ</a:t>
            </a:r>
            <a:r>
              <a:rPr lang="en-US" b="1" baseline="0" dirty="0" smtClean="0"/>
              <a:t>.</a:t>
            </a:r>
            <a:endParaRPr lang="en-US" b="1" baseline="0" dirty="0"/>
          </a:p>
          <a:p>
            <a:r>
              <a:rPr lang="en-US" b="0" baseline="0" dirty="0" err="1" smtClean="0"/>
              <a:t>Em</a:t>
            </a:r>
            <a:r>
              <a:rPr lang="en-US" b="0" baseline="0" dirty="0" smtClean="0"/>
              <a:t> </a:t>
            </a:r>
            <a:r>
              <a:rPr lang="en-US" b="0" baseline="0" dirty="0" err="1" smtClean="0"/>
              <a:t>ứng</a:t>
            </a:r>
            <a:r>
              <a:rPr lang="en-US" b="0" baseline="0" dirty="0" smtClean="0"/>
              <a:t> </a:t>
            </a:r>
            <a:r>
              <a:rPr lang="en-US" b="0" baseline="0" dirty="0" err="1" smtClean="0"/>
              <a:t>dụng</a:t>
            </a:r>
            <a:r>
              <a:rPr lang="en-US" b="0" baseline="0" dirty="0" smtClean="0"/>
              <a:t> </a:t>
            </a:r>
            <a:r>
              <a:rPr lang="en-US" b="0" baseline="0" dirty="0" err="1" smtClean="0"/>
              <a:t>gg</a:t>
            </a:r>
            <a:r>
              <a:rPr lang="en-US" b="0" baseline="0" dirty="0" smtClean="0"/>
              <a:t> map </a:t>
            </a:r>
            <a:r>
              <a:rPr lang="en-US" b="0" baseline="0" dirty="0" err="1" smtClean="0"/>
              <a:t>api</a:t>
            </a:r>
            <a:r>
              <a:rPr lang="en-US" b="0" baseline="0" dirty="0" smtClean="0"/>
              <a:t> </a:t>
            </a:r>
            <a:r>
              <a:rPr lang="en-US" b="0" baseline="0" dirty="0" err="1" smtClean="0"/>
              <a:t>vào</a:t>
            </a:r>
            <a:r>
              <a:rPr lang="en-US" b="0" baseline="0" dirty="0" smtClean="0"/>
              <a:t> </a:t>
            </a:r>
            <a:r>
              <a:rPr lang="en-US" b="0" baseline="0" dirty="0" err="1" smtClean="0"/>
              <a:t>để</a:t>
            </a:r>
            <a:r>
              <a:rPr lang="en-US" b="0" baseline="0" dirty="0" smtClean="0"/>
              <a:t> </a:t>
            </a:r>
            <a:r>
              <a:rPr lang="en-US" b="0" baseline="0" dirty="0" err="1" smtClean="0"/>
              <a:t>xác</a:t>
            </a:r>
            <a:r>
              <a:rPr lang="en-US" b="0" baseline="0" dirty="0" smtClean="0"/>
              <a:t> </a:t>
            </a:r>
            <a:r>
              <a:rPr lang="en-US" b="0" baseline="0" dirty="0" err="1" smtClean="0"/>
              <a:t>định</a:t>
            </a:r>
            <a:r>
              <a:rPr lang="en-US" b="0" baseline="0" dirty="0" smtClean="0"/>
              <a:t> </a:t>
            </a:r>
            <a:r>
              <a:rPr lang="en-US" b="0" baseline="0" dirty="0" err="1" smtClean="0"/>
              <a:t>khảong</a:t>
            </a:r>
            <a:r>
              <a:rPr lang="en-US" b="0" baseline="0" dirty="0" smtClean="0"/>
              <a:t> </a:t>
            </a:r>
            <a:r>
              <a:rPr lang="en-US" b="0" baseline="0" dirty="0" err="1" smtClean="0"/>
              <a:t>cách</a:t>
            </a:r>
            <a:r>
              <a:rPr lang="en-US" b="0" baseline="0" dirty="0" smtClean="0"/>
              <a:t> </a:t>
            </a:r>
            <a:r>
              <a:rPr lang="en-US" b="0" baseline="0" dirty="0" err="1" smtClean="0"/>
              <a:t>từ</a:t>
            </a:r>
            <a:r>
              <a:rPr lang="en-US" b="0" baseline="0" dirty="0" smtClean="0"/>
              <a:t> </a:t>
            </a:r>
            <a:r>
              <a:rPr lang="en-US" b="0" baseline="0" dirty="0" err="1" smtClean="0"/>
              <a:t>các</a:t>
            </a:r>
            <a:r>
              <a:rPr lang="en-US" b="0" baseline="0" dirty="0" smtClean="0"/>
              <a:t> </a:t>
            </a:r>
            <a:r>
              <a:rPr lang="en-US" b="0" baseline="0" dirty="0" err="1" smtClean="0"/>
              <a:t>trwòng</a:t>
            </a:r>
            <a:r>
              <a:rPr lang="en-US" b="0" baseline="0" dirty="0" smtClean="0"/>
              <a:t> </a:t>
            </a:r>
            <a:r>
              <a:rPr lang="en-US" b="0" baseline="0" dirty="0" err="1" smtClean="0"/>
              <a:t>đại</a:t>
            </a:r>
            <a:r>
              <a:rPr lang="en-US" b="0" baseline="0" dirty="0" smtClean="0"/>
              <a:t> </a:t>
            </a:r>
            <a:r>
              <a:rPr lang="en-US" b="0" baseline="0" dirty="0" err="1" smtClean="0"/>
              <a:t>học</a:t>
            </a:r>
            <a:r>
              <a:rPr lang="en-US" b="0" baseline="0" dirty="0" smtClean="0"/>
              <a:t> </a:t>
            </a:r>
            <a:r>
              <a:rPr lang="en-US" b="0" baseline="0" dirty="0" err="1" smtClean="0"/>
              <a:t>tới</a:t>
            </a:r>
            <a:r>
              <a:rPr lang="en-US" b="0" baseline="0" dirty="0" smtClean="0"/>
              <a:t> </a:t>
            </a:r>
            <a:r>
              <a:rPr lang="en-US" b="0" baseline="0" dirty="0" err="1" smtClean="0"/>
              <a:t>nhà</a:t>
            </a:r>
            <a:r>
              <a:rPr lang="en-US" b="0" baseline="0" dirty="0" smtClean="0"/>
              <a:t> </a:t>
            </a:r>
            <a:r>
              <a:rPr lang="en-US" b="0" baseline="0" dirty="0" err="1" smtClean="0"/>
              <a:t>trọ</a:t>
            </a:r>
            <a:r>
              <a:rPr lang="en-US" b="0" baseline="0" dirty="0" smtClean="0"/>
              <a:t> </a:t>
            </a:r>
            <a:r>
              <a:rPr lang="en-US" b="0" baseline="0" dirty="0" err="1" smtClean="0"/>
              <a:t>vì</a:t>
            </a:r>
            <a:r>
              <a:rPr lang="en-US" b="0" baseline="0" dirty="0" smtClean="0"/>
              <a:t> </a:t>
            </a:r>
            <a:r>
              <a:rPr lang="en-US" b="0" baseline="0" dirty="0" err="1" smtClean="0"/>
              <a:t>vậy</a:t>
            </a:r>
            <a:r>
              <a:rPr lang="en-US" b="0" baseline="0" dirty="0" smtClean="0"/>
              <a:t> </a:t>
            </a:r>
            <a:r>
              <a:rPr lang="en-US" b="0" baseline="0" dirty="0" err="1" smtClean="0"/>
              <a:t>em</a:t>
            </a:r>
            <a:r>
              <a:rPr lang="en-US" b="0" baseline="0" dirty="0" smtClean="0"/>
              <a:t> </a:t>
            </a:r>
            <a:r>
              <a:rPr lang="en-US" b="0" baseline="0" dirty="0" err="1" smtClean="0"/>
              <a:t>sẽ</a:t>
            </a:r>
            <a:r>
              <a:rPr lang="en-US" b="0" baseline="0" dirty="0" smtClean="0"/>
              <a:t> </a:t>
            </a:r>
            <a:r>
              <a:rPr lang="en-US" b="0" baseline="0" dirty="0" err="1" smtClean="0"/>
              <a:t>có</a:t>
            </a:r>
            <a:r>
              <a:rPr lang="en-US" b="0" baseline="0" dirty="0" smtClean="0"/>
              <a:t> </a:t>
            </a:r>
            <a:r>
              <a:rPr lang="en-US" b="0" baseline="0" dirty="0" err="1" smtClean="0"/>
              <a:t>bản</a:t>
            </a:r>
            <a:r>
              <a:rPr lang="en-US" b="0" baseline="0" dirty="0" smtClean="0"/>
              <a:t> </a:t>
            </a:r>
            <a:r>
              <a:rPr lang="en-US" b="1" baseline="0" dirty="0" smtClean="0"/>
              <a:t>TRUONG </a:t>
            </a:r>
            <a:r>
              <a:rPr lang="en-US" b="0" baseline="0" dirty="0" err="1" smtClean="0"/>
              <a:t>lưu</a:t>
            </a:r>
            <a:r>
              <a:rPr lang="en-US" b="0" baseline="0" dirty="0" smtClean="0"/>
              <a:t> </a:t>
            </a:r>
            <a:r>
              <a:rPr lang="en-US" b="0" baseline="0" dirty="0" err="1" smtClean="0"/>
              <a:t>các</a:t>
            </a:r>
            <a:r>
              <a:rPr lang="en-US" b="0" baseline="0" dirty="0" smtClean="0"/>
              <a:t> </a:t>
            </a:r>
            <a:r>
              <a:rPr lang="en-US" b="0" baseline="0" dirty="0" err="1" smtClean="0"/>
              <a:t>vị</a:t>
            </a:r>
            <a:r>
              <a:rPr lang="en-US" b="0" baseline="0" dirty="0" smtClean="0"/>
              <a:t> </a:t>
            </a:r>
            <a:r>
              <a:rPr lang="en-US" b="0" baseline="0" dirty="0" err="1" smtClean="0"/>
              <a:t>trí</a:t>
            </a:r>
            <a:r>
              <a:rPr lang="en-US" b="0" baseline="0" dirty="0" smtClean="0"/>
              <a:t> </a:t>
            </a:r>
            <a:r>
              <a:rPr lang="en-US" b="0" baseline="0" dirty="0" err="1" smtClean="0"/>
              <a:t>các</a:t>
            </a:r>
            <a:r>
              <a:rPr lang="en-US" b="0" baseline="0" dirty="0" smtClean="0"/>
              <a:t> </a:t>
            </a:r>
            <a:r>
              <a:rPr lang="en-US" b="0" baseline="0" dirty="0" err="1" smtClean="0"/>
              <a:t>trwòng</a:t>
            </a:r>
            <a:r>
              <a:rPr lang="en-US" b="0" baseline="0" dirty="0" smtClean="0"/>
              <a:t> </a:t>
            </a:r>
            <a:r>
              <a:rPr lang="en-US" b="0" baseline="0" dirty="0" err="1" smtClean="0"/>
              <a:t>đại</a:t>
            </a:r>
            <a:r>
              <a:rPr lang="en-US" b="0" baseline="0" dirty="0" smtClean="0"/>
              <a:t> </a:t>
            </a:r>
            <a:r>
              <a:rPr lang="en-US" b="0" baseline="0" dirty="0" err="1" smtClean="0"/>
              <a:t>học</a:t>
            </a:r>
            <a:endParaRPr lang="en-US" b="0" baseline="0" dirty="0" smtClean="0"/>
          </a:p>
        </p:txBody>
      </p:sp>
      <p:sp>
        <p:nvSpPr>
          <p:cNvPr id="4" name="Slide Number Placeholder 3"/>
          <p:cNvSpPr>
            <a:spLocks noGrp="1"/>
          </p:cNvSpPr>
          <p:nvPr>
            <p:ph type="sldNum" sz="quarter" idx="10"/>
          </p:nvPr>
        </p:nvSpPr>
        <p:spPr/>
        <p:txBody>
          <a:bodyPr/>
          <a:lstStyle/>
          <a:p>
            <a:fld id="{388B0362-3886-4C29-BFA2-47E86E98925E}" type="slidenum">
              <a:rPr lang="en-US" smtClean="0"/>
              <a:t>20</a:t>
            </a:fld>
            <a:endParaRPr lang="en-US"/>
          </a:p>
        </p:txBody>
      </p:sp>
    </p:spTree>
    <p:extLst>
      <p:ext uri="{BB962C8B-B14F-4D97-AF65-F5344CB8AC3E}">
        <p14:creationId xmlns:p14="http://schemas.microsoft.com/office/powerpoint/2010/main" val="3697080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smtClean="0">
                <a:latin typeface="Segoe UI Semibold" panose="020B0702040204020203" pitchFamily="34" charset="0"/>
                <a:cs typeface="Segoe UI Semibold" panose="020B0702040204020203" pitchFamily="34" charset="0"/>
              </a:rPr>
              <a:t>Hệ</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thống</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phân</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quyền</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cho</a:t>
            </a:r>
            <a:r>
              <a:rPr lang="en-US" sz="1200" dirty="0" smtClean="0">
                <a:latin typeface="Segoe UI Semibold" panose="020B0702040204020203" pitchFamily="34" charset="0"/>
                <a:cs typeface="Segoe UI Semibold" panose="020B0702040204020203" pitchFamily="34" charset="0"/>
              </a:rPr>
              <a:t> </a:t>
            </a:r>
            <a:endParaRPr lang="en-US" dirty="0"/>
          </a:p>
        </p:txBody>
      </p:sp>
      <p:sp>
        <p:nvSpPr>
          <p:cNvPr id="4" name="Slide Number Placeholder 3"/>
          <p:cNvSpPr>
            <a:spLocks noGrp="1"/>
          </p:cNvSpPr>
          <p:nvPr>
            <p:ph type="sldNum" sz="quarter" idx="10"/>
          </p:nvPr>
        </p:nvSpPr>
        <p:spPr/>
        <p:txBody>
          <a:bodyPr/>
          <a:lstStyle/>
          <a:p>
            <a:fld id="{388B0362-3886-4C29-BFA2-47E86E98925E}" type="slidenum">
              <a:rPr lang="en-US" smtClean="0"/>
              <a:t>22</a:t>
            </a:fld>
            <a:endParaRPr lang="en-US"/>
          </a:p>
        </p:txBody>
      </p:sp>
    </p:spTree>
    <p:extLst>
      <p:ext uri="{BB962C8B-B14F-4D97-AF65-F5344CB8AC3E}">
        <p14:creationId xmlns:p14="http://schemas.microsoft.com/office/powerpoint/2010/main" val="2054179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MẶc</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dù</a:t>
            </a:r>
            <a:r>
              <a:rPr lang="en-US" sz="1200" kern="1200" baseline="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bản</a:t>
            </a:r>
            <a:r>
              <a:rPr lang="en-US" sz="1200" kern="1200" dirty="0" smtClean="0">
                <a:solidFill>
                  <a:schemeClr val="tx1"/>
                </a:solidFill>
                <a:effectLst/>
                <a:latin typeface="+mn-lt"/>
                <a:ea typeface="+mn-ea"/>
                <a:cs typeface="+mn-cs"/>
              </a:rPr>
              <a:t>, song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thống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thêm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388B0362-3886-4C29-BFA2-47E86E98925E}" type="slidenum">
              <a:rPr lang="en-US" smtClean="0"/>
              <a:t>23</a:t>
            </a:fld>
            <a:endParaRPr lang="en-US"/>
          </a:p>
        </p:txBody>
      </p:sp>
    </p:spTree>
    <p:extLst>
      <p:ext uri="{BB962C8B-B14F-4D97-AF65-F5344CB8AC3E}">
        <p14:creationId xmlns:p14="http://schemas.microsoft.com/office/powerpoint/2010/main" val="97715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Phần</a:t>
            </a:r>
            <a:r>
              <a:rPr lang="en-US" dirty="0" smtClean="0"/>
              <a:t> </a:t>
            </a:r>
            <a:r>
              <a:rPr lang="en-US" dirty="0" err="1" smtClean="0"/>
              <a:t>trình</a:t>
            </a:r>
            <a:r>
              <a:rPr lang="en-US" baseline="0" dirty="0" smtClean="0"/>
              <a:t> </a:t>
            </a:r>
            <a:r>
              <a:rPr lang="en-US" baseline="0" dirty="0" err="1" smtClean="0"/>
              <a:t>bày</a:t>
            </a:r>
            <a:r>
              <a:rPr lang="en-US" baseline="0" dirty="0" smtClean="0"/>
              <a:t> </a:t>
            </a:r>
            <a:r>
              <a:rPr lang="en-US" baseline="0" dirty="0" err="1" smtClean="0"/>
              <a:t>pp</a:t>
            </a:r>
            <a:r>
              <a:rPr lang="en-US" baseline="0" dirty="0" smtClean="0"/>
              <a:t> </a:t>
            </a:r>
            <a:r>
              <a:rPr lang="en-US" baseline="0" dirty="0" err="1" smtClean="0"/>
              <a:t>là</a:t>
            </a:r>
            <a:r>
              <a:rPr lang="en-US" baseline="0" dirty="0" smtClean="0"/>
              <a:t> </a:t>
            </a:r>
            <a:r>
              <a:rPr lang="en-US" baseline="0" dirty="0" err="1" smtClean="0"/>
              <a:t>hêt</a:t>
            </a:r>
            <a:r>
              <a:rPr lang="en-US" baseline="0" dirty="0" smtClean="0"/>
              <a:t>. </a:t>
            </a:r>
            <a:r>
              <a:rPr lang="en-US" baseline="0" dirty="0" err="1" smtClean="0"/>
              <a:t>Em</a:t>
            </a:r>
            <a:r>
              <a:rPr lang="en-US" baseline="0" dirty="0" smtClean="0"/>
              <a:t> </a:t>
            </a:r>
            <a:r>
              <a:rPr lang="en-US" baseline="0" dirty="0" err="1" smtClean="0"/>
              <a:t>xin</a:t>
            </a:r>
            <a:r>
              <a:rPr lang="en-US" baseline="0" dirty="0" smtClean="0"/>
              <a:t> </a:t>
            </a:r>
            <a:r>
              <a:rPr lang="en-US" baseline="0" dirty="0" err="1" smtClean="0"/>
              <a:t>mời</a:t>
            </a:r>
            <a:r>
              <a:rPr lang="en-US" baseline="0" dirty="0" smtClean="0"/>
              <a:t> </a:t>
            </a:r>
            <a:r>
              <a:rPr lang="en-US" baseline="0" dirty="0" err="1" smtClean="0"/>
              <a:t>qquý</a:t>
            </a:r>
            <a:r>
              <a:rPr lang="en-US" baseline="0" dirty="0" smtClean="0"/>
              <a:t> </a:t>
            </a:r>
            <a:r>
              <a:rPr lang="en-US" baseline="0" dirty="0" err="1" smtClean="0"/>
              <a:t>thầy</a:t>
            </a:r>
            <a:r>
              <a:rPr lang="en-US" baseline="0" dirty="0" smtClean="0"/>
              <a:t> </a:t>
            </a:r>
            <a:r>
              <a:rPr lang="en-US" baseline="0" dirty="0" err="1" smtClean="0"/>
              <a:t>cô</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xem</a:t>
            </a:r>
            <a:r>
              <a:rPr lang="en-US" baseline="0" dirty="0" smtClean="0"/>
              <a:t> demo</a:t>
            </a:r>
            <a:endParaRPr lang="en-US" dirty="0"/>
          </a:p>
        </p:txBody>
      </p:sp>
      <p:sp>
        <p:nvSpPr>
          <p:cNvPr id="4" name="Slide Number Placeholder 3"/>
          <p:cNvSpPr>
            <a:spLocks noGrp="1"/>
          </p:cNvSpPr>
          <p:nvPr>
            <p:ph type="sldNum" sz="quarter" idx="10"/>
          </p:nvPr>
        </p:nvSpPr>
        <p:spPr/>
        <p:txBody>
          <a:bodyPr/>
          <a:lstStyle/>
          <a:p>
            <a:fld id="{388B0362-3886-4C29-BFA2-47E86E98925E}" type="slidenum">
              <a:rPr lang="en-US" smtClean="0"/>
              <a:t>26</a:t>
            </a:fld>
            <a:endParaRPr lang="en-US"/>
          </a:p>
        </p:txBody>
      </p:sp>
    </p:spTree>
    <p:extLst>
      <p:ext uri="{BB962C8B-B14F-4D97-AF65-F5344CB8AC3E}">
        <p14:creationId xmlns:p14="http://schemas.microsoft.com/office/powerpoint/2010/main" val="1479737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Gồm</a:t>
            </a:r>
            <a:r>
              <a:rPr lang="en-US" dirty="0" smtClean="0"/>
              <a:t> </a:t>
            </a:r>
            <a:r>
              <a:rPr lang="en-US" dirty="0" smtClean="0"/>
              <a:t>7 </a:t>
            </a:r>
            <a:r>
              <a:rPr lang="en-US" dirty="0" err="1" smtClean="0"/>
              <a:t>phần</a:t>
            </a:r>
            <a:r>
              <a:rPr lang="en-US" dirty="0" smtClean="0"/>
              <a:t>.</a:t>
            </a:r>
          </a:p>
          <a:p>
            <a:endParaRPr lang="en-US" dirty="0"/>
          </a:p>
        </p:txBody>
      </p:sp>
      <p:sp>
        <p:nvSpPr>
          <p:cNvPr id="4" name="Slide Number Placeholder 3"/>
          <p:cNvSpPr>
            <a:spLocks noGrp="1"/>
          </p:cNvSpPr>
          <p:nvPr>
            <p:ph type="sldNum" sz="quarter" idx="10"/>
          </p:nvPr>
        </p:nvSpPr>
        <p:spPr/>
        <p:txBody>
          <a:bodyPr/>
          <a:lstStyle/>
          <a:p>
            <a:fld id="{388B0362-3886-4C29-BFA2-47E86E98925E}" type="slidenum">
              <a:rPr lang="en-US" smtClean="0"/>
              <a:t>2</a:t>
            </a:fld>
            <a:endParaRPr lang="en-US"/>
          </a:p>
        </p:txBody>
      </p:sp>
    </p:spTree>
    <p:extLst>
      <p:ext uri="{BB962C8B-B14F-4D97-AF65-F5344CB8AC3E}">
        <p14:creationId xmlns:p14="http://schemas.microsoft.com/office/powerpoint/2010/main" val="1542518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Cửu</a:t>
            </a:r>
            <a:r>
              <a:rPr lang="en-US" sz="1200" kern="1200" dirty="0" smtClean="0">
                <a:solidFill>
                  <a:schemeClr val="tx1"/>
                </a:solidFill>
                <a:effectLst/>
                <a:latin typeface="+mn-lt"/>
                <a:ea typeface="+mn-ea"/>
                <a:cs typeface="+mn-cs"/>
              </a:rPr>
              <a:t> Long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Cửu</a:t>
            </a:r>
            <a:r>
              <a:rPr lang="en-US" sz="1200" kern="1200" dirty="0" smtClean="0">
                <a:solidFill>
                  <a:schemeClr val="tx1"/>
                </a:solidFill>
                <a:effectLst/>
                <a:latin typeface="+mn-lt"/>
                <a:ea typeface="+mn-ea"/>
                <a:cs typeface="+mn-cs"/>
              </a:rPr>
              <a:t> Long,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25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đẳng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Thơ</a:t>
            </a:r>
            <a:r>
              <a:rPr lang="en-US" sz="1200" kern="1200" dirty="0" smtClean="0">
                <a:solidFill>
                  <a:schemeClr val="tx1"/>
                </a:solidFill>
                <a:effectLst/>
                <a:latin typeface="+mn-lt"/>
                <a:ea typeface="+mn-ea"/>
                <a:cs typeface="+mn-cs"/>
              </a:rPr>
              <a:t>. </a:t>
            </a:r>
          </a:p>
          <a:p>
            <a:r>
              <a:rPr lang="en-US" sz="1200" b="1" kern="1200" dirty="0" err="1" smtClean="0">
                <a:solidFill>
                  <a:schemeClr val="tx1"/>
                </a:solidFill>
                <a:effectLst/>
                <a:latin typeface="+mn-lt"/>
                <a:ea typeface="+mn-ea"/>
                <a:cs typeface="+mn-cs"/>
              </a:rPr>
              <a:t>Trong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đó</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lớn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nhất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Trường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đại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học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Cần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sở</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đào</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tạo</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đại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học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sau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đại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học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trọng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điểm</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của</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nước</a:t>
            </a:r>
            <a:r>
              <a:rPr lang="en-US" sz="1200" b="1" kern="1200" dirty="0" smtClean="0">
                <a:solidFill>
                  <a:schemeClr val="tx1"/>
                </a:solidFill>
                <a:effectLst/>
                <a:latin typeface="+mn-lt"/>
                <a:ea typeface="+mn-ea"/>
                <a:cs typeface="+mn-cs"/>
              </a:rPr>
              <a:t> ở </a:t>
            </a:r>
            <a:r>
              <a:rPr lang="en-US" sz="1200" b="1" kern="1200" dirty="0" err="1" smtClean="0">
                <a:solidFill>
                  <a:schemeClr val="tx1"/>
                </a:solidFill>
                <a:effectLst/>
                <a:latin typeface="+mn-lt"/>
                <a:ea typeface="+mn-ea"/>
                <a:cs typeface="+mn-cs"/>
              </a:rPr>
              <a:t>Đồng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bằng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Sông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Cửu</a:t>
            </a:r>
            <a:r>
              <a:rPr lang="en-US" sz="1200" b="1" kern="1200" dirty="0" smtClean="0">
                <a:solidFill>
                  <a:schemeClr val="tx1"/>
                </a:solidFill>
                <a:effectLst/>
                <a:latin typeface="+mn-lt"/>
                <a:ea typeface="+mn-ea"/>
                <a:cs typeface="+mn-cs"/>
              </a:rPr>
              <a:t> Long, </a:t>
            </a:r>
            <a:r>
              <a:rPr lang="en-US" sz="1200" b="1" kern="1200" dirty="0" err="1" smtClean="0">
                <a:solidFill>
                  <a:schemeClr val="tx1"/>
                </a:solidFill>
                <a:effectLst/>
                <a:latin typeface="+mn-lt"/>
                <a:ea typeface="+mn-ea"/>
                <a:cs typeface="+mn-cs"/>
              </a:rPr>
              <a:t>là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trung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tâm</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văn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hóa</a:t>
            </a:r>
            <a:r>
              <a:rPr lang="en-US" sz="1200" b="1" kern="1200" dirty="0" smtClean="0">
                <a:solidFill>
                  <a:schemeClr val="tx1"/>
                </a:solidFill>
                <a:effectLst/>
                <a:latin typeface="+mn-lt"/>
                <a:ea typeface="+mn-ea"/>
                <a:cs typeface="+mn-cs"/>
              </a:rPr>
              <a:t> - </a:t>
            </a:r>
            <a:r>
              <a:rPr lang="en-US" sz="1200" b="1" kern="1200" dirty="0" err="1" smtClean="0">
                <a:solidFill>
                  <a:schemeClr val="tx1"/>
                </a:solidFill>
                <a:effectLst/>
                <a:latin typeface="+mn-lt"/>
                <a:ea typeface="+mn-ea"/>
                <a:cs typeface="+mn-cs"/>
              </a:rPr>
              <a:t>khoa</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học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kỹ</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thuật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của</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vùng</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học</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a:t>
            </a:r>
          </a:p>
          <a:p>
            <a:endParaRPr lang="en-US" b="1" dirty="0"/>
          </a:p>
        </p:txBody>
      </p:sp>
      <p:sp>
        <p:nvSpPr>
          <p:cNvPr id="4" name="Slide Number Placeholder 3"/>
          <p:cNvSpPr>
            <a:spLocks noGrp="1"/>
          </p:cNvSpPr>
          <p:nvPr>
            <p:ph type="sldNum" sz="quarter" idx="10"/>
          </p:nvPr>
        </p:nvSpPr>
        <p:spPr/>
        <p:txBody>
          <a:bodyPr/>
          <a:lstStyle/>
          <a:p>
            <a:fld id="{388B0362-3886-4C29-BFA2-47E86E98925E}" type="slidenum">
              <a:rPr lang="en-US" smtClean="0"/>
              <a:t>4</a:t>
            </a:fld>
            <a:endParaRPr lang="en-US"/>
          </a:p>
        </p:txBody>
      </p:sp>
    </p:spTree>
    <p:extLst>
      <p:ext uri="{BB962C8B-B14F-4D97-AF65-F5344CB8AC3E}">
        <p14:creationId xmlns:p14="http://schemas.microsoft.com/office/powerpoint/2010/main" val="2541002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Cửu</a:t>
            </a:r>
            <a:r>
              <a:rPr lang="en-US" sz="1200" kern="1200" dirty="0" smtClean="0">
                <a:solidFill>
                  <a:schemeClr val="tx1"/>
                </a:solidFill>
                <a:effectLst/>
                <a:latin typeface="+mn-lt"/>
                <a:ea typeface="+mn-ea"/>
                <a:cs typeface="+mn-cs"/>
              </a:rPr>
              <a:t> Long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lớn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đô</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thuộc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ương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Cửu</a:t>
            </a:r>
            <a:r>
              <a:rPr lang="en-US" sz="1200" kern="1200" dirty="0" smtClean="0">
                <a:solidFill>
                  <a:schemeClr val="tx1"/>
                </a:solidFill>
                <a:effectLst/>
                <a:latin typeface="+mn-lt"/>
                <a:ea typeface="+mn-ea"/>
                <a:cs typeface="+mn-cs"/>
              </a:rPr>
              <a:t> Long,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tâm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giáo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vùng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hơn</a:t>
            </a:r>
            <a:r>
              <a:rPr lang="en-US" sz="1200" kern="1200" dirty="0" smtClean="0">
                <a:solidFill>
                  <a:schemeClr val="tx1"/>
                </a:solidFill>
                <a:effectLst/>
                <a:latin typeface="+mn-lt"/>
                <a:ea typeface="+mn-ea"/>
                <a:cs typeface="+mn-cs"/>
              </a:rPr>
              <a:t> 25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đẳng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cấp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chuyên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nghiệp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địa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thành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Thơ</a:t>
            </a:r>
            <a:r>
              <a:rPr lang="en-US" sz="1200" kern="1200" dirty="0" smtClean="0">
                <a:solidFill>
                  <a:schemeClr val="tx1"/>
                </a:solidFill>
                <a:effectLst/>
                <a:latin typeface="+mn-lt"/>
                <a:ea typeface="+mn-ea"/>
                <a:cs typeface="+mn-cs"/>
              </a:rPr>
              <a:t>. </a:t>
            </a:r>
          </a:p>
          <a:p>
            <a:r>
              <a:rPr lang="en-US" sz="1200" b="1" kern="1200" dirty="0" err="1" smtClean="0">
                <a:solidFill>
                  <a:schemeClr val="tx1"/>
                </a:solidFill>
                <a:effectLst/>
                <a:latin typeface="+mn-lt"/>
                <a:ea typeface="+mn-ea"/>
                <a:cs typeface="+mn-cs"/>
              </a:rPr>
              <a:t>Trong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đó</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lớn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nhất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Trường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đại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học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Cần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sở</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đào</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tạo</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đại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học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sau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đại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học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trọng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điểm</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của</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nước</a:t>
            </a:r>
            <a:r>
              <a:rPr lang="en-US" sz="1200" b="1" kern="1200" dirty="0" smtClean="0">
                <a:solidFill>
                  <a:schemeClr val="tx1"/>
                </a:solidFill>
                <a:effectLst/>
                <a:latin typeface="+mn-lt"/>
                <a:ea typeface="+mn-ea"/>
                <a:cs typeface="+mn-cs"/>
              </a:rPr>
              <a:t> ở </a:t>
            </a:r>
            <a:r>
              <a:rPr lang="en-US" sz="1200" b="1" kern="1200" dirty="0" err="1" smtClean="0">
                <a:solidFill>
                  <a:schemeClr val="tx1"/>
                </a:solidFill>
                <a:effectLst/>
                <a:latin typeface="+mn-lt"/>
                <a:ea typeface="+mn-ea"/>
                <a:cs typeface="+mn-cs"/>
              </a:rPr>
              <a:t>Đồng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bằng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Sông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Cửu</a:t>
            </a:r>
            <a:r>
              <a:rPr lang="en-US" sz="1200" b="1" kern="1200" dirty="0" smtClean="0">
                <a:solidFill>
                  <a:schemeClr val="tx1"/>
                </a:solidFill>
                <a:effectLst/>
                <a:latin typeface="+mn-lt"/>
                <a:ea typeface="+mn-ea"/>
                <a:cs typeface="+mn-cs"/>
              </a:rPr>
              <a:t> Long, </a:t>
            </a:r>
            <a:r>
              <a:rPr lang="en-US" sz="1200" b="1" kern="1200" dirty="0" err="1" smtClean="0">
                <a:solidFill>
                  <a:schemeClr val="tx1"/>
                </a:solidFill>
                <a:effectLst/>
                <a:latin typeface="+mn-lt"/>
                <a:ea typeface="+mn-ea"/>
                <a:cs typeface="+mn-cs"/>
              </a:rPr>
              <a:t>là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trung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tâm</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văn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hóa</a:t>
            </a:r>
            <a:r>
              <a:rPr lang="en-US" sz="1200" b="1" kern="1200" dirty="0" smtClean="0">
                <a:solidFill>
                  <a:schemeClr val="tx1"/>
                </a:solidFill>
                <a:effectLst/>
                <a:latin typeface="+mn-lt"/>
                <a:ea typeface="+mn-ea"/>
                <a:cs typeface="+mn-cs"/>
              </a:rPr>
              <a:t> - </a:t>
            </a:r>
            <a:r>
              <a:rPr lang="en-US" sz="1200" b="1" kern="1200" dirty="0" err="1" smtClean="0">
                <a:solidFill>
                  <a:schemeClr val="tx1"/>
                </a:solidFill>
                <a:effectLst/>
                <a:latin typeface="+mn-lt"/>
                <a:ea typeface="+mn-ea"/>
                <a:cs typeface="+mn-cs"/>
              </a:rPr>
              <a:t>khoa</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học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kỹ</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thuật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của</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vùng</a:t>
            </a: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err="1" smtClean="0">
                <a:solidFill>
                  <a:schemeClr val="tx1"/>
                </a:solidFill>
                <a:effectLst/>
                <a:latin typeface="+mn-lt"/>
                <a:ea typeface="+mn-ea"/>
                <a:cs typeface="+mn-cs"/>
              </a:rPr>
              <a:t>Chính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học</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Cần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số</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nếu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thường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thời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tìm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trọ</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học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tập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a:t>
            </a:r>
          </a:p>
          <a:p>
            <a:endParaRPr lang="en-US" b="1" dirty="0"/>
          </a:p>
        </p:txBody>
      </p:sp>
      <p:sp>
        <p:nvSpPr>
          <p:cNvPr id="4" name="Slide Number Placeholder 3"/>
          <p:cNvSpPr>
            <a:spLocks noGrp="1"/>
          </p:cNvSpPr>
          <p:nvPr>
            <p:ph type="sldNum" sz="quarter" idx="10"/>
          </p:nvPr>
        </p:nvSpPr>
        <p:spPr/>
        <p:txBody>
          <a:bodyPr/>
          <a:lstStyle/>
          <a:p>
            <a:fld id="{388B0362-3886-4C29-BFA2-47E86E98925E}" type="slidenum">
              <a:rPr lang="en-US" smtClean="0"/>
              <a:t>5</a:t>
            </a:fld>
            <a:endParaRPr lang="en-US"/>
          </a:p>
        </p:txBody>
      </p:sp>
    </p:spTree>
    <p:extLst>
      <p:ext uri="{BB962C8B-B14F-4D97-AF65-F5344CB8AC3E}">
        <p14:creationId xmlns:p14="http://schemas.microsoft.com/office/powerpoint/2010/main" val="2029088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Segoe UI Semibold" panose="020B0702040204020203" pitchFamily="34" charset="0"/>
                <a:cs typeface="Segoe UI Semibold" panose="020B0702040204020203" pitchFamily="34" charset="0"/>
              </a:rPr>
              <a:t>Nếu</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tìm</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kiếm</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nhà</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trọ</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theo</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cách</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thông</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thường</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sẽ</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tốn</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rất</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nhiều</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thời</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gian</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cũng</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như</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công</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sức</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để</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tìm</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được</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một</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nhà</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trọ</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thích</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hợp</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để</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học</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tập</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và</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làm</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việc</a:t>
            </a:r>
            <a:r>
              <a:rPr lang="en-US" sz="1200" dirty="0" smtClean="0">
                <a:latin typeface="Segoe UI Semibold" panose="020B0702040204020203" pitchFamily="34" charset="0"/>
                <a:cs typeface="Segoe UI Semibold" panose="020B0702040204020203"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latin typeface="Segoe UI Semibold" panose="020B0702040204020203" pitchFamily="34" charset="0"/>
                <a:cs typeface="Segoe UI Semibold" panose="020B0702040204020203" pitchFamily="34" charset="0"/>
              </a:rPr>
              <a:t>Chính</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vì</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sự</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bất</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tiện</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và</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khó</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khăn</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trên</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em</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quyết</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định</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thực</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hiện</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đề</a:t>
            </a:r>
            <a:r>
              <a:rPr lang="en-US" sz="1200" dirty="0" smtClean="0">
                <a:latin typeface="Segoe UI Semibold" panose="020B0702040204020203" pitchFamily="34" charset="0"/>
                <a:cs typeface="Segoe UI Semibold" panose="020B0702040204020203" pitchFamily="34" charset="0"/>
              </a:rPr>
              <a:t> </a:t>
            </a:r>
            <a:r>
              <a:rPr lang="en-US" sz="1200" dirty="0" err="1" smtClean="0">
                <a:latin typeface="Segoe UI Semibold" panose="020B0702040204020203" pitchFamily="34" charset="0"/>
                <a:cs typeface="Segoe UI Semibold" panose="020B0702040204020203" pitchFamily="34" charset="0"/>
              </a:rPr>
              <a:t>tài</a:t>
            </a:r>
            <a:r>
              <a:rPr lang="en-US" sz="1200"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Xây</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dựng</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hệ</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thống</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gợi</a:t>
            </a:r>
            <a:r>
              <a:rPr lang="en-US" sz="1200" b="1" dirty="0" smtClean="0">
                <a:latin typeface="Segoe UI Semibold" panose="020B0702040204020203" pitchFamily="34" charset="0"/>
                <a:cs typeface="Segoe UI Semibold" panose="020B0702040204020203" pitchFamily="34" charset="0"/>
              </a:rPr>
              <a:t> ý </a:t>
            </a:r>
            <a:r>
              <a:rPr lang="en-US" sz="1200" b="1" dirty="0" err="1" smtClean="0">
                <a:latin typeface="Segoe UI Semibold" panose="020B0702040204020203" pitchFamily="34" charset="0"/>
                <a:cs typeface="Segoe UI Semibold" panose="020B0702040204020203" pitchFamily="34" charset="0"/>
              </a:rPr>
              <a:t>tìm</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nhà</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trọ</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cho</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sinh</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viên</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khu</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vực</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thành</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phố</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Cần</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Thơ</a:t>
            </a:r>
            <a:r>
              <a:rPr lang="en-US" sz="1200" b="1" dirty="0" smtClean="0">
                <a:latin typeface="Segoe UI Semibold" panose="020B0702040204020203" pitchFamily="34" charset="0"/>
                <a:cs typeface="Segoe UI Semibold" panose="020B0702040204020203"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err="1" smtClean="0">
                <a:latin typeface="Segoe UI Semibold" panose="020B0702040204020203" pitchFamily="34" charset="0"/>
                <a:cs typeface="Segoe UI Semibold" panose="020B0702040204020203" pitchFamily="34" charset="0"/>
              </a:rPr>
              <a:t>Từ</a:t>
            </a:r>
            <a:r>
              <a:rPr lang="en-US" sz="1200" b="1" dirty="0" smtClean="0">
                <a:latin typeface="Segoe UI Semibold" panose="020B0702040204020203" pitchFamily="34" charset="0"/>
                <a:cs typeface="Segoe UI Semibold" panose="020B0702040204020203" pitchFamily="34" charset="0"/>
              </a:rPr>
              <a:t> </a:t>
            </a:r>
            <a:r>
              <a:rPr lang="en-US" sz="1200" b="1" dirty="0" err="1" smtClean="0">
                <a:latin typeface="Segoe UI Semibold" panose="020B0702040204020203" pitchFamily="34" charset="0"/>
                <a:cs typeface="Segoe UI Semibold" panose="020B0702040204020203" pitchFamily="34" charset="0"/>
              </a:rPr>
              <a:t>những</a:t>
            </a:r>
            <a:r>
              <a:rPr lang="en-US" sz="1200" b="1" baseline="0" dirty="0" smtClean="0">
                <a:latin typeface="Segoe UI Semibold" panose="020B0702040204020203" pitchFamily="34" charset="0"/>
                <a:cs typeface="Segoe UI Semibold" panose="020B0702040204020203" pitchFamily="34" charset="0"/>
              </a:rPr>
              <a:t> </a:t>
            </a:r>
            <a:r>
              <a:rPr lang="en-US" sz="1200" b="1" baseline="0" dirty="0" err="1" smtClean="0">
                <a:latin typeface="Segoe UI Semibold" panose="020B0702040204020203" pitchFamily="34" charset="0"/>
                <a:cs typeface="Segoe UI Semibold" panose="020B0702040204020203" pitchFamily="34" charset="0"/>
              </a:rPr>
              <a:t>khó</a:t>
            </a:r>
            <a:r>
              <a:rPr lang="en-US" sz="1200" b="1" baseline="0" dirty="0" smtClean="0">
                <a:latin typeface="Segoe UI Semibold" panose="020B0702040204020203" pitchFamily="34" charset="0"/>
                <a:cs typeface="Segoe UI Semibold" panose="020B0702040204020203" pitchFamily="34" charset="0"/>
              </a:rPr>
              <a:t> khan </a:t>
            </a:r>
            <a:r>
              <a:rPr lang="en-US" sz="1200" b="1" baseline="0" dirty="0" err="1" smtClean="0">
                <a:latin typeface="Segoe UI Semibold" panose="020B0702040204020203" pitchFamily="34" charset="0"/>
                <a:cs typeface="Segoe UI Semibold" panose="020B0702040204020203" pitchFamily="34" charset="0"/>
              </a:rPr>
              <a:t>trên</a:t>
            </a:r>
            <a:endParaRPr lang="en-US" sz="1200" dirty="0" smtClean="0">
              <a:latin typeface="Segoe UI Semibold" panose="020B0702040204020203" pitchFamily="34" charset="0"/>
              <a:cs typeface="Segoe UI Semibold" panose="020B07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388B0362-3886-4C29-BFA2-47E86E98925E}" type="slidenum">
              <a:rPr lang="en-US" smtClean="0"/>
              <a:t>6</a:t>
            </a:fld>
            <a:endParaRPr lang="en-US"/>
          </a:p>
        </p:txBody>
      </p:sp>
    </p:spTree>
    <p:extLst>
      <p:ext uri="{BB962C8B-B14F-4D97-AF65-F5344CB8AC3E}">
        <p14:creationId xmlns:p14="http://schemas.microsoft.com/office/powerpoint/2010/main" val="1471114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err="1" smtClean="0">
                <a:solidFill>
                  <a:prstClr val="black"/>
                </a:solidFill>
              </a:rPr>
              <a:t>Xampp</a:t>
            </a:r>
            <a:r>
              <a:rPr lang="en-US" sz="1200" b="1" dirty="0" smtClean="0">
                <a:solidFill>
                  <a:prstClr val="black"/>
                </a:solidFill>
              </a:rPr>
              <a:t>, MySQL, Sublime Text 3, </a:t>
            </a:r>
            <a:r>
              <a:rPr lang="en-US" sz="1200" b="1" dirty="0" err="1" smtClean="0">
                <a:solidFill>
                  <a:prstClr val="black"/>
                </a:solidFill>
              </a:rPr>
              <a:t>PowerDesigner</a:t>
            </a:r>
            <a:r>
              <a:rPr lang="en-US" sz="1200" b="1" dirty="0" smtClean="0">
                <a:solidFill>
                  <a:prstClr val="black"/>
                </a:solidFill>
              </a:rPr>
              <a:t>, </a:t>
            </a:r>
            <a:r>
              <a:rPr lang="en-US" sz="1200" b="1" dirty="0" err="1" smtClean="0">
                <a:solidFill>
                  <a:prstClr val="black"/>
                </a:solidFill>
              </a:rPr>
              <a:t>HeidiSQL</a:t>
            </a:r>
            <a:r>
              <a:rPr lang="en-US" sz="1200" b="1" dirty="0" smtClean="0">
                <a:solidFill>
                  <a:prstClr val="black"/>
                </a:solidFill>
              </a:rPr>
              <a:t>, </a:t>
            </a:r>
            <a:r>
              <a:rPr lang="en-US" sz="1200" b="1" dirty="0" err="1" smtClean="0">
                <a:solidFill>
                  <a:prstClr val="black"/>
                </a:solidFill>
              </a:rPr>
              <a:t>GitHub</a:t>
            </a:r>
            <a:r>
              <a:rPr lang="en-US" sz="1200" b="1" dirty="0" smtClean="0">
                <a:solidFill>
                  <a:prstClr val="black"/>
                </a:solidFill>
              </a:rPr>
              <a:t>,</a:t>
            </a:r>
            <a:r>
              <a:rPr lang="en-US" sz="1200" b="1" baseline="0" dirty="0" smtClean="0">
                <a:solidFill>
                  <a:prstClr val="black"/>
                </a:solidFill>
              </a:rPr>
              <a:t> </a:t>
            </a:r>
            <a:r>
              <a:rPr lang="en-US" sz="1200" b="1" dirty="0" smtClean="0">
                <a:solidFill>
                  <a:prstClr val="black"/>
                </a:solidFill>
              </a:rPr>
              <a:t>PHP, HTML, JavaScript,…., LARAVEL FRAMEWORK, Google Map API</a:t>
            </a:r>
            <a:endParaRPr lang="en-US" sz="1200" b="1" dirty="0" smtClean="0">
              <a:solidFill>
                <a:srgbClr val="222A35"/>
              </a:solidFill>
              <a:latin typeface="Source Sans Pro"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solidFill>
                <a:srgbClr val="222A35"/>
              </a:solidFill>
              <a:latin typeface="Source Sans Pro"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solidFill>
                <a:srgbClr val="222A35"/>
              </a:solidFill>
              <a:latin typeface="Source Sans Pro"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solidFill>
                <a:srgbClr val="222A35"/>
              </a:solidFill>
              <a:latin typeface="Source Sans Pro" pitchFamily="34" charset="0"/>
            </a:endParaRPr>
          </a:p>
          <a:p>
            <a:endParaRPr lang="en-US" dirty="0"/>
          </a:p>
        </p:txBody>
      </p:sp>
      <p:sp>
        <p:nvSpPr>
          <p:cNvPr id="4" name="Slide Number Placeholder 3"/>
          <p:cNvSpPr>
            <a:spLocks noGrp="1"/>
          </p:cNvSpPr>
          <p:nvPr>
            <p:ph type="sldNum" sz="quarter" idx="10"/>
          </p:nvPr>
        </p:nvSpPr>
        <p:spPr/>
        <p:txBody>
          <a:bodyPr/>
          <a:lstStyle/>
          <a:p>
            <a:fld id="{388B0362-3886-4C29-BFA2-47E86E98925E}" type="slidenum">
              <a:rPr lang="en-US" smtClean="0"/>
              <a:t>12</a:t>
            </a:fld>
            <a:endParaRPr lang="en-US"/>
          </a:p>
        </p:txBody>
      </p:sp>
    </p:spTree>
    <p:extLst>
      <p:ext uri="{BB962C8B-B14F-4D97-AF65-F5344CB8AC3E}">
        <p14:creationId xmlns:p14="http://schemas.microsoft.com/office/powerpoint/2010/main" val="2508346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err="1" smtClean="0">
                <a:solidFill>
                  <a:schemeClr val="tx1"/>
                </a:solidFill>
                <a:effectLst/>
                <a:latin typeface="+mn-lt"/>
                <a:ea typeface="+mn-ea"/>
                <a:cs typeface="+mn-cs"/>
              </a:rPr>
              <a:t>Laravel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một</a:t>
            </a:r>
            <a:r>
              <a:rPr lang="en-US" sz="1200" kern="1200" dirty="0" smtClean="0">
                <a:solidFill>
                  <a:schemeClr val="tx1"/>
                </a:solidFill>
                <a:effectLst/>
                <a:latin typeface="+mn-lt"/>
                <a:ea typeface="+mn-ea"/>
                <a:cs typeface="+mn-cs"/>
              </a:rPr>
              <a:t> PHP framework  </a:t>
            </a:r>
            <a:r>
              <a:rPr lang="en-US" sz="1200" kern="1200" dirty="0" err="1" smtClean="0">
                <a:solidFill>
                  <a:schemeClr val="tx1"/>
                </a:solidFill>
                <a:effectLst/>
                <a:latin typeface="+mn-lt"/>
                <a:ea typeface="+mn-ea"/>
                <a:cs typeface="+mn-cs"/>
              </a:rPr>
              <a:t>mã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nguồn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miễn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Taylor </a:t>
            </a:r>
            <a:r>
              <a:rPr lang="en-US" sz="1200" b="1" kern="1200" dirty="0" err="1" smtClean="0">
                <a:solidFill>
                  <a:schemeClr val="tx1"/>
                </a:solidFill>
                <a:effectLst/>
                <a:latin typeface="+mn-lt"/>
                <a:ea typeface="+mn-ea"/>
                <a:cs typeface="+mn-cs"/>
              </a:rPr>
              <a:t>Otwell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nhắm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tiêu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triển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web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kiếm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trúc</a:t>
            </a:r>
            <a:r>
              <a:rPr lang="en-US" sz="1200" kern="1200" dirty="0" smtClean="0">
                <a:solidFill>
                  <a:schemeClr val="tx1"/>
                </a:solidFill>
                <a:effectLst/>
                <a:latin typeface="+mn-lt"/>
                <a:ea typeface="+mn-ea"/>
                <a:cs typeface="+mn-cs"/>
              </a:rPr>
              <a:t> model-view-controller (MVC). </a:t>
            </a:r>
            <a:r>
              <a:rPr lang="vi-VN" sz="1200" b="0" i="0" kern="1200" dirty="0" smtClean="0">
                <a:solidFill>
                  <a:schemeClr val="tx1"/>
                </a:solidFill>
                <a:effectLst/>
                <a:latin typeface="+mn-lt"/>
                <a:ea typeface="+mn-ea"/>
                <a:cs typeface="+mn-cs"/>
              </a:rPr>
              <a:t>Phiên bản đầu tiên được phát hành vào tháng </a:t>
            </a:r>
            <a:r>
              <a:rPr lang="vi-VN" sz="1200" b="1" i="0" kern="1200" dirty="0" smtClean="0">
                <a:solidFill>
                  <a:schemeClr val="tx1"/>
                </a:solidFill>
                <a:effectLst/>
                <a:latin typeface="+mn-lt"/>
                <a:ea typeface="+mn-ea"/>
                <a:cs typeface="+mn-cs"/>
              </a:rPr>
              <a:t>5/2011</a:t>
            </a:r>
            <a:r>
              <a:rPr lang="vi-VN" sz="1200" b="0" i="0" kern="1200" dirty="0" smtClean="0">
                <a:solidFill>
                  <a:schemeClr val="tx1"/>
                </a:solidFill>
                <a:effectLst/>
                <a:latin typeface="+mn-lt"/>
                <a:ea typeface="+mn-ea"/>
                <a:cs typeface="+mn-cs"/>
              </a:rPr>
              <a:t>. Từ đó đến nay đã trải qua nhiều lần update. Phiên bản mới nhất tính đến thời điểm này là </a:t>
            </a:r>
            <a:r>
              <a:rPr lang="vi-VN" sz="1200" b="1" i="0" kern="1200" dirty="0" smtClean="0">
                <a:solidFill>
                  <a:schemeClr val="tx1"/>
                </a:solidFill>
                <a:effectLst/>
                <a:latin typeface="+mn-lt"/>
                <a:ea typeface="+mn-ea"/>
                <a:cs typeface="+mn-cs"/>
              </a:rPr>
              <a:t>5.</a:t>
            </a:r>
            <a:r>
              <a:rPr lang="en-US" sz="1200" b="1" i="0" kern="1200" dirty="0" smtClean="0">
                <a:solidFill>
                  <a:schemeClr val="tx1"/>
                </a:solidFill>
                <a:effectLst/>
                <a:latin typeface="+mn-lt"/>
                <a:ea typeface="+mn-ea"/>
                <a:cs typeface="+mn-cs"/>
              </a:rPr>
              <a:t>6</a:t>
            </a:r>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88B0362-3886-4C29-BFA2-47E86E98925E}" type="slidenum">
              <a:rPr lang="en-US" smtClean="0"/>
              <a:t>13</a:t>
            </a:fld>
            <a:endParaRPr lang="en-US"/>
          </a:p>
        </p:txBody>
      </p:sp>
    </p:spTree>
    <p:extLst>
      <p:ext uri="{BB962C8B-B14F-4D97-AF65-F5344CB8AC3E}">
        <p14:creationId xmlns:p14="http://schemas.microsoft.com/office/powerpoint/2010/main" val="4123221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mn-lt"/>
                <a:ea typeface="+mn-ea"/>
                <a:cs typeface="+mn-cs"/>
              </a:rPr>
              <a:t>Mặc dù ra đời muộn hơn so với CakePHP và CodeIgniter nhưng </a:t>
            </a:r>
            <a:r>
              <a:rPr lang="vi-VN" sz="1200" b="1" i="0" kern="1200" dirty="0" smtClean="0">
                <a:solidFill>
                  <a:schemeClr val="tx1"/>
                </a:solidFill>
                <a:effectLst/>
                <a:latin typeface="+mn-lt"/>
                <a:ea typeface="+mn-ea"/>
                <a:cs typeface="+mn-cs"/>
              </a:rPr>
              <a:t>Laravel</a:t>
            </a:r>
            <a:r>
              <a:rPr lang="vi-VN" sz="1200" b="0" i="0" kern="1200" dirty="0" smtClean="0">
                <a:solidFill>
                  <a:schemeClr val="tx1"/>
                </a:solidFill>
                <a:effectLst/>
                <a:latin typeface="+mn-lt"/>
                <a:ea typeface="+mn-ea"/>
                <a:cs typeface="+mn-cs"/>
              </a:rPr>
              <a:t> đã nhanh chóng được công nhận đón nhận và sử dụng nên chỉ đến khoảng giữa năm 2013 nó đã đứng đầu trong bảng xếp hạng đánh giá sao trên Github. Sở dĩ, </a:t>
            </a:r>
            <a:r>
              <a:rPr lang="vi-VN" sz="1200" b="1" i="0" kern="1200" dirty="0" smtClean="0">
                <a:solidFill>
                  <a:schemeClr val="tx1"/>
                </a:solidFill>
                <a:effectLst/>
                <a:latin typeface="+mn-lt"/>
                <a:ea typeface="+mn-ea"/>
                <a:cs typeface="+mn-cs"/>
              </a:rPr>
              <a:t>Laravel</a:t>
            </a:r>
            <a:r>
              <a:rPr lang="vi-VN" sz="1200" b="0" i="0" kern="1200" dirty="0" smtClean="0">
                <a:solidFill>
                  <a:schemeClr val="tx1"/>
                </a:solidFill>
                <a:effectLst/>
                <a:latin typeface="+mn-lt"/>
                <a:ea typeface="+mn-ea"/>
                <a:cs typeface="+mn-cs"/>
              </a:rPr>
              <a:t> phát triển nhanh và mạnh được đến như ngày này là nhờ vào các </a:t>
            </a:r>
            <a:r>
              <a:rPr lang="en-US" sz="1200" b="0" i="0" kern="1200" dirty="0" err="1" smtClean="0">
                <a:solidFill>
                  <a:schemeClr val="tx1"/>
                </a:solidFill>
                <a:effectLst/>
                <a:latin typeface="+mn-lt"/>
                <a:ea typeface="+mn-ea"/>
                <a:cs typeface="+mn-cs"/>
              </a:rPr>
              <a:t>ưu</a:t>
            </a:r>
            <a:r>
              <a:rPr lang="vi-VN" sz="1200" b="0" i="0" kern="1200" dirty="0" smtClean="0">
                <a:solidFill>
                  <a:schemeClr val="tx1"/>
                </a:solidFill>
                <a:effectLst/>
                <a:latin typeface="+mn-lt"/>
                <a:ea typeface="+mn-ea"/>
                <a:cs typeface="+mn-cs"/>
              </a:rPr>
              <a:t> điểm mà</a:t>
            </a:r>
            <a:r>
              <a:rPr lang="en-US" sz="1200" b="0" i="0" kern="1200" baseline="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nó</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mang</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đến</a:t>
            </a:r>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88B0362-3886-4C29-BFA2-47E86E98925E}" type="slidenum">
              <a:rPr lang="en-US" smtClean="0"/>
              <a:t>14</a:t>
            </a:fld>
            <a:endParaRPr lang="en-US"/>
          </a:p>
        </p:txBody>
      </p:sp>
    </p:spTree>
    <p:extLst>
      <p:ext uri="{BB962C8B-B14F-4D97-AF65-F5344CB8AC3E}">
        <p14:creationId xmlns:p14="http://schemas.microsoft.com/office/powerpoint/2010/main" val="1383587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1" kern="1200" dirty="0" err="1" smtClean="0">
                <a:solidFill>
                  <a:schemeClr val="tx1"/>
                </a:solidFill>
                <a:effectLst/>
                <a:latin typeface="+mn-lt"/>
                <a:ea typeface="+mn-ea"/>
                <a:cs typeface="+mn-cs"/>
              </a:rPr>
              <a:t>Thừa</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hưởng</a:t>
            </a:r>
            <a:r>
              <a:rPr lang="en-US" sz="1200" b="1"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điểm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Framework </a:t>
            </a:r>
            <a:r>
              <a:rPr lang="en-US" sz="1200" kern="1200" dirty="0" err="1" smtClean="0">
                <a:solidFill>
                  <a:schemeClr val="tx1"/>
                </a:solidFill>
                <a:effectLst/>
                <a:latin typeface="+mn-lt"/>
                <a:ea typeface="+mn-ea"/>
                <a:cs typeface="+mn-cs"/>
              </a:rPr>
              <a:t>trước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a:t>
            </a:r>
          </a:p>
          <a:p>
            <a:pPr lvl="0"/>
            <a:r>
              <a:rPr lang="en-US" sz="1200" kern="1200" dirty="0" err="1" smtClean="0">
                <a:solidFill>
                  <a:schemeClr val="tx1"/>
                </a:solidFill>
                <a:effectLst/>
                <a:latin typeface="+mn-lt"/>
                <a:ea typeface="+mn-ea"/>
                <a:cs typeface="+mn-cs"/>
              </a:rPr>
              <a:t>Mức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cạnh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tranh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cao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được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cập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nhật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liên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tục</a:t>
            </a:r>
            <a:r>
              <a:rPr lang="en-US" sz="1200" b="1"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lỗi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khắc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phục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nhanh</a:t>
            </a:r>
            <a:r>
              <a:rPr lang="en-US" sz="1200" kern="1200" dirty="0" smtClean="0">
                <a:solidFill>
                  <a:schemeClr val="tx1"/>
                </a:solidFill>
                <a:effectLst/>
                <a:latin typeface="+mn-lt"/>
                <a:ea typeface="+mn-ea"/>
                <a:cs typeface="+mn-cs"/>
              </a:rPr>
              <a:t>.</a:t>
            </a:r>
          </a:p>
          <a:p>
            <a:pPr lvl="0"/>
            <a:r>
              <a:rPr lang="en-US" sz="1200" b="1" kern="1200" dirty="0" err="1" smtClean="0">
                <a:solidFill>
                  <a:schemeClr val="tx1"/>
                </a:solidFill>
                <a:effectLst/>
                <a:latin typeface="+mn-lt"/>
                <a:ea typeface="+mn-ea"/>
                <a:cs typeface="+mn-cs"/>
              </a:rPr>
              <a:t>Tài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liệu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hướng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dẫn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đủ</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rõ</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ràng</a:t>
            </a:r>
            <a:endParaRPr lang="en-US" sz="1200" kern="1200" dirty="0" smtClean="0">
              <a:solidFill>
                <a:schemeClr val="tx1"/>
              </a:solidFill>
              <a:effectLst/>
              <a:latin typeface="+mn-lt"/>
              <a:ea typeface="+mn-ea"/>
              <a:cs typeface="+mn-cs"/>
            </a:endParaRPr>
          </a:p>
          <a:p>
            <a:pPr lvl="0"/>
            <a:r>
              <a:rPr lang="en-US" sz="1200" kern="1200" dirty="0" err="1" smtClean="0">
                <a:solidFill>
                  <a:schemeClr val="tx1"/>
                </a:solidFill>
                <a:effectLst/>
                <a:latin typeface="+mn-lt"/>
                <a:ea typeface="+mn-ea"/>
                <a:cs typeface="+mn-cs"/>
              </a:rPr>
              <a:t>Dễ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hỗ</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bởi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đồng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hiện</a:t>
            </a:r>
            <a:r>
              <a:rPr lang="en-US" sz="1200"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tại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Laravel</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có</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số</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lượng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người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dùng</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nhiều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a:t>
            </a:r>
          </a:p>
          <a:p>
            <a:pPr lvl="0"/>
            <a:r>
              <a:rPr lang="en-US" sz="1200" kern="1200" dirty="0" err="1" smtClean="0">
                <a:solidFill>
                  <a:schemeClr val="tx1"/>
                </a:solidFill>
                <a:effectLst/>
                <a:latin typeface="+mn-lt"/>
                <a:ea typeface="+mn-ea"/>
                <a:cs typeface="+mn-cs"/>
              </a:rPr>
              <a:t>Dễ</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dàng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quản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tích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hợp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thư</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viện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án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dựa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vào</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Composer</a:t>
            </a:r>
            <a:r>
              <a:rPr lang="en-US" sz="1200" kern="1200" dirty="0" smtClean="0">
                <a:solidFill>
                  <a:schemeClr val="tx1"/>
                </a:solidFill>
                <a:effectLst/>
                <a:latin typeface="+mn-lt"/>
                <a:ea typeface="+mn-ea"/>
                <a:cs typeface="+mn-cs"/>
              </a:rPr>
              <a:t>.</a:t>
            </a:r>
          </a:p>
          <a:p>
            <a:pPr lvl="0"/>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nạp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thư</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viện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mã</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lệnh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autoload</a:t>
            </a:r>
            <a:r>
              <a:rPr lang="en-US" sz="1200" b="1"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theo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tên</a:t>
            </a:r>
            <a:r>
              <a:rPr lang="en-US" sz="1200" kern="1200" dirty="0" smtClean="0">
                <a:solidFill>
                  <a:schemeClr val="tx1"/>
                </a:solidFill>
                <a:effectLst/>
                <a:latin typeface="+mn-lt"/>
                <a:ea typeface="+mn-ea"/>
                <a:cs typeface="+mn-cs"/>
              </a:rPr>
              <a:t> (namespace).</a:t>
            </a:r>
          </a:p>
          <a:p>
            <a:pPr lvl="0"/>
            <a:r>
              <a:rPr lang="en-US" sz="1200" kern="1200" dirty="0" err="1" smtClean="0">
                <a:solidFill>
                  <a:schemeClr val="tx1"/>
                </a:solidFill>
                <a:effectLst/>
                <a:latin typeface="+mn-lt"/>
                <a:ea typeface="+mn-ea"/>
                <a:cs typeface="+mn-cs"/>
              </a:rPr>
              <a:t>Tính</a:t>
            </a:r>
            <a:r>
              <a:rPr lang="en-US" sz="1200"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năng</a:t>
            </a:r>
            <a:r>
              <a:rPr lang="en-US" sz="1200" b="1" kern="1200" dirty="0" smtClean="0">
                <a:solidFill>
                  <a:schemeClr val="tx1"/>
                </a:solidFill>
                <a:effectLst/>
                <a:latin typeface="+mn-lt"/>
                <a:ea typeface="+mn-ea"/>
                <a:cs typeface="+mn-cs"/>
              </a:rPr>
              <a:t> Migration </a:t>
            </a:r>
            <a:r>
              <a:rPr lang="en-US" sz="1200" b="1" kern="1200" dirty="0" err="1" smtClean="0">
                <a:solidFill>
                  <a:schemeClr val="tx1"/>
                </a:solidFill>
                <a:effectLst/>
                <a:latin typeface="+mn-lt"/>
                <a:ea typeface="+mn-ea"/>
                <a:cs typeface="+mn-cs"/>
              </a:rPr>
              <a:t>giúp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quản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lý</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sở</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dữ</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liệu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hiệu</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quả</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hơn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khi</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làm</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việc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nhóm</a:t>
            </a:r>
            <a:r>
              <a:rPr lang="en-US" sz="1200" kern="1200" dirty="0" smtClean="0">
                <a:solidFill>
                  <a:schemeClr val="tx1"/>
                </a:solidFill>
                <a:effectLst/>
                <a:latin typeface="+mn-lt"/>
                <a:ea typeface="+mn-ea"/>
                <a:cs typeface="+mn-cs"/>
              </a:rPr>
              <a:t>.</a:t>
            </a:r>
          </a:p>
          <a:p>
            <a:pPr lvl="0"/>
            <a:r>
              <a:rPr lang="en-US" sz="1200" b="1" kern="1200" dirty="0" err="1" smtClean="0">
                <a:solidFill>
                  <a:schemeClr val="tx1"/>
                </a:solidFill>
                <a:effectLst/>
                <a:latin typeface="+mn-lt"/>
                <a:ea typeface="+mn-ea"/>
                <a:cs typeface="+mn-cs"/>
              </a:rPr>
              <a:t>Các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lớp</a:t>
            </a:r>
            <a:r>
              <a:rPr lang="en-US" sz="1200" b="1" kern="1200" dirty="0" smtClean="0">
                <a:solidFill>
                  <a:schemeClr val="tx1"/>
                </a:solidFill>
                <a:effectLst/>
                <a:latin typeface="+mn-lt"/>
                <a:ea typeface="+mn-ea"/>
                <a:cs typeface="+mn-cs"/>
              </a:rPr>
              <a:t> Eloquent </a:t>
            </a:r>
            <a:r>
              <a:rPr lang="en-US" sz="1200" b="1" kern="1200" dirty="0" err="1" smtClean="0">
                <a:solidFill>
                  <a:schemeClr val="tx1"/>
                </a:solidFill>
                <a:effectLst/>
                <a:latin typeface="+mn-lt"/>
                <a:ea typeface="+mn-ea"/>
                <a:cs typeface="+mn-cs"/>
              </a:rPr>
              <a:t>giúp</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đơn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giản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hóa</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các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thao</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tác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xử</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lý</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cơ</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sở</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dữ</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liệu</a:t>
            </a:r>
            <a:r>
              <a:rPr lang="en-US" sz="1200" b="1"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1 – N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quan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hệ</a:t>
            </a:r>
            <a:r>
              <a:rPr lang="en-US" sz="1200" kern="1200" dirty="0" smtClean="0">
                <a:solidFill>
                  <a:schemeClr val="tx1"/>
                </a:solidFill>
                <a:effectLst/>
                <a:latin typeface="+mn-lt"/>
                <a:ea typeface="+mn-ea"/>
                <a:cs typeface="+mn-cs"/>
              </a:rPr>
              <a:t> N – N.</a:t>
            </a:r>
          </a:p>
          <a:p>
            <a:pPr lvl="0"/>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chế</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Route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Laravel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khác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biệt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đầy</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mạnh</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mẽ</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so </a:t>
            </a:r>
            <a:r>
              <a:rPr lang="en-US" sz="1200" kern="1200" dirty="0" err="1" smtClean="0">
                <a:solidFill>
                  <a:schemeClr val="tx1"/>
                </a:solidFill>
                <a:effectLst/>
                <a:latin typeface="+mn-lt"/>
                <a:ea typeface="+mn-ea"/>
                <a:cs typeface="+mn-cs"/>
              </a:rPr>
              <a:t>với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Framework </a:t>
            </a:r>
            <a:r>
              <a:rPr lang="en-US" sz="1200" kern="1200" dirty="0" err="1" smtClean="0">
                <a:solidFill>
                  <a:schemeClr val="tx1"/>
                </a:solidFill>
                <a:effectLst/>
                <a:latin typeface="+mn-lt"/>
                <a:ea typeface="+mn-ea"/>
                <a:cs typeface="+mn-cs"/>
              </a:rPr>
              <a:t>khác</a:t>
            </a:r>
            <a:r>
              <a:rPr lang="en-US" sz="1200" kern="1200" dirty="0" smtClean="0">
                <a:solidFill>
                  <a:schemeClr val="tx1"/>
                </a:solidFill>
                <a:effectLst/>
                <a:latin typeface="+mn-lt"/>
                <a:ea typeface="+mn-ea"/>
                <a:cs typeface="+mn-cs"/>
              </a:rPr>
              <a:t>.</a:t>
            </a:r>
          </a:p>
          <a:p>
            <a:pPr lvl="0"/>
            <a:r>
              <a:rPr lang="en-US" sz="1200" kern="1200" dirty="0" err="1" smtClean="0">
                <a:solidFill>
                  <a:schemeClr val="tx1"/>
                </a:solidFill>
                <a:effectLst/>
                <a:latin typeface="+mn-lt"/>
                <a:ea typeface="+mn-ea"/>
                <a:cs typeface="+mn-cs"/>
              </a:rPr>
              <a:t>Việc</a:t>
            </a:r>
            <a:r>
              <a:rPr lang="en-US" sz="1200"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quản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lý</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bố</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cục</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rất</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đơn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giản</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dựa</a:t>
            </a:r>
            <a:r>
              <a:rPr lang="en-US" sz="1200" b="1" kern="1200" dirty="0" smtClean="0">
                <a:solidFill>
                  <a:schemeClr val="tx1"/>
                </a:solidFill>
                <a:effectLst/>
                <a:latin typeface="+mn-lt"/>
                <a:ea typeface="+mn-ea"/>
                <a:cs typeface="+mn-cs"/>
              </a:rPr>
              <a:t> </a:t>
            </a:r>
            <a:r>
              <a:rPr lang="en-US" sz="1200" b="1" kern="1200" dirty="0" err="1" smtClean="0">
                <a:solidFill>
                  <a:schemeClr val="tx1"/>
                </a:solidFill>
                <a:effectLst/>
                <a:latin typeface="+mn-lt"/>
                <a:ea typeface="+mn-ea"/>
                <a:cs typeface="+mn-cs"/>
              </a:rPr>
              <a:t>vào</a:t>
            </a:r>
            <a:r>
              <a:rPr lang="en-US" sz="1200" b="1" kern="1200" dirty="0" smtClean="0">
                <a:solidFill>
                  <a:schemeClr val="tx1"/>
                </a:solidFill>
                <a:effectLst/>
                <a:latin typeface="+mn-lt"/>
                <a:ea typeface="+mn-ea"/>
                <a:cs typeface="+mn-cs"/>
              </a:rPr>
              <a:t> Blade Template</a:t>
            </a: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88B0362-3886-4C29-BFA2-47E86E98925E}" type="slidenum">
              <a:rPr lang="en-US" smtClean="0"/>
              <a:t>15</a:t>
            </a:fld>
            <a:endParaRPr lang="en-US"/>
          </a:p>
        </p:txBody>
      </p:sp>
    </p:spTree>
    <p:extLst>
      <p:ext uri="{BB962C8B-B14F-4D97-AF65-F5344CB8AC3E}">
        <p14:creationId xmlns:p14="http://schemas.microsoft.com/office/powerpoint/2010/main" val="2592436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DEBCA5-5A11-4157-88D4-583CB9414087}" type="datetime1">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3228999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019986-9D7E-4973-A258-1E6A81B1ADAE}" type="datetime1">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1220030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D6FA3E-9FF0-462F-9070-4AA341C4B1A5}" type="datetime1">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1448455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DA476-CD6C-471D-9205-D5C9536C760C}" type="datetime1">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1263183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31E57A-B8A7-4F61-BB97-0F59736F673B}" type="datetime1">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2129938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C0CEDD-25C8-4995-875F-D7D1EB461FE6}" type="datetime1">
              <a:rPr lang="en-US" smtClean="0"/>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420346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4214A5-6A19-4778-A8A7-0EB3456D50C4}" type="datetime1">
              <a:rPr lang="en-US" smtClean="0"/>
              <a:t>5/23/2018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1078083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5BE3F0-875B-4D30-8F9A-22D84CD538D0}" type="datetime1">
              <a:rPr lang="en-US" smtClean="0"/>
              <a:t>5/23/2018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2856186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F0E68A-7F29-46B1-81B4-B73EFE6B4618}" type="datetime1">
              <a:rPr lang="en-US" smtClean="0"/>
              <a:t>5/23/2018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135105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1D8C821-F99A-456D-8FD9-F6CDBF174A6F}" type="datetime1">
              <a:rPr lang="en-US" smtClean="0"/>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199601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2D56437-D4BA-4ECB-8BFA-70532C81426B}" type="datetime1">
              <a:rPr lang="en-US" smtClean="0"/>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ED1137-7A17-4605-A4F9-3A8E0C5C52EF}" type="slidenum">
              <a:rPr lang="en-US" smtClean="0"/>
              <a:t>‹#›</a:t>
            </a:fld>
            <a:endParaRPr lang="en-US"/>
          </a:p>
        </p:txBody>
      </p:sp>
    </p:spTree>
    <p:extLst>
      <p:ext uri="{BB962C8B-B14F-4D97-AF65-F5344CB8AC3E}">
        <p14:creationId xmlns:p14="http://schemas.microsoft.com/office/powerpoint/2010/main" val="88069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A7609-6EB0-41B4-BA5B-1F535BC161AE}" type="datetime1">
              <a:rPr lang="en-US" smtClean="0"/>
              <a:t>5/23/2018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ED1137-7A17-4605-A4F9-3A8E0C5C52EF}" type="slidenum">
              <a:rPr lang="en-US" smtClean="0"/>
              <a:t>‹#›</a:t>
            </a:fld>
            <a:endParaRPr lang="en-US"/>
          </a:p>
        </p:txBody>
      </p:sp>
    </p:spTree>
    <p:extLst>
      <p:ext uri="{BB962C8B-B14F-4D97-AF65-F5344CB8AC3E}">
        <p14:creationId xmlns:p14="http://schemas.microsoft.com/office/powerpoint/2010/main" val="3655315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3050404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3050404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3050404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3050404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3050404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3050404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3050404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3050404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3050404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jpe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Marcador de texto 13"/>
          <p:cNvSpPr txBox="1">
            <a:spLocks/>
          </p:cNvSpPr>
          <p:nvPr/>
        </p:nvSpPr>
        <p:spPr>
          <a:xfrm>
            <a:off x="1861232" y="1383563"/>
            <a:ext cx="8754256" cy="115392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4000" b="1" dirty="0" smtClean="0">
                <a:latin typeface="Segoe UI Semibold" panose="020B0702040204020203" pitchFamily="34" charset="0"/>
                <a:ea typeface="Segoe UI Black" panose="020B0A02040204020203" pitchFamily="34" charset="0"/>
                <a:cs typeface="Segoe UI Semibold" panose="020B0702040204020203" pitchFamily="34" charset="0"/>
              </a:rPr>
              <a:t>LUẬN VĂN TỐT NGHIỆP</a:t>
            </a:r>
          </a:p>
          <a:p>
            <a:pPr marL="0" indent="0" algn="ctr">
              <a:buNone/>
            </a:pPr>
            <a:r>
              <a:rPr lang="en-US" sz="3200" b="1" dirty="0" smtClean="0">
                <a:latin typeface="Segoe UI Semibold" panose="020B0702040204020203" pitchFamily="34" charset="0"/>
                <a:ea typeface="Segoe UI Black" panose="020B0A02040204020203" pitchFamily="34" charset="0"/>
                <a:cs typeface="Segoe UI Semibold" panose="020B0702040204020203" pitchFamily="34" charset="0"/>
              </a:rPr>
              <a:t>NGÀNH HỆ THỐNG THÔNG TIN</a:t>
            </a:r>
            <a:endParaRPr lang="es-ES_tradnl" sz="3200" b="1" dirty="0">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8" name="TextBox 7"/>
          <p:cNvSpPr txBox="1"/>
          <p:nvPr/>
        </p:nvSpPr>
        <p:spPr>
          <a:xfrm>
            <a:off x="897011" y="4752436"/>
            <a:ext cx="4729757" cy="523220"/>
          </a:xfrm>
          <a:prstGeom prst="rect">
            <a:avLst/>
          </a:prstGeom>
          <a:noFill/>
        </p:spPr>
        <p:txBody>
          <a:bodyPr wrap="square" rtlCol="0">
            <a:spAutoFit/>
          </a:bodyPr>
          <a:lstStyle/>
          <a:p>
            <a:pPr algn="ctr"/>
            <a:r>
              <a:rPr lang="en-US" sz="2800" b="1" dirty="0" smtClean="0">
                <a:latin typeface="Segoe UI Semibold" panose="020B0702040204020203" pitchFamily="34" charset="0"/>
                <a:cs typeface="Segoe UI Semibold" panose="020B0702040204020203" pitchFamily="34" charset="0"/>
              </a:rPr>
              <a:t>GVHD:</a:t>
            </a:r>
            <a:r>
              <a:rPr lang="en-US" sz="2800" b="1" dirty="0">
                <a:latin typeface="Segoe UI Semibold" panose="020B0702040204020203" pitchFamily="34" charset="0"/>
                <a:cs typeface="Segoe UI Semibold" panose="020B0702040204020203" pitchFamily="34" charset="0"/>
              </a:rPr>
              <a:t> </a:t>
            </a:r>
            <a:r>
              <a:rPr lang="en-US" sz="2800" b="1" dirty="0" err="1" smtClean="0">
                <a:latin typeface="Segoe UI Semibold" panose="020B0702040204020203" pitchFamily="34" charset="0"/>
                <a:cs typeface="Segoe UI Semibold" panose="020B0702040204020203" pitchFamily="34" charset="0"/>
              </a:rPr>
              <a:t>Nguyễn</a:t>
            </a:r>
            <a:r>
              <a:rPr lang="en-US" sz="2800" b="1" dirty="0" smtClean="0">
                <a:latin typeface="Segoe UI Semibold" panose="020B0702040204020203" pitchFamily="34" charset="0"/>
                <a:cs typeface="Segoe UI Semibold" panose="020B0702040204020203" pitchFamily="34" charset="0"/>
              </a:rPr>
              <a:t> Minh </a:t>
            </a:r>
            <a:r>
              <a:rPr lang="en-US" sz="2800" b="1" dirty="0" err="1" smtClean="0">
                <a:latin typeface="Segoe UI Semibold" panose="020B0702040204020203" pitchFamily="34" charset="0"/>
                <a:cs typeface="Segoe UI Semibold" panose="020B0702040204020203" pitchFamily="34" charset="0"/>
              </a:rPr>
              <a:t>Khiêm</a:t>
            </a:r>
            <a:endParaRPr lang="en-US" sz="2800" b="1" dirty="0">
              <a:latin typeface="Segoe UI Semibold" panose="020B0702040204020203" pitchFamily="34" charset="0"/>
              <a:cs typeface="Segoe UI Semibold" panose="020B0702040204020203" pitchFamily="34" charset="0"/>
            </a:endParaRPr>
          </a:p>
        </p:txBody>
      </p:sp>
      <p:sp>
        <p:nvSpPr>
          <p:cNvPr id="9" name="TextBox 8"/>
          <p:cNvSpPr txBox="1"/>
          <p:nvPr/>
        </p:nvSpPr>
        <p:spPr>
          <a:xfrm>
            <a:off x="4300501" y="6174824"/>
            <a:ext cx="3225563" cy="584775"/>
          </a:xfrm>
          <a:prstGeom prst="rect">
            <a:avLst/>
          </a:prstGeom>
          <a:noFill/>
        </p:spPr>
        <p:txBody>
          <a:bodyPr wrap="none" rtlCol="0">
            <a:spAutoFit/>
          </a:bodyPr>
          <a:lstStyle/>
          <a:p>
            <a:r>
              <a:rPr lang="en-US" sz="3200" b="1" dirty="0" err="1" smtClean="0">
                <a:solidFill>
                  <a:schemeClr val="accent1">
                    <a:lumMod val="50000"/>
                  </a:schemeClr>
                </a:solidFill>
              </a:rPr>
              <a:t>Cần</a:t>
            </a:r>
            <a:r>
              <a:rPr lang="en-US" sz="3200" b="1" dirty="0" smtClean="0">
                <a:solidFill>
                  <a:schemeClr val="accent1">
                    <a:lumMod val="50000"/>
                  </a:schemeClr>
                </a:solidFill>
              </a:rPr>
              <a:t> </a:t>
            </a:r>
            <a:r>
              <a:rPr lang="en-US" sz="3200" b="1" dirty="0" err="1" smtClean="0">
                <a:solidFill>
                  <a:schemeClr val="accent1">
                    <a:lumMod val="50000"/>
                  </a:schemeClr>
                </a:solidFill>
              </a:rPr>
              <a:t>Thơ</a:t>
            </a:r>
            <a:r>
              <a:rPr lang="en-US" sz="3200" b="1" dirty="0" smtClean="0">
                <a:solidFill>
                  <a:schemeClr val="accent1">
                    <a:lumMod val="50000"/>
                  </a:schemeClr>
                </a:solidFill>
              </a:rPr>
              <a:t>, 05/2018</a:t>
            </a:r>
            <a:endParaRPr lang="en-US" sz="3200" b="1" dirty="0">
              <a:solidFill>
                <a:schemeClr val="accent1">
                  <a:lumMod val="50000"/>
                </a:schemeClr>
              </a:solidFill>
            </a:endParaRPr>
          </a:p>
        </p:txBody>
      </p:sp>
      <p:grpSp>
        <p:nvGrpSpPr>
          <p:cNvPr id="3" name="Group 2"/>
          <p:cNvGrpSpPr/>
          <p:nvPr/>
        </p:nvGrpSpPr>
        <p:grpSpPr>
          <a:xfrm>
            <a:off x="1861232" y="2791668"/>
            <a:ext cx="9213028" cy="1438308"/>
            <a:chOff x="1976766" y="2279510"/>
            <a:chExt cx="8238460" cy="1872271"/>
          </a:xfrm>
        </p:grpSpPr>
        <p:sp>
          <p:nvSpPr>
            <p:cNvPr id="7" name="Marcador de texto 13"/>
            <p:cNvSpPr txBox="1">
              <a:spLocks/>
            </p:cNvSpPr>
            <p:nvPr/>
          </p:nvSpPr>
          <p:spPr>
            <a:xfrm>
              <a:off x="1976766" y="2279510"/>
              <a:ext cx="8238460" cy="1872271"/>
            </a:xfrm>
            <a:prstGeom prst="rect">
              <a:avLst/>
            </a:prstGeom>
            <a:solidFill>
              <a:schemeClr val="accent5">
                <a:lumMod val="20000"/>
                <a:lumOff val="80000"/>
                <a:alpha val="80000"/>
              </a:schemeClr>
            </a:solidFill>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3600" b="1" dirty="0" smtClean="0">
                  <a:solidFill>
                    <a:srgbClr val="FF0000"/>
                  </a:solidFill>
                </a:rPr>
                <a:t>HỆ THỐNG GỢI Ý TÌM NHÀ TRỌ CHO SINH VIÊN</a:t>
              </a:r>
            </a:p>
            <a:p>
              <a:pPr marL="0" indent="0" algn="ctr">
                <a:buNone/>
              </a:pPr>
              <a:r>
                <a:rPr lang="en-US" sz="3600" b="1" dirty="0" smtClean="0">
                  <a:solidFill>
                    <a:srgbClr val="FF0000"/>
                  </a:solidFill>
                </a:rPr>
                <a:t>KHU VỰC THÀNH PHỐ CẦN THƠ</a:t>
              </a:r>
              <a:endParaRPr lang="es-ES_tradnl" sz="3600" b="1" dirty="0">
                <a:solidFill>
                  <a:srgbClr val="FF0000"/>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10" name="Marcador de texto 13"/>
            <p:cNvSpPr txBox="1">
              <a:spLocks/>
            </p:cNvSpPr>
            <p:nvPr/>
          </p:nvSpPr>
          <p:spPr>
            <a:xfrm>
              <a:off x="2065363" y="2419563"/>
              <a:ext cx="8023133" cy="1637409"/>
            </a:xfrm>
            <a:prstGeom prst="rect">
              <a:avLst/>
            </a:prstGeom>
            <a:noFill/>
            <a:ln w="57150">
              <a:solidFill>
                <a:schemeClr val="bg1"/>
              </a:solidFill>
            </a:ln>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endParaRPr lang="es-ES_tradnl" sz="3200" b="1"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1" name="Marcador de texto 13"/>
          <p:cNvSpPr txBox="1">
            <a:spLocks/>
          </p:cNvSpPr>
          <p:nvPr/>
        </p:nvSpPr>
        <p:spPr>
          <a:xfrm>
            <a:off x="3261890" y="185434"/>
            <a:ext cx="6509710" cy="103600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s-ES_tradnl" sz="2400" b="1" dirty="0"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TRƯỜNG ĐẠI HỌC CẦN THƠ</a:t>
            </a:r>
          </a:p>
          <a:p>
            <a:pPr marL="0" indent="0" algn="ctr">
              <a:buNone/>
            </a:pPr>
            <a:r>
              <a:rPr lang="es-ES_tradnl" sz="2400" b="1" dirty="0" err="1"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Khoa</a:t>
            </a:r>
            <a:r>
              <a:rPr lang="es-ES_tradnl" sz="2400" b="1" dirty="0"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 </a:t>
            </a:r>
            <a:r>
              <a:rPr lang="es-ES_tradnl" sz="2400" b="1" dirty="0" err="1"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Công</a:t>
            </a:r>
            <a:r>
              <a:rPr lang="es-ES_tradnl" sz="2400" b="1" dirty="0"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 </a:t>
            </a:r>
            <a:r>
              <a:rPr lang="es-ES_tradnl" sz="2400" b="1" dirty="0" err="1"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Nghệ</a:t>
            </a:r>
            <a:r>
              <a:rPr lang="es-ES_tradnl" sz="2400" b="1" dirty="0"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 </a:t>
            </a:r>
            <a:r>
              <a:rPr lang="es-ES_tradnl" sz="2400" b="1" dirty="0" err="1"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Thông</a:t>
            </a:r>
            <a:r>
              <a:rPr lang="es-ES_tradnl" sz="2400" b="1" dirty="0"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 </a:t>
            </a:r>
            <a:r>
              <a:rPr lang="es-ES_tradnl" sz="2400" b="1" dirty="0" err="1"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Tin</a:t>
            </a:r>
            <a:r>
              <a:rPr lang="es-ES_tradnl" sz="2400" b="1" dirty="0"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 &amp; </a:t>
            </a:r>
            <a:r>
              <a:rPr lang="es-ES_tradnl" sz="2400" b="1" dirty="0" err="1"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Truyền</a:t>
            </a:r>
            <a:r>
              <a:rPr lang="es-ES_tradnl" sz="2400" b="1" dirty="0"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 </a:t>
            </a:r>
            <a:r>
              <a:rPr lang="es-ES_tradnl" sz="2400" b="1" dirty="0" err="1" smtClean="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rPr>
              <a:t>Thông</a:t>
            </a:r>
            <a:endParaRPr lang="es-ES_tradnl" sz="2400" b="1" dirty="0">
              <a:effectLst>
                <a:outerShdw blurRad="38100" dist="38100" dir="2700000" algn="tl">
                  <a:srgbClr val="000000">
                    <a:alpha val="43137"/>
                  </a:srgbClr>
                </a:outerShdw>
              </a:effectLst>
              <a:latin typeface="Segoe UI Semibold" panose="020B0702040204020203" pitchFamily="34" charset="0"/>
              <a:ea typeface="Segoe UI Black" panose="020B0A02040204020203" pitchFamily="34" charset="0"/>
              <a:cs typeface="Segoe UI Semibold" panose="020B0702040204020203" pitchFamily="34" charset="0"/>
            </a:endParaRPr>
          </a:p>
        </p:txBody>
      </p:sp>
      <p:pic>
        <p:nvPicPr>
          <p:cNvPr id="12" name="Picture 3" descr="DH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7011" y="546388"/>
            <a:ext cx="1955371" cy="1754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6238360" y="4720545"/>
            <a:ext cx="5812613" cy="523220"/>
          </a:xfrm>
          <a:prstGeom prst="rect">
            <a:avLst/>
          </a:prstGeom>
          <a:noFill/>
        </p:spPr>
        <p:txBody>
          <a:bodyPr wrap="square" rtlCol="0">
            <a:spAutoFit/>
          </a:bodyPr>
          <a:lstStyle/>
          <a:p>
            <a:pPr algn="ctr"/>
            <a:r>
              <a:rPr lang="en-US" sz="2800" b="1" dirty="0" smtClean="0">
                <a:latin typeface="Segoe UI Semibold" panose="020B0702040204020203" pitchFamily="34" charset="0"/>
                <a:cs typeface="Segoe UI Semibold" panose="020B0702040204020203" pitchFamily="34" charset="0"/>
              </a:rPr>
              <a:t>SVTH: </a:t>
            </a:r>
            <a:r>
              <a:rPr lang="en-US" sz="2800" b="1" dirty="0" err="1" smtClean="0">
                <a:latin typeface="Segoe UI Semibold" panose="020B0702040204020203" pitchFamily="34" charset="0"/>
                <a:cs typeface="Segoe UI Semibold" panose="020B0702040204020203" pitchFamily="34" charset="0"/>
              </a:rPr>
              <a:t>Nguyễn</a:t>
            </a:r>
            <a:r>
              <a:rPr lang="en-US" sz="2800" b="1" dirty="0" smtClean="0">
                <a:latin typeface="Segoe UI Semibold" panose="020B0702040204020203" pitchFamily="34" charset="0"/>
                <a:cs typeface="Segoe UI Semibold" panose="020B0702040204020203" pitchFamily="34" charset="0"/>
              </a:rPr>
              <a:t> Minh Ý (B1411457)</a:t>
            </a:r>
            <a:endParaRPr lang="en-US" sz="2800" b="1" dirty="0">
              <a:latin typeface="Segoe UI Semibold" panose="020B0702040204020203" pitchFamily="34" charset="0"/>
              <a:cs typeface="Segoe UI Semibold" panose="020B0702040204020203" pitchFamily="34" charset="0"/>
            </a:endParaRPr>
          </a:p>
        </p:txBody>
      </p:sp>
      <p:sp>
        <p:nvSpPr>
          <p:cNvPr id="5" name="Slide Number Placeholder 4"/>
          <p:cNvSpPr>
            <a:spLocks noGrp="1"/>
          </p:cNvSpPr>
          <p:nvPr>
            <p:ph type="sldNum" sz="quarter" idx="12"/>
          </p:nvPr>
        </p:nvSpPr>
        <p:spPr>
          <a:xfrm>
            <a:off x="10932538" y="6356350"/>
            <a:ext cx="421261" cy="365125"/>
          </a:xfrm>
        </p:spPr>
        <p:txBody>
          <a:bodyPr/>
          <a:lstStyle/>
          <a:p>
            <a:fld id="{8AED1137-7A17-4605-A4F9-3A8E0C5C52EF}" type="slidenum">
              <a:rPr lang="en-US" sz="2400" b="1" smtClean="0"/>
              <a:t>1</a:t>
            </a:fld>
            <a:endParaRPr lang="en-US" sz="2400" b="1" dirty="0"/>
          </a:p>
        </p:txBody>
      </p:sp>
    </p:spTree>
    <p:extLst>
      <p:ext uri="{BB962C8B-B14F-4D97-AF65-F5344CB8AC3E}">
        <p14:creationId xmlns:p14="http://schemas.microsoft.com/office/powerpoint/2010/main" val="3247023481"/>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0827" y="277333"/>
            <a:ext cx="9081332" cy="646331"/>
          </a:xfrm>
          <a:prstGeom prst="rect">
            <a:avLst/>
          </a:prstGeom>
        </p:spPr>
        <p:txBody>
          <a:bodyPr wrap="none">
            <a:spAutoFit/>
          </a:bodyPr>
          <a:lstStyle/>
          <a:p>
            <a:r>
              <a:rPr lang="en-US" sz="3600" dirty="0">
                <a:latin typeface="Segoe UI Black" panose="020B0A02040204020203" pitchFamily="34" charset="0"/>
                <a:ea typeface="Segoe UI Black" panose="020B0A02040204020203" pitchFamily="34" charset="0"/>
                <a:cs typeface="Segoe UI Black" panose="020B0A02040204020203" pitchFamily="34" charset="0"/>
              </a:rPr>
              <a:t>ĐỐI TƯỢNG VÀ PHẠM VI NGHIÊN CỨU</a:t>
            </a:r>
          </a:p>
        </p:txBody>
      </p:sp>
      <p:sp>
        <p:nvSpPr>
          <p:cNvPr id="4" name="Rectangle 3"/>
          <p:cNvSpPr/>
          <p:nvPr/>
        </p:nvSpPr>
        <p:spPr>
          <a:xfrm>
            <a:off x="590709" y="1585290"/>
            <a:ext cx="11400787" cy="1045223"/>
          </a:xfrm>
          <a:prstGeom prst="rect">
            <a:avLst/>
          </a:prstGeom>
        </p:spPr>
        <p:txBody>
          <a:bodyPr wrap="square">
            <a:spAutoFit/>
          </a:bodyPr>
          <a:lstStyle/>
          <a:p>
            <a:pPr marL="342900" indent="-342900">
              <a:lnSpc>
                <a:spcPct val="200000"/>
              </a:lnSpc>
              <a:buFont typeface="Wingdings" panose="05000000000000000000" pitchFamily="2" charset="2"/>
              <a:buChar char="­"/>
            </a:pPr>
            <a:endParaRPr lang="en-US" sz="3600" dirty="0"/>
          </a:p>
        </p:txBody>
      </p:sp>
      <p:sp>
        <p:nvSpPr>
          <p:cNvPr id="5" name="TextBox 4"/>
          <p:cNvSpPr txBox="1"/>
          <p:nvPr/>
        </p:nvSpPr>
        <p:spPr>
          <a:xfrm>
            <a:off x="1768840" y="1446884"/>
            <a:ext cx="10023410" cy="3065155"/>
          </a:xfrm>
          <a:prstGeom prst="rect">
            <a:avLst/>
          </a:prstGeom>
        </p:spPr>
        <p:txBody>
          <a:bodyPr/>
          <a:lstStyle>
            <a:defPPr>
              <a:defRPr lang="en-US"/>
            </a:defPPr>
            <a:lvl1pPr indent="0" algn="ctr">
              <a:lnSpc>
                <a:spcPct val="90000"/>
              </a:lnSpc>
              <a:spcBef>
                <a:spcPts val="1000"/>
              </a:spcBef>
              <a:buFont typeface="Arial"/>
              <a:buNone/>
              <a:defRPr sz="24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457200" indent="-457200" algn="just">
              <a:lnSpc>
                <a:spcPct val="150000"/>
              </a:lnSpc>
              <a:buFont typeface="Wingdings" panose="05000000000000000000" pitchFamily="2" charset="2"/>
              <a:buChar char="§"/>
            </a:pPr>
            <a:r>
              <a:rPr lang="en-US" sz="3200" b="0" dirty="0" err="1" smtClean="0"/>
              <a:t>Người</a:t>
            </a:r>
            <a:r>
              <a:rPr lang="en-US" sz="3200" b="0" dirty="0" smtClean="0"/>
              <a:t> </a:t>
            </a:r>
            <a:r>
              <a:rPr lang="en-US" sz="3200" b="0" dirty="0" err="1" smtClean="0"/>
              <a:t>cần</a:t>
            </a:r>
            <a:r>
              <a:rPr lang="en-US" sz="3200" b="0" dirty="0" smtClean="0"/>
              <a:t> </a:t>
            </a:r>
            <a:r>
              <a:rPr lang="en-US" sz="3200" b="0" dirty="0" err="1" smtClean="0"/>
              <a:t>thuê</a:t>
            </a:r>
            <a:r>
              <a:rPr lang="en-US" sz="3200" b="0" dirty="0" smtClean="0"/>
              <a:t> </a:t>
            </a:r>
            <a:r>
              <a:rPr lang="en-US" sz="3200" b="0" dirty="0" err="1" smtClean="0"/>
              <a:t>nhà</a:t>
            </a:r>
            <a:r>
              <a:rPr lang="en-US" sz="3200" b="0" dirty="0" smtClean="0"/>
              <a:t> </a:t>
            </a:r>
            <a:r>
              <a:rPr lang="en-US" sz="3200" b="0" dirty="0" err="1" smtClean="0"/>
              <a:t>trọ</a:t>
            </a:r>
            <a:r>
              <a:rPr lang="en-US" sz="3200" b="0" dirty="0" smtClean="0"/>
              <a:t>: </a:t>
            </a:r>
            <a:r>
              <a:rPr lang="en-US" sz="3200" b="0" dirty="0" err="1" smtClean="0"/>
              <a:t>Sinh</a:t>
            </a:r>
            <a:r>
              <a:rPr lang="en-US" sz="3200" b="0" dirty="0" smtClean="0"/>
              <a:t> </a:t>
            </a:r>
            <a:r>
              <a:rPr lang="en-US" sz="3200" b="0" dirty="0" err="1" smtClean="0"/>
              <a:t>viên</a:t>
            </a:r>
            <a:r>
              <a:rPr lang="en-US" sz="3200" b="0" dirty="0" smtClean="0"/>
              <a:t>, </a:t>
            </a:r>
            <a:r>
              <a:rPr lang="en-US" sz="3200" b="0" dirty="0" err="1" smtClean="0"/>
              <a:t>người</a:t>
            </a:r>
            <a:r>
              <a:rPr lang="en-US" sz="3200" b="0" dirty="0" smtClean="0"/>
              <a:t> </a:t>
            </a:r>
            <a:r>
              <a:rPr lang="en-US" sz="3200" b="0" dirty="0" err="1" smtClean="0"/>
              <a:t>làm</a:t>
            </a:r>
            <a:r>
              <a:rPr lang="en-US" sz="3200" b="0" dirty="0" smtClean="0"/>
              <a:t> </a:t>
            </a:r>
            <a:r>
              <a:rPr lang="en-US" sz="3200" b="0" dirty="0" err="1" smtClean="0"/>
              <a:t>việc</a:t>
            </a:r>
            <a:r>
              <a:rPr lang="en-US" sz="3200" b="0" dirty="0" smtClean="0"/>
              <a:t> </a:t>
            </a:r>
            <a:r>
              <a:rPr lang="en-US" sz="3200" b="0" dirty="0" err="1" smtClean="0"/>
              <a:t>xa</a:t>
            </a:r>
            <a:r>
              <a:rPr lang="en-US" sz="3200" b="0" dirty="0" smtClean="0"/>
              <a:t> </a:t>
            </a:r>
            <a:r>
              <a:rPr lang="en-US" sz="3200" b="0" dirty="0" err="1" smtClean="0"/>
              <a:t>nhà</a:t>
            </a:r>
            <a:r>
              <a:rPr lang="en-US" sz="3200" b="0" dirty="0" smtClean="0"/>
              <a:t>,…</a:t>
            </a:r>
          </a:p>
          <a:p>
            <a:pPr marL="457200" indent="-457200" algn="just">
              <a:lnSpc>
                <a:spcPct val="150000"/>
              </a:lnSpc>
              <a:buFont typeface="Wingdings" panose="05000000000000000000" pitchFamily="2" charset="2"/>
              <a:buChar char="§"/>
            </a:pPr>
            <a:r>
              <a:rPr lang="en-US" sz="3200" b="0" dirty="0" err="1" smtClean="0"/>
              <a:t>Chủ</a:t>
            </a:r>
            <a:r>
              <a:rPr lang="en-US" sz="3200" b="0" dirty="0" smtClean="0"/>
              <a:t> </a:t>
            </a:r>
            <a:r>
              <a:rPr lang="en-US" sz="3200" b="0" dirty="0" err="1" smtClean="0"/>
              <a:t>nhà</a:t>
            </a:r>
            <a:r>
              <a:rPr lang="en-US" sz="3200" b="0" dirty="0" smtClean="0"/>
              <a:t> </a:t>
            </a:r>
            <a:r>
              <a:rPr lang="en-US" sz="3200" b="0" dirty="0" err="1" smtClean="0"/>
              <a:t>trọ</a:t>
            </a:r>
            <a:r>
              <a:rPr lang="en-US" sz="3200" b="0" dirty="0" smtClean="0"/>
              <a:t> </a:t>
            </a:r>
            <a:r>
              <a:rPr lang="en-US" sz="3200" b="0" dirty="0" err="1" smtClean="0"/>
              <a:t>hoặc</a:t>
            </a:r>
            <a:r>
              <a:rPr lang="en-US" sz="3200" b="0" dirty="0" smtClean="0"/>
              <a:t> </a:t>
            </a:r>
            <a:r>
              <a:rPr lang="en-US" sz="3200" b="0" dirty="0" err="1" smtClean="0"/>
              <a:t>người</a:t>
            </a:r>
            <a:r>
              <a:rPr lang="en-US" sz="3200" b="0" dirty="0" smtClean="0"/>
              <a:t> </a:t>
            </a:r>
            <a:r>
              <a:rPr lang="en-US" sz="3200" b="0" dirty="0" err="1" smtClean="0"/>
              <a:t>có</a:t>
            </a:r>
            <a:r>
              <a:rPr lang="en-US" sz="3200" b="0" dirty="0" smtClean="0"/>
              <a:t> </a:t>
            </a:r>
            <a:r>
              <a:rPr lang="en-US" sz="3200" b="0" dirty="0" err="1" smtClean="0"/>
              <a:t>nhu</a:t>
            </a:r>
            <a:r>
              <a:rPr lang="en-US" sz="3200" b="0" dirty="0" smtClean="0"/>
              <a:t> </a:t>
            </a:r>
            <a:r>
              <a:rPr lang="en-US" sz="3200" b="0" dirty="0" err="1" smtClean="0"/>
              <a:t>cầu</a:t>
            </a:r>
            <a:r>
              <a:rPr lang="en-US" sz="3200" b="0" dirty="0" smtClean="0"/>
              <a:t> </a:t>
            </a:r>
            <a:r>
              <a:rPr lang="en-US" sz="3200" b="0" dirty="0" err="1" smtClean="0"/>
              <a:t>cần</a:t>
            </a:r>
            <a:r>
              <a:rPr lang="en-US" sz="3200" b="0" dirty="0" smtClean="0"/>
              <a:t> </a:t>
            </a:r>
            <a:r>
              <a:rPr lang="en-US" sz="3200" b="0" dirty="0" err="1" smtClean="0"/>
              <a:t>cho</a:t>
            </a:r>
            <a:r>
              <a:rPr lang="en-US" sz="3200" b="0" dirty="0" smtClean="0"/>
              <a:t> </a:t>
            </a:r>
            <a:r>
              <a:rPr lang="en-US" sz="3200" b="0" dirty="0" err="1" smtClean="0"/>
              <a:t>thuê</a:t>
            </a:r>
            <a:r>
              <a:rPr lang="en-US" sz="3200" b="0" dirty="0" smtClean="0"/>
              <a:t> </a:t>
            </a:r>
            <a:r>
              <a:rPr lang="en-US" sz="3200" b="0" dirty="0" err="1" smtClean="0"/>
              <a:t>nhà</a:t>
            </a:r>
            <a:r>
              <a:rPr lang="en-US" sz="3200" b="0" dirty="0" smtClean="0"/>
              <a:t>.</a:t>
            </a:r>
          </a:p>
          <a:p>
            <a:pPr marL="457200" indent="-457200" algn="just">
              <a:lnSpc>
                <a:spcPct val="150000"/>
              </a:lnSpc>
              <a:buFont typeface="Wingdings" panose="05000000000000000000" pitchFamily="2" charset="2"/>
              <a:buChar char="§"/>
            </a:pPr>
            <a:endParaRPr lang="en-US" sz="3200" b="0" dirty="0" smtClean="0"/>
          </a:p>
          <a:p>
            <a:pPr marL="457200" indent="-457200" algn="just">
              <a:lnSpc>
                <a:spcPct val="150000"/>
              </a:lnSpc>
              <a:buFont typeface="Wingdings" panose="05000000000000000000" pitchFamily="2" charset="2"/>
              <a:buChar char="v"/>
            </a:pPr>
            <a:endParaRPr lang="en-US" sz="3200" b="0" dirty="0"/>
          </a:p>
        </p:txBody>
      </p:sp>
      <p:sp>
        <p:nvSpPr>
          <p:cNvPr id="6" name="Rectangle 5"/>
          <p:cNvSpPr/>
          <p:nvPr/>
        </p:nvSpPr>
        <p:spPr>
          <a:xfrm>
            <a:off x="958736" y="923664"/>
            <a:ext cx="4750018" cy="584775"/>
          </a:xfrm>
          <a:prstGeom prst="rect">
            <a:avLst/>
          </a:prstGeom>
        </p:spPr>
        <p:txBody>
          <a:bodyPr wrap="none">
            <a:spAutoFit/>
          </a:bodyPr>
          <a:lstStyle/>
          <a:p>
            <a:pPr marL="457200" indent="-457200">
              <a:buFont typeface="Wingdings" panose="05000000000000000000" pitchFamily="2" charset="2"/>
              <a:buChar char="v"/>
            </a:pPr>
            <a:r>
              <a:rPr lang="en-US" sz="3200" dirty="0" err="1"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Đối</a:t>
            </a:r>
            <a:r>
              <a:rPr lang="en-US" sz="3200" dirty="0"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 </a:t>
            </a:r>
            <a:r>
              <a:rPr lang="en-US" sz="3200" dirty="0" err="1"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tượng</a:t>
            </a:r>
            <a:r>
              <a:rPr lang="en-US" sz="3200" dirty="0"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 </a:t>
            </a:r>
            <a:r>
              <a:rPr lang="en-US" sz="3200" dirty="0" err="1"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nghiên</a:t>
            </a:r>
            <a:r>
              <a:rPr lang="en-US" sz="3200" dirty="0"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 </a:t>
            </a:r>
            <a:r>
              <a:rPr lang="en-US" sz="3200" dirty="0" err="1"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cứu</a:t>
            </a:r>
            <a:endParaRPr lang="en-US" sz="3200" dirty="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7" name="Rectangle 6"/>
          <p:cNvSpPr/>
          <p:nvPr/>
        </p:nvSpPr>
        <p:spPr>
          <a:xfrm>
            <a:off x="958736" y="4486568"/>
            <a:ext cx="4333238" cy="584775"/>
          </a:xfrm>
          <a:prstGeom prst="rect">
            <a:avLst/>
          </a:prstGeom>
        </p:spPr>
        <p:txBody>
          <a:bodyPr wrap="none">
            <a:spAutoFit/>
          </a:bodyPr>
          <a:lstStyle/>
          <a:p>
            <a:pPr marL="457200" indent="-457200">
              <a:buFont typeface="Wingdings" panose="05000000000000000000" pitchFamily="2" charset="2"/>
              <a:buChar char="v"/>
            </a:pPr>
            <a:r>
              <a:rPr lang="en-US" sz="3200" dirty="0" err="1"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Phạm</a:t>
            </a:r>
            <a:r>
              <a:rPr lang="en-US" sz="3200" dirty="0"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 vi </a:t>
            </a:r>
            <a:r>
              <a:rPr lang="en-US" sz="3200" dirty="0" err="1"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nghiên</a:t>
            </a:r>
            <a:r>
              <a:rPr lang="en-US" sz="3200" dirty="0"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 </a:t>
            </a:r>
            <a:r>
              <a:rPr lang="en-US" sz="3200" dirty="0" err="1" smtClean="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rPr>
              <a:t>cứu</a:t>
            </a:r>
            <a:endParaRPr lang="en-US" sz="3200" dirty="0">
              <a:solidFill>
                <a:srgbClr val="6600FF"/>
              </a:solidFill>
              <a:latin typeface="Segoe UI Semibold" panose="020B0702040204020203" pitchFamily="34" charset="0"/>
              <a:ea typeface="Segoe UI Black" panose="020B0A02040204020203" pitchFamily="34" charset="0"/>
              <a:cs typeface="Segoe UI Semibold" panose="020B0702040204020203" pitchFamily="34" charset="0"/>
            </a:endParaRPr>
          </a:p>
        </p:txBody>
      </p:sp>
      <p:sp>
        <p:nvSpPr>
          <p:cNvPr id="8" name="TextBox 7"/>
          <p:cNvSpPr txBox="1"/>
          <p:nvPr/>
        </p:nvSpPr>
        <p:spPr>
          <a:xfrm>
            <a:off x="1768840" y="5354563"/>
            <a:ext cx="9770542" cy="806396"/>
          </a:xfrm>
          <a:prstGeom prst="rect">
            <a:avLst/>
          </a:prstGeom>
        </p:spPr>
        <p:txBody>
          <a:bodyPr/>
          <a:lstStyle>
            <a:defPPr>
              <a:defRPr lang="en-US"/>
            </a:defPPr>
            <a:lvl1pPr indent="0" algn="ctr">
              <a:lnSpc>
                <a:spcPct val="90000"/>
              </a:lnSpc>
              <a:spcBef>
                <a:spcPts val="1000"/>
              </a:spcBef>
              <a:buFont typeface="Arial"/>
              <a:buNone/>
              <a:defRPr sz="24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457200" indent="-457200" algn="just">
              <a:lnSpc>
                <a:spcPct val="150000"/>
              </a:lnSpc>
              <a:buFont typeface="Wingdings" panose="05000000000000000000" pitchFamily="2" charset="2"/>
              <a:buChar char="§"/>
            </a:pPr>
            <a:r>
              <a:rPr lang="en-US" sz="3200" b="0" dirty="0" err="1" smtClean="0"/>
              <a:t>Nghiên</a:t>
            </a:r>
            <a:r>
              <a:rPr lang="en-US" sz="3200" b="0" dirty="0" smtClean="0"/>
              <a:t> </a:t>
            </a:r>
            <a:r>
              <a:rPr lang="en-US" sz="3200" b="0" dirty="0" err="1" smtClean="0"/>
              <a:t>cứu</a:t>
            </a:r>
            <a:r>
              <a:rPr lang="en-US" sz="3200" b="0" dirty="0" smtClean="0"/>
              <a:t> </a:t>
            </a:r>
            <a:r>
              <a:rPr lang="en-US" sz="3200" b="0" dirty="0" err="1" smtClean="0"/>
              <a:t>trong</a:t>
            </a:r>
            <a:r>
              <a:rPr lang="en-US" sz="3200" b="0" dirty="0" smtClean="0"/>
              <a:t> </a:t>
            </a:r>
            <a:r>
              <a:rPr lang="en-US" sz="3200" b="0" dirty="0" err="1" smtClean="0"/>
              <a:t>khu</a:t>
            </a:r>
            <a:r>
              <a:rPr lang="en-US" sz="3200" b="0" dirty="0" smtClean="0"/>
              <a:t> </a:t>
            </a:r>
            <a:r>
              <a:rPr lang="en-US" sz="3200" b="0" dirty="0" err="1" smtClean="0"/>
              <a:t>vực</a:t>
            </a:r>
            <a:r>
              <a:rPr lang="en-US" sz="3200" b="0" dirty="0" smtClean="0"/>
              <a:t> </a:t>
            </a:r>
            <a:r>
              <a:rPr lang="en-US" sz="3200" b="0" dirty="0" err="1" smtClean="0"/>
              <a:t>Thành</a:t>
            </a:r>
            <a:r>
              <a:rPr lang="en-US" sz="3200" b="0" dirty="0" smtClean="0"/>
              <a:t> </a:t>
            </a:r>
            <a:r>
              <a:rPr lang="en-US" sz="3200" b="0" dirty="0" err="1" smtClean="0"/>
              <a:t>phố</a:t>
            </a:r>
            <a:r>
              <a:rPr lang="en-US" sz="3200" b="0" dirty="0" smtClean="0"/>
              <a:t> </a:t>
            </a:r>
            <a:r>
              <a:rPr lang="en-US" sz="3200" b="0" dirty="0" err="1" smtClean="0"/>
              <a:t>Cần</a:t>
            </a:r>
            <a:r>
              <a:rPr lang="en-US" sz="3200" b="0" dirty="0" smtClean="0"/>
              <a:t> </a:t>
            </a:r>
            <a:r>
              <a:rPr lang="en-US" sz="3200" b="0" dirty="0" err="1" smtClean="0"/>
              <a:t>Thơ</a:t>
            </a:r>
            <a:r>
              <a:rPr lang="en-US" sz="3200" b="0" dirty="0" smtClean="0"/>
              <a:t>.</a:t>
            </a:r>
          </a:p>
          <a:p>
            <a:pPr marL="457200" indent="-457200" algn="just">
              <a:lnSpc>
                <a:spcPct val="150000"/>
              </a:lnSpc>
              <a:buFont typeface="Wingdings" panose="05000000000000000000" pitchFamily="2" charset="2"/>
              <a:buChar char="v"/>
            </a:pPr>
            <a:endParaRPr lang="en-US" sz="3200" b="0" dirty="0"/>
          </a:p>
        </p:txBody>
      </p:sp>
      <p:sp>
        <p:nvSpPr>
          <p:cNvPr id="9" name="Slide Number Placeholder 8"/>
          <p:cNvSpPr>
            <a:spLocks noGrp="1"/>
          </p:cNvSpPr>
          <p:nvPr>
            <p:ph type="sldNum" sz="quarter" idx="12"/>
          </p:nvPr>
        </p:nvSpPr>
        <p:spPr/>
        <p:txBody>
          <a:bodyPr/>
          <a:lstStyle/>
          <a:p>
            <a:fld id="{8AED1137-7A17-4605-A4F9-3A8E0C5C52EF}" type="slidenum">
              <a:rPr lang="en-US" smtClean="0"/>
              <a:t>10</a:t>
            </a:fld>
            <a:endParaRPr lang="en-US"/>
          </a:p>
        </p:txBody>
      </p:sp>
    </p:spTree>
    <p:extLst>
      <p:ext uri="{BB962C8B-B14F-4D97-AF65-F5344CB8AC3E}">
        <p14:creationId xmlns:p14="http://schemas.microsoft.com/office/powerpoint/2010/main" val="179011956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 calcmode="lin" valueType="num">
                                      <p:cBhvr additive="base">
                                        <p:cTn id="25"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695580"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grpSp>
        <p:nvGrpSpPr>
          <p:cNvPr id="3" name="Group 2"/>
          <p:cNvGrpSpPr/>
          <p:nvPr/>
        </p:nvGrpSpPr>
        <p:grpSpPr>
          <a:xfrm>
            <a:off x="3695580" y="2921168"/>
            <a:ext cx="7674216" cy="1015663"/>
            <a:chOff x="2751050" y="4013537"/>
            <a:chExt cx="7674216" cy="1015663"/>
          </a:xfrm>
        </p:grpSpPr>
        <p:sp>
          <p:nvSpPr>
            <p:cNvPr id="9" name="TextBox 8"/>
            <p:cNvSpPr txBox="1"/>
            <p:nvPr/>
          </p:nvSpPr>
          <p:spPr>
            <a:xfrm>
              <a:off x="2751050" y="4013537"/>
              <a:ext cx="1154483" cy="1015663"/>
            </a:xfrm>
            <a:prstGeom prst="rect">
              <a:avLst/>
            </a:prstGeom>
            <a:noFill/>
          </p:spPr>
          <p:txBody>
            <a:bodyPr wrap="none" rtlCol="0">
              <a:spAutoFit/>
            </a:bodyPr>
            <a:lstStyle/>
            <a:p>
              <a:r>
                <a:rPr lang="en-US" sz="6000" kern="0" dirty="0" smtClean="0">
                  <a:solidFill>
                    <a:srgbClr val="00B0F0"/>
                  </a:solidFill>
                  <a:latin typeface="Gill Sans Ultra Bold" panose="020B0A02020104020203" pitchFamily="34" charset="0"/>
                </a:rPr>
                <a:t>4.</a:t>
              </a:r>
              <a:endParaRPr lang="en-US" sz="6000" kern="0" dirty="0">
                <a:solidFill>
                  <a:srgbClr val="00B0F0"/>
                </a:solidFill>
                <a:latin typeface="Gill Sans Ultra Bold" panose="020B0A02020104020203" pitchFamily="34" charset="0"/>
              </a:endParaRPr>
            </a:p>
          </p:txBody>
        </p:sp>
        <p:sp>
          <p:nvSpPr>
            <p:cNvPr id="10" name="TextBox 9"/>
            <p:cNvSpPr txBox="1"/>
            <p:nvPr/>
          </p:nvSpPr>
          <p:spPr>
            <a:xfrm>
              <a:off x="3905532" y="4372329"/>
              <a:ext cx="6519734"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CÔNG CỤ, NGÔN NGỮ, CÔNG NGHỆ</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5" name="Slide Number Placeholder 4"/>
          <p:cNvSpPr>
            <a:spLocks noGrp="1"/>
          </p:cNvSpPr>
          <p:nvPr>
            <p:ph type="sldNum" sz="quarter" idx="12"/>
          </p:nvPr>
        </p:nvSpPr>
        <p:spPr/>
        <p:txBody>
          <a:bodyPr/>
          <a:lstStyle/>
          <a:p>
            <a:fld id="{8AED1137-7A17-4605-A4F9-3A8E0C5C52EF}" type="slidenum">
              <a:rPr lang="en-US" smtClean="0"/>
              <a:t>11</a:t>
            </a:fld>
            <a:endParaRPr lang="en-US"/>
          </a:p>
        </p:txBody>
      </p:sp>
    </p:spTree>
    <p:extLst>
      <p:ext uri="{BB962C8B-B14F-4D97-AF65-F5344CB8AC3E}">
        <p14:creationId xmlns:p14="http://schemas.microsoft.com/office/powerpoint/2010/main" val="4254957752"/>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2" name="Picture 18" descr="HÃ¬nh áº£nh cÃ³ liÃªn qu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96196" y="4919369"/>
            <a:ext cx="1162953" cy="116295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68668" y="564687"/>
            <a:ext cx="8323112" cy="646331"/>
          </a:xfrm>
          <a:prstGeom prst="rect">
            <a:avLst/>
          </a:prstGeom>
        </p:spPr>
        <p:txBody>
          <a:bodyPr wrap="none">
            <a:spAutoFit/>
          </a:bodyPr>
          <a:lstStyle/>
          <a:p>
            <a:r>
              <a:rPr lang="en-US" sz="3600" dirty="0">
                <a:latin typeface="Segoe UI Black" panose="020B0A02040204020203" pitchFamily="34" charset="0"/>
                <a:ea typeface="Segoe UI Black" panose="020B0A02040204020203" pitchFamily="34" charset="0"/>
                <a:cs typeface="Segoe UI Black" panose="020B0A02040204020203" pitchFamily="34" charset="0"/>
              </a:rPr>
              <a:t>CÔNG CỤ, NGÔN NGỮ, CÔNG NGHỆ</a:t>
            </a:r>
          </a:p>
        </p:txBody>
      </p:sp>
      <p:sp>
        <p:nvSpPr>
          <p:cNvPr id="28" name="Rectángulo 1"/>
          <p:cNvSpPr/>
          <p:nvPr/>
        </p:nvSpPr>
        <p:spPr>
          <a:xfrm>
            <a:off x="227741" y="678885"/>
            <a:ext cx="417934" cy="4179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9" name="Rectángulo 10"/>
          <p:cNvSpPr/>
          <p:nvPr/>
        </p:nvSpPr>
        <p:spPr>
          <a:xfrm>
            <a:off x="219654" y="263275"/>
            <a:ext cx="217054" cy="217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nvGrpSpPr>
          <p:cNvPr id="95" name="Group 94"/>
          <p:cNvGrpSpPr/>
          <p:nvPr/>
        </p:nvGrpSpPr>
        <p:grpSpPr>
          <a:xfrm>
            <a:off x="436708" y="1677508"/>
            <a:ext cx="12373400" cy="3274341"/>
            <a:chOff x="1531967" y="1292629"/>
            <a:chExt cx="10586322" cy="2751162"/>
          </a:xfrm>
        </p:grpSpPr>
        <p:sp>
          <p:nvSpPr>
            <p:cNvPr id="66" name="TextBox 65"/>
            <p:cNvSpPr txBox="1"/>
            <p:nvPr/>
          </p:nvSpPr>
          <p:spPr>
            <a:xfrm>
              <a:off x="1531967" y="1302130"/>
              <a:ext cx="4058652" cy="553998"/>
            </a:xfrm>
            <a:prstGeom prst="rect">
              <a:avLst/>
            </a:prstGeom>
            <a:noFill/>
          </p:spPr>
          <p:txBody>
            <a:bodyPr wrap="square" rtlCol="0" anchor="ctr">
              <a:spAutoFit/>
            </a:bodyPr>
            <a:lstStyle/>
            <a:p>
              <a:r>
                <a:rPr lang="en-US" sz="3000" b="1" kern="3000" spc="-150" dirty="0" err="1" smtClean="0">
                  <a:solidFill>
                    <a:schemeClr val="accent6">
                      <a:lumMod val="75000"/>
                    </a:schemeClr>
                  </a:solidFill>
                  <a:latin typeface="Source Sans Pro" pitchFamily="34" charset="0"/>
                </a:rPr>
                <a:t>Công</a:t>
              </a:r>
              <a:r>
                <a:rPr lang="en-US" sz="3000" b="1" kern="3000" spc="-150" dirty="0" smtClean="0">
                  <a:solidFill>
                    <a:schemeClr val="accent6">
                      <a:lumMod val="75000"/>
                    </a:schemeClr>
                  </a:solidFill>
                  <a:latin typeface="Source Sans Pro" pitchFamily="34" charset="0"/>
                </a:rPr>
                <a:t> </a:t>
              </a:r>
              <a:r>
                <a:rPr lang="en-US" sz="3000" b="1" kern="3000" spc="-150" dirty="0" err="1" smtClean="0">
                  <a:solidFill>
                    <a:schemeClr val="accent6">
                      <a:lumMod val="75000"/>
                    </a:schemeClr>
                  </a:solidFill>
                  <a:latin typeface="Source Sans Pro" pitchFamily="34" charset="0"/>
                </a:rPr>
                <a:t>cụ</a:t>
              </a:r>
              <a:r>
                <a:rPr lang="en-US" sz="3000" b="1" kern="3000" spc="-150" dirty="0" smtClean="0">
                  <a:solidFill>
                    <a:schemeClr val="accent6">
                      <a:lumMod val="75000"/>
                    </a:schemeClr>
                  </a:solidFill>
                  <a:latin typeface="Source Sans Pro" pitchFamily="34" charset="0"/>
                </a:rPr>
                <a:t> </a:t>
              </a:r>
              <a:r>
                <a:rPr lang="en-US" sz="3000" b="1" kern="3000" spc="-150" dirty="0" err="1" smtClean="0">
                  <a:solidFill>
                    <a:schemeClr val="accent6">
                      <a:lumMod val="75000"/>
                    </a:schemeClr>
                  </a:solidFill>
                  <a:latin typeface="Source Sans Pro" pitchFamily="34" charset="0"/>
                </a:rPr>
                <a:t>phát</a:t>
              </a:r>
              <a:r>
                <a:rPr lang="en-US" sz="3000" b="1" kern="3000" spc="-150" dirty="0" smtClean="0">
                  <a:solidFill>
                    <a:schemeClr val="accent6">
                      <a:lumMod val="75000"/>
                    </a:schemeClr>
                  </a:solidFill>
                  <a:latin typeface="Source Sans Pro" pitchFamily="34" charset="0"/>
                </a:rPr>
                <a:t> </a:t>
              </a:r>
              <a:r>
                <a:rPr lang="en-US" sz="3000" b="1" kern="3000" spc="-150" dirty="0" err="1" smtClean="0">
                  <a:solidFill>
                    <a:schemeClr val="accent6">
                      <a:lumMod val="75000"/>
                    </a:schemeClr>
                  </a:solidFill>
                  <a:latin typeface="Source Sans Pro" pitchFamily="34" charset="0"/>
                </a:rPr>
                <a:t>triển</a:t>
              </a:r>
              <a:endParaRPr lang="en-US" sz="3000" b="1" kern="3000" spc="-150" dirty="0">
                <a:solidFill>
                  <a:schemeClr val="accent6">
                    <a:lumMod val="75000"/>
                  </a:schemeClr>
                </a:solidFill>
                <a:latin typeface="Source Sans Pro" pitchFamily="34" charset="0"/>
              </a:endParaRPr>
            </a:p>
          </p:txBody>
        </p:sp>
        <p:sp>
          <p:nvSpPr>
            <p:cNvPr id="79" name="Rectangle 78"/>
            <p:cNvSpPr/>
            <p:nvPr/>
          </p:nvSpPr>
          <p:spPr>
            <a:xfrm>
              <a:off x="1620530" y="2033886"/>
              <a:ext cx="3970089" cy="439619"/>
            </a:xfrm>
            <a:prstGeom prst="rect">
              <a:avLst/>
            </a:prstGeom>
          </p:spPr>
          <p:txBody>
            <a:bodyPr wrap="square" anchor="ctr">
              <a:spAutoFit/>
            </a:bodyPr>
            <a:lstStyle/>
            <a:p>
              <a:endParaRPr lang="en-US" sz="2800" b="1" dirty="0">
                <a:solidFill>
                  <a:srgbClr val="222A35"/>
                </a:solidFill>
                <a:latin typeface="Source Sans Pro" pitchFamily="34" charset="0"/>
              </a:endParaRPr>
            </a:p>
          </p:txBody>
        </p:sp>
        <p:sp>
          <p:nvSpPr>
            <p:cNvPr id="80" name="TextBox 79"/>
            <p:cNvSpPr txBox="1"/>
            <p:nvPr/>
          </p:nvSpPr>
          <p:spPr>
            <a:xfrm>
              <a:off x="8059637" y="1292629"/>
              <a:ext cx="4058652" cy="553998"/>
            </a:xfrm>
            <a:prstGeom prst="rect">
              <a:avLst/>
            </a:prstGeom>
            <a:noFill/>
          </p:spPr>
          <p:txBody>
            <a:bodyPr wrap="square" rtlCol="0" anchor="ctr">
              <a:spAutoFit/>
            </a:bodyPr>
            <a:lstStyle/>
            <a:p>
              <a:r>
                <a:rPr lang="en-US" sz="3000" b="1" kern="3000" spc="-150" dirty="0" err="1" smtClean="0">
                  <a:solidFill>
                    <a:schemeClr val="accent4">
                      <a:lumMod val="75000"/>
                    </a:schemeClr>
                  </a:solidFill>
                  <a:latin typeface="Source Sans Pro" pitchFamily="34" charset="0"/>
                </a:rPr>
                <a:t>Công</a:t>
              </a:r>
              <a:r>
                <a:rPr lang="en-US" sz="3000" b="1" kern="3000" spc="-150" dirty="0" smtClean="0">
                  <a:solidFill>
                    <a:schemeClr val="accent4">
                      <a:lumMod val="75000"/>
                    </a:schemeClr>
                  </a:solidFill>
                  <a:latin typeface="Source Sans Pro" pitchFamily="34" charset="0"/>
                </a:rPr>
                <a:t> </a:t>
              </a:r>
              <a:r>
                <a:rPr lang="en-US" sz="3000" b="1" kern="3000" spc="-150" dirty="0" err="1" smtClean="0">
                  <a:solidFill>
                    <a:schemeClr val="accent4">
                      <a:lumMod val="75000"/>
                    </a:schemeClr>
                  </a:solidFill>
                  <a:latin typeface="Source Sans Pro" pitchFamily="34" charset="0"/>
                </a:rPr>
                <a:t>cụ</a:t>
              </a:r>
              <a:r>
                <a:rPr lang="en-US" sz="3000" b="1" kern="3000" spc="-150" dirty="0" smtClean="0">
                  <a:solidFill>
                    <a:schemeClr val="accent4">
                      <a:lumMod val="75000"/>
                    </a:schemeClr>
                  </a:solidFill>
                  <a:latin typeface="Source Sans Pro" pitchFamily="34" charset="0"/>
                </a:rPr>
                <a:t> </a:t>
              </a:r>
              <a:r>
                <a:rPr lang="en-US" sz="3000" b="1" kern="3000" spc="-150" dirty="0" err="1" smtClean="0">
                  <a:solidFill>
                    <a:schemeClr val="accent4">
                      <a:lumMod val="75000"/>
                    </a:schemeClr>
                  </a:solidFill>
                  <a:latin typeface="Source Sans Pro" pitchFamily="34" charset="0"/>
                </a:rPr>
                <a:t>hỗ</a:t>
              </a:r>
              <a:r>
                <a:rPr lang="en-US" sz="3000" b="1" kern="3000" spc="-150" dirty="0" smtClean="0">
                  <a:solidFill>
                    <a:schemeClr val="accent4">
                      <a:lumMod val="75000"/>
                    </a:schemeClr>
                  </a:solidFill>
                  <a:latin typeface="Source Sans Pro" pitchFamily="34" charset="0"/>
                </a:rPr>
                <a:t> </a:t>
              </a:r>
              <a:r>
                <a:rPr lang="en-US" sz="3000" b="1" kern="3000" spc="-150" dirty="0" err="1" smtClean="0">
                  <a:solidFill>
                    <a:schemeClr val="accent4">
                      <a:lumMod val="75000"/>
                    </a:schemeClr>
                  </a:solidFill>
                  <a:latin typeface="Source Sans Pro" pitchFamily="34" charset="0"/>
                </a:rPr>
                <a:t>trợ</a:t>
              </a:r>
              <a:endParaRPr lang="en-US" sz="3000" b="1" kern="3000" spc="-150" dirty="0">
                <a:solidFill>
                  <a:schemeClr val="accent4">
                    <a:lumMod val="75000"/>
                  </a:schemeClr>
                </a:solidFill>
                <a:latin typeface="Source Sans Pro" pitchFamily="34" charset="0"/>
              </a:endParaRPr>
            </a:p>
          </p:txBody>
        </p:sp>
        <p:sp>
          <p:nvSpPr>
            <p:cNvPr id="82" name="Rectangle 81"/>
            <p:cNvSpPr/>
            <p:nvPr/>
          </p:nvSpPr>
          <p:spPr>
            <a:xfrm>
              <a:off x="1531968" y="3448554"/>
              <a:ext cx="2723042" cy="439619"/>
            </a:xfrm>
            <a:prstGeom prst="rect">
              <a:avLst/>
            </a:prstGeom>
          </p:spPr>
          <p:txBody>
            <a:bodyPr wrap="square" anchor="ctr">
              <a:spAutoFit/>
            </a:bodyPr>
            <a:lstStyle/>
            <a:p>
              <a:endParaRPr lang="en-US" sz="2800" b="1" dirty="0">
                <a:solidFill>
                  <a:srgbClr val="222A35"/>
                </a:solidFill>
                <a:latin typeface="Source Sans Pro" pitchFamily="34" charset="0"/>
              </a:endParaRPr>
            </a:p>
          </p:txBody>
        </p:sp>
        <p:sp>
          <p:nvSpPr>
            <p:cNvPr id="86" name="TextBox 85"/>
            <p:cNvSpPr txBox="1"/>
            <p:nvPr/>
          </p:nvSpPr>
          <p:spPr>
            <a:xfrm>
              <a:off x="1710753" y="3489793"/>
              <a:ext cx="4058652" cy="553998"/>
            </a:xfrm>
            <a:prstGeom prst="rect">
              <a:avLst/>
            </a:prstGeom>
            <a:noFill/>
          </p:spPr>
          <p:txBody>
            <a:bodyPr wrap="square" rtlCol="0" anchor="ctr">
              <a:spAutoFit/>
            </a:bodyPr>
            <a:lstStyle/>
            <a:p>
              <a:r>
                <a:rPr lang="en-US" sz="3000" b="1" kern="3000" spc="-150" dirty="0" err="1" smtClean="0">
                  <a:solidFill>
                    <a:schemeClr val="accent5">
                      <a:lumMod val="75000"/>
                    </a:schemeClr>
                  </a:solidFill>
                  <a:latin typeface="Source Sans Pro" pitchFamily="34" charset="0"/>
                </a:rPr>
                <a:t>Ngôn</a:t>
              </a:r>
              <a:r>
                <a:rPr lang="en-US" sz="3000" b="1" kern="3000" spc="-150" dirty="0" smtClean="0">
                  <a:solidFill>
                    <a:schemeClr val="accent5">
                      <a:lumMod val="75000"/>
                    </a:schemeClr>
                  </a:solidFill>
                  <a:latin typeface="Source Sans Pro" pitchFamily="34" charset="0"/>
                </a:rPr>
                <a:t> </a:t>
              </a:r>
              <a:r>
                <a:rPr lang="en-US" sz="3000" b="1" kern="3000" spc="-150" dirty="0" err="1" smtClean="0">
                  <a:solidFill>
                    <a:schemeClr val="accent5">
                      <a:lumMod val="75000"/>
                    </a:schemeClr>
                  </a:solidFill>
                  <a:latin typeface="Source Sans Pro" pitchFamily="34" charset="0"/>
                </a:rPr>
                <a:t>ngữ</a:t>
              </a:r>
              <a:r>
                <a:rPr lang="en-US" sz="3000" b="1" kern="3000" spc="-150" dirty="0" smtClean="0">
                  <a:solidFill>
                    <a:schemeClr val="accent5">
                      <a:lumMod val="75000"/>
                    </a:schemeClr>
                  </a:solidFill>
                  <a:latin typeface="Source Sans Pro" pitchFamily="34" charset="0"/>
                </a:rPr>
                <a:t> </a:t>
              </a:r>
              <a:r>
                <a:rPr lang="en-US" sz="3000" b="1" kern="3000" spc="-150" dirty="0" err="1" smtClean="0">
                  <a:solidFill>
                    <a:schemeClr val="accent5">
                      <a:lumMod val="75000"/>
                    </a:schemeClr>
                  </a:solidFill>
                  <a:latin typeface="Source Sans Pro" pitchFamily="34" charset="0"/>
                </a:rPr>
                <a:t>lập</a:t>
              </a:r>
              <a:r>
                <a:rPr lang="en-US" sz="3000" b="1" kern="3000" spc="-150" dirty="0" smtClean="0">
                  <a:solidFill>
                    <a:schemeClr val="accent5">
                      <a:lumMod val="75000"/>
                    </a:schemeClr>
                  </a:solidFill>
                  <a:latin typeface="Source Sans Pro" pitchFamily="34" charset="0"/>
                </a:rPr>
                <a:t> </a:t>
              </a:r>
              <a:r>
                <a:rPr lang="en-US" sz="3000" b="1" kern="3000" spc="-150" dirty="0" err="1" smtClean="0">
                  <a:solidFill>
                    <a:schemeClr val="accent5">
                      <a:lumMod val="75000"/>
                    </a:schemeClr>
                  </a:solidFill>
                  <a:latin typeface="Source Sans Pro" pitchFamily="34" charset="0"/>
                </a:rPr>
                <a:t>trình</a:t>
              </a:r>
              <a:endParaRPr lang="en-US" sz="3000" b="1" kern="3000" spc="-150" dirty="0">
                <a:solidFill>
                  <a:schemeClr val="accent5">
                    <a:lumMod val="75000"/>
                  </a:schemeClr>
                </a:solidFill>
                <a:latin typeface="Source Sans Pro" pitchFamily="34" charset="0"/>
              </a:endParaRPr>
            </a:p>
          </p:txBody>
        </p:sp>
        <p:sp>
          <p:nvSpPr>
            <p:cNvPr id="88" name="Rectangle 87"/>
            <p:cNvSpPr/>
            <p:nvPr/>
          </p:nvSpPr>
          <p:spPr>
            <a:xfrm>
              <a:off x="7283062" y="1946538"/>
              <a:ext cx="4058652" cy="439619"/>
            </a:xfrm>
            <a:prstGeom prst="rect">
              <a:avLst/>
            </a:prstGeom>
          </p:spPr>
          <p:txBody>
            <a:bodyPr wrap="square" anchor="ctr">
              <a:spAutoFit/>
            </a:bodyPr>
            <a:lstStyle/>
            <a:p>
              <a:endParaRPr lang="en-US" sz="2800" b="1" dirty="0">
                <a:solidFill>
                  <a:srgbClr val="222A35"/>
                </a:solidFill>
                <a:latin typeface="Source Sans Pro" pitchFamily="34" charset="0"/>
              </a:endParaRPr>
            </a:p>
          </p:txBody>
        </p:sp>
        <p:sp>
          <p:nvSpPr>
            <p:cNvPr id="89" name="TextBox 88"/>
            <p:cNvSpPr txBox="1"/>
            <p:nvPr/>
          </p:nvSpPr>
          <p:spPr>
            <a:xfrm>
              <a:off x="8059637" y="3462503"/>
              <a:ext cx="4058652" cy="553998"/>
            </a:xfrm>
            <a:prstGeom prst="rect">
              <a:avLst/>
            </a:prstGeom>
            <a:noFill/>
          </p:spPr>
          <p:txBody>
            <a:bodyPr wrap="square" rtlCol="0" anchor="ctr">
              <a:spAutoFit/>
            </a:bodyPr>
            <a:lstStyle/>
            <a:p>
              <a:r>
                <a:rPr lang="en-US" sz="3000" b="1" kern="3000" spc="-150" dirty="0" err="1" smtClean="0">
                  <a:solidFill>
                    <a:srgbClr val="9B0AA6"/>
                  </a:solidFill>
                  <a:latin typeface="Source Sans Pro" pitchFamily="34" charset="0"/>
                </a:rPr>
                <a:t>Công</a:t>
              </a:r>
              <a:r>
                <a:rPr lang="en-US" sz="3000" b="1" kern="3000" spc="-150" dirty="0" smtClean="0">
                  <a:solidFill>
                    <a:srgbClr val="9B0AA6"/>
                  </a:solidFill>
                  <a:latin typeface="Source Sans Pro" pitchFamily="34" charset="0"/>
                </a:rPr>
                <a:t> </a:t>
              </a:r>
              <a:r>
                <a:rPr lang="en-US" sz="3000" b="1" kern="3000" spc="-150" dirty="0" err="1" smtClean="0">
                  <a:solidFill>
                    <a:srgbClr val="9B0AA6"/>
                  </a:solidFill>
                  <a:latin typeface="Source Sans Pro" pitchFamily="34" charset="0"/>
                </a:rPr>
                <a:t>Nghệ</a:t>
              </a:r>
              <a:endParaRPr lang="en-US" sz="3000" b="1" kern="3000" spc="-150" dirty="0">
                <a:solidFill>
                  <a:srgbClr val="9B0AA6"/>
                </a:solidFill>
                <a:latin typeface="Source Sans Pro" pitchFamily="34" charset="0"/>
              </a:endParaRPr>
            </a:p>
          </p:txBody>
        </p:sp>
        <p:sp>
          <p:nvSpPr>
            <p:cNvPr id="91" name="Rectangle 90"/>
            <p:cNvSpPr/>
            <p:nvPr/>
          </p:nvSpPr>
          <p:spPr>
            <a:xfrm>
              <a:off x="7283062" y="3603726"/>
              <a:ext cx="3728041" cy="439619"/>
            </a:xfrm>
            <a:prstGeom prst="rect">
              <a:avLst/>
            </a:prstGeom>
          </p:spPr>
          <p:txBody>
            <a:bodyPr wrap="square" anchor="ctr">
              <a:spAutoFit/>
            </a:bodyPr>
            <a:lstStyle/>
            <a:p>
              <a:endParaRPr lang="en-US" sz="2800" b="1" dirty="0">
                <a:solidFill>
                  <a:srgbClr val="222A35"/>
                </a:solidFill>
                <a:latin typeface="Source Sans Pro" pitchFamily="34" charset="0"/>
              </a:endParaRPr>
            </a:p>
          </p:txBody>
        </p:sp>
      </p:grpSp>
      <p:sp>
        <p:nvSpPr>
          <p:cNvPr id="4" name="Slide Number Placeholder 3"/>
          <p:cNvSpPr>
            <a:spLocks noGrp="1"/>
          </p:cNvSpPr>
          <p:nvPr>
            <p:ph type="sldNum" sz="quarter" idx="12"/>
          </p:nvPr>
        </p:nvSpPr>
        <p:spPr/>
        <p:txBody>
          <a:bodyPr/>
          <a:lstStyle/>
          <a:p>
            <a:fld id="{8AED1137-7A17-4605-A4F9-3A8E0C5C52EF}" type="slidenum">
              <a:rPr lang="en-US" smtClean="0"/>
              <a:t>12</a:t>
            </a:fld>
            <a:endParaRPr lang="en-US"/>
          </a:p>
        </p:txBody>
      </p:sp>
      <p:pic>
        <p:nvPicPr>
          <p:cNvPr id="1026" name="Picture 2" descr="Káº¿t quáº£ hÃ¬nh áº£nh cho xamp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6708" y="2451786"/>
            <a:ext cx="971292" cy="11514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áº¿t quáº£ hÃ¬nh áº£nh cho mysql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1513" y="2627988"/>
            <a:ext cx="1557041" cy="8096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áº¿t quáº£ hÃ¬nh áº£nh cho powerdesigner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6145" y="2423371"/>
            <a:ext cx="1208313" cy="12083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Ã¬nh áº£nh cÃ³ liÃªn qua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78356" y="2527161"/>
            <a:ext cx="1011316" cy="101131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Ã¬nh áº£nh cÃ³ liÃªn qua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8259" y="2524268"/>
            <a:ext cx="1006518" cy="100651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Káº¿t quáº£ hÃ¬nh áº£nh cho github"/>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308578" y="2466602"/>
            <a:ext cx="1003659" cy="100365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Káº¿t quáº£ hÃ¬nh áº£nh cho html"/>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45675" y="4951318"/>
            <a:ext cx="1117504" cy="111750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Ã¬nh áº£nh cÃ³ liÃªn qua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120402" y="4963137"/>
            <a:ext cx="980395" cy="860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48769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54564" y="533161"/>
            <a:ext cx="5490606" cy="646331"/>
          </a:xfrm>
          <a:prstGeom prst="rect">
            <a:avLst/>
          </a:prstGeom>
          <a:solidFill>
            <a:srgbClr val="002060"/>
          </a:solidFill>
        </p:spPr>
        <p:txBody>
          <a:bodyPr wrap="none" anchor="ctr">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smtClean="0">
                <a:solidFill>
                  <a:schemeClr val="bg1"/>
                </a:solidFill>
              </a:rPr>
              <a:t>LARAVEL FRAMEWORK</a:t>
            </a:r>
            <a:endParaRPr lang="en-US" dirty="0">
              <a:solidFill>
                <a:schemeClr val="bg1"/>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6889" r="22406"/>
          <a:stretch/>
        </p:blipFill>
        <p:spPr>
          <a:xfrm>
            <a:off x="482221" y="2387806"/>
            <a:ext cx="2428407" cy="2043669"/>
          </a:xfrm>
          <a:prstGeom prst="rect">
            <a:avLst/>
          </a:prstGeom>
        </p:spPr>
      </p:pic>
      <p:sp>
        <p:nvSpPr>
          <p:cNvPr id="9" name="TextBox 8"/>
          <p:cNvSpPr txBox="1"/>
          <p:nvPr/>
        </p:nvSpPr>
        <p:spPr>
          <a:xfrm>
            <a:off x="3102429" y="1556000"/>
            <a:ext cx="8829742" cy="4800350"/>
          </a:xfrm>
          <a:prstGeom prst="rect">
            <a:avLst/>
          </a:prstGeom>
        </p:spPr>
        <p:txBody>
          <a:bodyPr/>
          <a:lstStyle>
            <a:defPPr>
              <a:defRPr lang="en-US"/>
            </a:defPPr>
            <a:lvl1pPr indent="0" algn="ctr">
              <a:lnSpc>
                <a:spcPct val="90000"/>
              </a:lnSpc>
              <a:spcBef>
                <a:spcPts val="1000"/>
              </a:spcBef>
              <a:buFont typeface="Arial"/>
              <a:buNone/>
              <a:defRPr sz="24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457200" indent="-457200" algn="just">
              <a:lnSpc>
                <a:spcPct val="150000"/>
              </a:lnSpc>
              <a:buFont typeface="Wingdings" panose="05000000000000000000" pitchFamily="2" charset="2"/>
              <a:buChar char="§"/>
            </a:pPr>
            <a:r>
              <a:rPr lang="en-US" sz="3200" dirty="0" err="1" smtClean="0"/>
              <a:t>Là</a:t>
            </a:r>
            <a:r>
              <a:rPr lang="en-US" sz="3200" b="0" dirty="0"/>
              <a:t> </a:t>
            </a:r>
            <a:r>
              <a:rPr lang="en-US" sz="3200" b="0" dirty="0" err="1"/>
              <a:t>một</a:t>
            </a:r>
            <a:r>
              <a:rPr lang="en-US" sz="3200" b="0" dirty="0"/>
              <a:t> </a:t>
            </a:r>
            <a:r>
              <a:rPr lang="en-US" sz="3200" dirty="0"/>
              <a:t>PHP framework</a:t>
            </a:r>
            <a:r>
              <a:rPr lang="en-US" sz="3200" b="0" dirty="0"/>
              <a:t> </a:t>
            </a:r>
            <a:r>
              <a:rPr lang="en-US" sz="3200" b="0" dirty="0" err="1"/>
              <a:t>mã</a:t>
            </a:r>
            <a:r>
              <a:rPr lang="en-US" sz="3200" b="0" dirty="0"/>
              <a:t> </a:t>
            </a:r>
            <a:r>
              <a:rPr lang="en-US" sz="3200" b="0" dirty="0" err="1"/>
              <a:t>nguồn</a:t>
            </a:r>
            <a:r>
              <a:rPr lang="en-US" sz="3200" b="0" dirty="0"/>
              <a:t> </a:t>
            </a:r>
            <a:r>
              <a:rPr lang="en-US" sz="3200" b="0" dirty="0" err="1"/>
              <a:t>mở</a:t>
            </a:r>
            <a:r>
              <a:rPr lang="en-US" sz="3200" b="0" dirty="0"/>
              <a:t> </a:t>
            </a:r>
            <a:r>
              <a:rPr lang="en-US" sz="3200" b="0" dirty="0" err="1"/>
              <a:t>và</a:t>
            </a:r>
            <a:r>
              <a:rPr lang="en-US" sz="3200" b="0" dirty="0"/>
              <a:t> </a:t>
            </a:r>
            <a:r>
              <a:rPr lang="en-US" sz="3200" b="0" dirty="0" err="1"/>
              <a:t>miễn</a:t>
            </a:r>
            <a:r>
              <a:rPr lang="en-US" sz="3200" b="0" dirty="0"/>
              <a:t> </a:t>
            </a:r>
            <a:r>
              <a:rPr lang="en-US" sz="3200" b="0" dirty="0" err="1" smtClean="0"/>
              <a:t>phí</a:t>
            </a:r>
            <a:r>
              <a:rPr lang="en-US" sz="3200" b="0" dirty="0" smtClean="0"/>
              <a:t>, </a:t>
            </a:r>
            <a:r>
              <a:rPr lang="vi-VN" sz="3200" b="0" dirty="0"/>
              <a:t>được thiết kế dựa trên mô hình </a:t>
            </a:r>
            <a:r>
              <a:rPr lang="vi-VN" sz="3200" b="0" dirty="0" smtClean="0"/>
              <a:t>MVC</a:t>
            </a:r>
            <a:r>
              <a:rPr lang="en-US" sz="3200" b="0" dirty="0" smtClean="0"/>
              <a:t>.</a:t>
            </a:r>
          </a:p>
          <a:p>
            <a:pPr marL="457200" indent="-457200" algn="just">
              <a:lnSpc>
                <a:spcPct val="150000"/>
              </a:lnSpc>
              <a:buFont typeface="Wingdings" panose="05000000000000000000" pitchFamily="2" charset="2"/>
              <a:buChar char="§"/>
            </a:pPr>
            <a:r>
              <a:rPr lang="en-US" sz="3200" b="0" dirty="0" err="1"/>
              <a:t>H</a:t>
            </a:r>
            <a:r>
              <a:rPr lang="en-US" sz="3200" b="0" dirty="0" err="1" smtClean="0"/>
              <a:t>iện</a:t>
            </a:r>
            <a:r>
              <a:rPr lang="en-US" sz="3200" b="0" dirty="0" smtClean="0"/>
              <a:t> </a:t>
            </a:r>
            <a:r>
              <a:rPr lang="en-US" sz="3200" b="0" dirty="0" err="1"/>
              <a:t>đang</a:t>
            </a:r>
            <a:r>
              <a:rPr lang="en-US" sz="3200" b="0" dirty="0"/>
              <a:t> </a:t>
            </a:r>
            <a:r>
              <a:rPr lang="en-US" sz="3200" b="0" dirty="0" err="1"/>
              <a:t>là</a:t>
            </a:r>
            <a:r>
              <a:rPr lang="en-US" sz="3200" b="0" dirty="0"/>
              <a:t> framework </a:t>
            </a:r>
            <a:r>
              <a:rPr lang="en-US" sz="3200" b="0" dirty="0" err="1"/>
              <a:t>tốt</a:t>
            </a:r>
            <a:r>
              <a:rPr lang="en-US" sz="3200" b="0" dirty="0"/>
              <a:t> </a:t>
            </a:r>
            <a:r>
              <a:rPr lang="en-US" sz="3200" b="0" dirty="0" err="1"/>
              <a:t>nhất</a:t>
            </a:r>
            <a:r>
              <a:rPr lang="en-US" sz="3200" b="0" dirty="0"/>
              <a:t>, </a:t>
            </a:r>
            <a:r>
              <a:rPr lang="en-US" sz="3200" b="0" dirty="0" err="1"/>
              <a:t>đứng</a:t>
            </a:r>
            <a:r>
              <a:rPr lang="en-US" sz="3200" b="0" dirty="0"/>
              <a:t> TOP 1 </a:t>
            </a:r>
            <a:r>
              <a:rPr lang="en-US" sz="3200" b="0" dirty="0" err="1"/>
              <a:t>trong</a:t>
            </a:r>
            <a:r>
              <a:rPr lang="en-US" sz="3200" b="0" dirty="0"/>
              <a:t> 3 </a:t>
            </a:r>
            <a:r>
              <a:rPr lang="en-US" sz="3200" b="0" dirty="0" err="1"/>
              <a:t>năm</a:t>
            </a:r>
            <a:r>
              <a:rPr lang="en-US" sz="3200" b="0" dirty="0"/>
              <a:t> </a:t>
            </a:r>
            <a:r>
              <a:rPr lang="en-US" sz="3200" b="0" dirty="0" err="1"/>
              <a:t>liền</a:t>
            </a:r>
            <a:r>
              <a:rPr lang="en-US" sz="3200" b="0" dirty="0"/>
              <a:t> </a:t>
            </a:r>
            <a:r>
              <a:rPr lang="en-US" sz="3200" b="0" dirty="0" err="1"/>
              <a:t>trên</a:t>
            </a:r>
            <a:r>
              <a:rPr lang="en-US" sz="3200" b="0" dirty="0"/>
              <a:t> </a:t>
            </a:r>
            <a:r>
              <a:rPr lang="en-US" sz="3200" b="0" dirty="0" err="1"/>
              <a:t>bảng</a:t>
            </a:r>
            <a:r>
              <a:rPr lang="en-US" sz="3200" b="0" dirty="0"/>
              <a:t> </a:t>
            </a:r>
            <a:r>
              <a:rPr lang="en-US" sz="3200" b="0" dirty="0" err="1"/>
              <a:t>xếp</a:t>
            </a:r>
            <a:r>
              <a:rPr lang="en-US" sz="3200" b="0" dirty="0"/>
              <a:t> </a:t>
            </a:r>
            <a:r>
              <a:rPr lang="en-US" sz="3200" b="0" dirty="0" err="1"/>
              <a:t>hạng</a:t>
            </a:r>
            <a:r>
              <a:rPr lang="en-US" sz="3200" b="0" dirty="0"/>
              <a:t> </a:t>
            </a:r>
            <a:r>
              <a:rPr lang="en-US" sz="3200" b="0" dirty="0" err="1"/>
              <a:t>các</a:t>
            </a:r>
            <a:r>
              <a:rPr lang="en-US" sz="3200" b="0" dirty="0"/>
              <a:t> Framework </a:t>
            </a:r>
            <a:r>
              <a:rPr lang="en-US" sz="3200" b="0" dirty="0" err="1"/>
              <a:t>tốt</a:t>
            </a:r>
            <a:r>
              <a:rPr lang="en-US" sz="3200" b="0" dirty="0"/>
              <a:t> </a:t>
            </a:r>
            <a:r>
              <a:rPr lang="en-US" sz="3200" b="0" dirty="0" err="1" smtClean="0"/>
              <a:t>nhất</a:t>
            </a:r>
            <a:r>
              <a:rPr lang="en-US" sz="3200" b="0" dirty="0" smtClean="0"/>
              <a:t>.</a:t>
            </a:r>
          </a:p>
          <a:p>
            <a:pPr marL="457200" indent="-457200" algn="just">
              <a:lnSpc>
                <a:spcPct val="150000"/>
              </a:lnSpc>
              <a:buFont typeface="Wingdings" panose="05000000000000000000" pitchFamily="2" charset="2"/>
              <a:buChar char="v"/>
            </a:pPr>
            <a:endParaRPr lang="en-US" sz="3200" b="0" dirty="0"/>
          </a:p>
        </p:txBody>
      </p:sp>
      <p:sp>
        <p:nvSpPr>
          <p:cNvPr id="3" name="Slide Number Placeholder 2"/>
          <p:cNvSpPr>
            <a:spLocks noGrp="1"/>
          </p:cNvSpPr>
          <p:nvPr>
            <p:ph type="sldNum" sz="quarter" idx="12"/>
          </p:nvPr>
        </p:nvSpPr>
        <p:spPr/>
        <p:txBody>
          <a:bodyPr/>
          <a:lstStyle/>
          <a:p>
            <a:fld id="{8AED1137-7A17-4605-A4F9-3A8E0C5C52EF}" type="slidenum">
              <a:rPr lang="en-US" smtClean="0"/>
              <a:t>13</a:t>
            </a:fld>
            <a:endParaRPr lang="en-US"/>
          </a:p>
        </p:txBody>
      </p:sp>
    </p:spTree>
    <p:extLst>
      <p:ext uri="{BB962C8B-B14F-4D97-AF65-F5344CB8AC3E}">
        <p14:creationId xmlns:p14="http://schemas.microsoft.com/office/powerpoint/2010/main" val="967558590"/>
      </p:ext>
    </p:extLst>
  </p:cSld>
  <p:clrMapOvr>
    <a:masterClrMapping/>
  </p:clrMapOvr>
  <p:transition>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54564" y="533161"/>
            <a:ext cx="5490606" cy="646331"/>
          </a:xfrm>
          <a:prstGeom prst="rect">
            <a:avLst/>
          </a:prstGeom>
          <a:solidFill>
            <a:srgbClr val="002060"/>
          </a:solidFill>
        </p:spPr>
        <p:txBody>
          <a:bodyPr wrap="none" anchor="ctr">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smtClean="0">
                <a:solidFill>
                  <a:schemeClr val="bg1"/>
                </a:solidFill>
              </a:rPr>
              <a:t>LARAVEL FRAMEWORK</a:t>
            </a:r>
            <a:endParaRPr lang="en-US" dirty="0">
              <a:solidFill>
                <a:schemeClr val="bg1"/>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6889" r="22406"/>
          <a:stretch/>
        </p:blipFill>
        <p:spPr>
          <a:xfrm>
            <a:off x="482221" y="2387806"/>
            <a:ext cx="2428407" cy="2043669"/>
          </a:xfrm>
          <a:prstGeom prst="rect">
            <a:avLst/>
          </a:prstGeom>
        </p:spPr>
      </p:pic>
      <p:sp>
        <p:nvSpPr>
          <p:cNvPr id="9" name="TextBox 8"/>
          <p:cNvSpPr txBox="1"/>
          <p:nvPr/>
        </p:nvSpPr>
        <p:spPr>
          <a:xfrm>
            <a:off x="3102429" y="1556000"/>
            <a:ext cx="8829742" cy="4800350"/>
          </a:xfrm>
          <a:prstGeom prst="rect">
            <a:avLst/>
          </a:prstGeom>
        </p:spPr>
        <p:txBody>
          <a:bodyPr/>
          <a:lstStyle>
            <a:defPPr>
              <a:defRPr lang="en-US"/>
            </a:defPPr>
            <a:lvl1pPr indent="0" algn="ctr">
              <a:lnSpc>
                <a:spcPct val="90000"/>
              </a:lnSpc>
              <a:spcBef>
                <a:spcPts val="1000"/>
              </a:spcBef>
              <a:buFont typeface="Arial"/>
              <a:buNone/>
              <a:defRPr sz="24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457200" indent="-457200" algn="just">
              <a:lnSpc>
                <a:spcPct val="150000"/>
              </a:lnSpc>
              <a:buFont typeface="Wingdings" panose="05000000000000000000" pitchFamily="2" charset="2"/>
              <a:buChar char="v"/>
            </a:pPr>
            <a:endParaRPr lang="en-US" sz="3200" b="0" dirty="0"/>
          </a:p>
        </p:txBody>
      </p:sp>
      <p:sp>
        <p:nvSpPr>
          <p:cNvPr id="3" name="Slide Number Placeholder 2"/>
          <p:cNvSpPr>
            <a:spLocks noGrp="1"/>
          </p:cNvSpPr>
          <p:nvPr>
            <p:ph type="sldNum" sz="quarter" idx="12"/>
          </p:nvPr>
        </p:nvSpPr>
        <p:spPr/>
        <p:txBody>
          <a:bodyPr/>
          <a:lstStyle/>
          <a:p>
            <a:fld id="{8AED1137-7A17-4605-A4F9-3A8E0C5C52EF}" type="slidenum">
              <a:rPr lang="en-US" smtClean="0"/>
              <a:t>14</a:t>
            </a:fld>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540" y="1179492"/>
            <a:ext cx="6819169" cy="5678508"/>
          </a:xfrm>
          <a:prstGeom prst="rect">
            <a:avLst/>
          </a:prstGeom>
        </p:spPr>
      </p:pic>
    </p:spTree>
    <p:extLst>
      <p:ext uri="{BB962C8B-B14F-4D97-AF65-F5344CB8AC3E}">
        <p14:creationId xmlns:p14="http://schemas.microsoft.com/office/powerpoint/2010/main" val="3453064337"/>
      </p:ext>
    </p:extLst>
  </p:cSld>
  <p:clrMapOvr>
    <a:masterClrMapping/>
  </p:clrMapOvr>
  <p:transition>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9790" y="263338"/>
            <a:ext cx="9142246" cy="646331"/>
          </a:xfrm>
          <a:prstGeom prst="rect">
            <a:avLst/>
          </a:prstGeom>
          <a:solidFill>
            <a:srgbClr val="002060"/>
          </a:solidFill>
        </p:spPr>
        <p:txBody>
          <a:bodyPr wrap="none" anchor="ctr">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err="1" smtClean="0">
                <a:solidFill>
                  <a:schemeClr val="bg1"/>
                </a:solidFill>
              </a:rPr>
              <a:t>Những</a:t>
            </a:r>
            <a:r>
              <a:rPr lang="en-US" dirty="0" smtClean="0">
                <a:solidFill>
                  <a:schemeClr val="bg1"/>
                </a:solidFill>
              </a:rPr>
              <a:t> </a:t>
            </a:r>
            <a:r>
              <a:rPr lang="en-US" dirty="0" err="1" smtClean="0">
                <a:solidFill>
                  <a:schemeClr val="bg1"/>
                </a:solidFill>
              </a:rPr>
              <a:t>ưu</a:t>
            </a:r>
            <a:r>
              <a:rPr lang="en-US" dirty="0" smtClean="0">
                <a:solidFill>
                  <a:schemeClr val="bg1"/>
                </a:solidFill>
              </a:rPr>
              <a:t> </a:t>
            </a:r>
            <a:r>
              <a:rPr lang="en-US" dirty="0" err="1" smtClean="0">
                <a:solidFill>
                  <a:schemeClr val="bg1"/>
                </a:solidFill>
              </a:rPr>
              <a:t>điểm</a:t>
            </a:r>
            <a:r>
              <a:rPr lang="en-US" dirty="0" smtClean="0">
                <a:solidFill>
                  <a:schemeClr val="bg1"/>
                </a:solidFill>
              </a:rPr>
              <a:t> </a:t>
            </a:r>
            <a:r>
              <a:rPr lang="en-US" dirty="0" err="1" smtClean="0">
                <a:solidFill>
                  <a:schemeClr val="bg1"/>
                </a:solidFill>
              </a:rPr>
              <a:t>của</a:t>
            </a:r>
            <a:r>
              <a:rPr lang="en-US" dirty="0" smtClean="0">
                <a:solidFill>
                  <a:schemeClr val="bg1"/>
                </a:solidFill>
              </a:rPr>
              <a:t> </a:t>
            </a:r>
            <a:r>
              <a:rPr lang="en-US" dirty="0" err="1">
                <a:solidFill>
                  <a:schemeClr val="bg1"/>
                </a:solidFill>
              </a:rPr>
              <a:t>L</a:t>
            </a:r>
            <a:r>
              <a:rPr lang="en-US" dirty="0" err="1" smtClean="0">
                <a:solidFill>
                  <a:schemeClr val="bg1"/>
                </a:solidFill>
              </a:rPr>
              <a:t>aravel</a:t>
            </a:r>
            <a:r>
              <a:rPr lang="en-US" dirty="0" smtClean="0">
                <a:solidFill>
                  <a:schemeClr val="bg1"/>
                </a:solidFill>
              </a:rPr>
              <a:t> Framework</a:t>
            </a:r>
            <a:endParaRPr lang="en-US" dirty="0">
              <a:solidFill>
                <a:schemeClr val="bg1"/>
              </a:solidFil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6889" r="22406"/>
          <a:stretch/>
        </p:blipFill>
        <p:spPr>
          <a:xfrm>
            <a:off x="9368852" y="263338"/>
            <a:ext cx="2428407" cy="2043669"/>
          </a:xfrm>
          <a:prstGeom prst="rect">
            <a:avLst/>
          </a:prstGeom>
        </p:spPr>
      </p:pic>
      <p:sp>
        <p:nvSpPr>
          <p:cNvPr id="4" name="TextBox 3"/>
          <p:cNvSpPr txBox="1"/>
          <p:nvPr/>
        </p:nvSpPr>
        <p:spPr>
          <a:xfrm>
            <a:off x="309790" y="1739135"/>
            <a:ext cx="11487469" cy="4951485"/>
          </a:xfrm>
          <a:prstGeom prst="rect">
            <a:avLst/>
          </a:prstGeom>
        </p:spPr>
        <p:txBody>
          <a:bodyPr/>
          <a:lstStyle>
            <a:defPPr>
              <a:defRPr lang="en-US"/>
            </a:defPPr>
            <a:lvl1pPr indent="0" algn="ctr">
              <a:lnSpc>
                <a:spcPct val="90000"/>
              </a:lnSpc>
              <a:spcBef>
                <a:spcPts val="1000"/>
              </a:spcBef>
              <a:buFont typeface="Arial"/>
              <a:buNone/>
              <a:defRPr sz="24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457200" indent="-457200" algn="just">
              <a:lnSpc>
                <a:spcPct val="150000"/>
              </a:lnSpc>
              <a:buFont typeface="Wingdings" panose="05000000000000000000" pitchFamily="2" charset="2"/>
              <a:buChar char="§"/>
            </a:pPr>
            <a:r>
              <a:rPr lang="en-US" sz="3200" dirty="0" err="1"/>
              <a:t>Dễ</a:t>
            </a:r>
            <a:r>
              <a:rPr lang="en-US" sz="3200" dirty="0"/>
              <a:t> </a:t>
            </a:r>
            <a:r>
              <a:rPr lang="en-US" sz="3200" dirty="0" err="1"/>
              <a:t>dàng</a:t>
            </a:r>
            <a:r>
              <a:rPr lang="en-US" sz="3200" dirty="0"/>
              <a:t> </a:t>
            </a:r>
            <a:r>
              <a:rPr lang="en-US" sz="3200" dirty="0" err="1"/>
              <a:t>quản</a:t>
            </a:r>
            <a:r>
              <a:rPr lang="en-US" sz="3200" dirty="0"/>
              <a:t> </a:t>
            </a:r>
            <a:r>
              <a:rPr lang="en-US" sz="3200" dirty="0" err="1"/>
              <a:t>lý</a:t>
            </a:r>
            <a:r>
              <a:rPr lang="en-US" sz="3200" dirty="0"/>
              <a:t> </a:t>
            </a:r>
            <a:r>
              <a:rPr lang="en-US" sz="3200" dirty="0" err="1"/>
              <a:t>và</a:t>
            </a:r>
            <a:r>
              <a:rPr lang="en-US" sz="3200" dirty="0"/>
              <a:t> </a:t>
            </a:r>
            <a:r>
              <a:rPr lang="en-US" sz="3200" dirty="0" err="1"/>
              <a:t>tích</a:t>
            </a:r>
            <a:r>
              <a:rPr lang="en-US" sz="3200" dirty="0"/>
              <a:t> </a:t>
            </a:r>
            <a:r>
              <a:rPr lang="en-US" sz="3200" dirty="0" err="1"/>
              <a:t>hợp</a:t>
            </a:r>
            <a:r>
              <a:rPr lang="en-US" sz="3200" dirty="0"/>
              <a:t> </a:t>
            </a:r>
            <a:r>
              <a:rPr lang="en-US" sz="3200" dirty="0" err="1"/>
              <a:t>các</a:t>
            </a:r>
            <a:r>
              <a:rPr lang="en-US" sz="3200" dirty="0"/>
              <a:t> </a:t>
            </a:r>
            <a:r>
              <a:rPr lang="en-US" sz="3200" dirty="0" err="1"/>
              <a:t>thư</a:t>
            </a:r>
            <a:r>
              <a:rPr lang="en-US" sz="3200" dirty="0"/>
              <a:t> </a:t>
            </a:r>
            <a:r>
              <a:rPr lang="en-US" sz="3200" dirty="0" err="1"/>
              <a:t>viện</a:t>
            </a:r>
            <a:r>
              <a:rPr lang="en-US" sz="3200" dirty="0"/>
              <a:t> </a:t>
            </a:r>
            <a:r>
              <a:rPr lang="en-US" sz="3200" dirty="0" err="1"/>
              <a:t>vào</a:t>
            </a:r>
            <a:r>
              <a:rPr lang="en-US" sz="3200" dirty="0"/>
              <a:t> </a:t>
            </a:r>
            <a:r>
              <a:rPr lang="en-US" sz="3200" dirty="0" err="1"/>
              <a:t>dự</a:t>
            </a:r>
            <a:r>
              <a:rPr lang="en-US" sz="3200" dirty="0"/>
              <a:t> </a:t>
            </a:r>
            <a:r>
              <a:rPr lang="en-US" sz="3200" dirty="0" err="1"/>
              <a:t>án</a:t>
            </a:r>
            <a:r>
              <a:rPr lang="en-US" sz="3200" dirty="0"/>
              <a:t> </a:t>
            </a:r>
            <a:r>
              <a:rPr lang="en-US" sz="3200" dirty="0" err="1"/>
              <a:t>dựa</a:t>
            </a:r>
            <a:r>
              <a:rPr lang="en-US" sz="3200" dirty="0"/>
              <a:t> </a:t>
            </a:r>
            <a:r>
              <a:rPr lang="en-US" sz="3200" dirty="0" err="1"/>
              <a:t>vào</a:t>
            </a:r>
            <a:r>
              <a:rPr lang="en-US" sz="3200" dirty="0"/>
              <a:t> Composer</a:t>
            </a:r>
            <a:r>
              <a:rPr lang="en-US" sz="3200" b="0" dirty="0" smtClean="0"/>
              <a:t>.</a:t>
            </a:r>
          </a:p>
          <a:p>
            <a:pPr marL="457200" indent="-457200" algn="just">
              <a:lnSpc>
                <a:spcPct val="150000"/>
              </a:lnSpc>
              <a:buFont typeface="Wingdings" panose="05000000000000000000" pitchFamily="2" charset="2"/>
              <a:buChar char="§"/>
            </a:pPr>
            <a:r>
              <a:rPr lang="en-US" sz="3200" dirty="0" err="1"/>
              <a:t>Tính</a:t>
            </a:r>
            <a:r>
              <a:rPr lang="en-US" sz="3200" dirty="0"/>
              <a:t> </a:t>
            </a:r>
            <a:r>
              <a:rPr lang="en-US" sz="3200" dirty="0" err="1"/>
              <a:t>năng</a:t>
            </a:r>
            <a:r>
              <a:rPr lang="en-US" sz="3200" dirty="0"/>
              <a:t> Migration </a:t>
            </a:r>
            <a:r>
              <a:rPr lang="en-US" sz="3200" dirty="0" err="1"/>
              <a:t>giúp</a:t>
            </a:r>
            <a:r>
              <a:rPr lang="en-US" sz="3200" dirty="0"/>
              <a:t> </a:t>
            </a:r>
            <a:r>
              <a:rPr lang="en-US" sz="3200" dirty="0" err="1"/>
              <a:t>quản</a:t>
            </a:r>
            <a:r>
              <a:rPr lang="en-US" sz="3200" dirty="0"/>
              <a:t> </a:t>
            </a:r>
            <a:r>
              <a:rPr lang="en-US" sz="3200" dirty="0" err="1"/>
              <a:t>lý</a:t>
            </a:r>
            <a:r>
              <a:rPr lang="en-US" sz="3200" dirty="0"/>
              <a:t> </a:t>
            </a:r>
            <a:r>
              <a:rPr lang="en-US" sz="3200" dirty="0" err="1"/>
              <a:t>cơ</a:t>
            </a:r>
            <a:r>
              <a:rPr lang="en-US" sz="3200" dirty="0"/>
              <a:t> </a:t>
            </a:r>
            <a:r>
              <a:rPr lang="en-US" sz="3200" dirty="0" err="1"/>
              <a:t>sở</a:t>
            </a:r>
            <a:r>
              <a:rPr lang="en-US" sz="3200" dirty="0"/>
              <a:t> </a:t>
            </a:r>
            <a:r>
              <a:rPr lang="en-US" sz="3200" dirty="0" err="1"/>
              <a:t>dữ</a:t>
            </a:r>
            <a:r>
              <a:rPr lang="en-US" sz="3200" dirty="0"/>
              <a:t> </a:t>
            </a:r>
            <a:r>
              <a:rPr lang="en-US" sz="3200" dirty="0" err="1"/>
              <a:t>liệu</a:t>
            </a:r>
            <a:r>
              <a:rPr lang="en-US" sz="3200" dirty="0"/>
              <a:t> </a:t>
            </a:r>
            <a:r>
              <a:rPr lang="en-US" sz="3200" dirty="0" err="1"/>
              <a:t>hiệu</a:t>
            </a:r>
            <a:r>
              <a:rPr lang="en-US" sz="3200" dirty="0"/>
              <a:t> </a:t>
            </a:r>
            <a:r>
              <a:rPr lang="en-US" sz="3200" dirty="0" err="1"/>
              <a:t>quả</a:t>
            </a:r>
            <a:r>
              <a:rPr lang="en-US" sz="3200" dirty="0"/>
              <a:t> </a:t>
            </a:r>
            <a:r>
              <a:rPr lang="en-US" sz="3200" dirty="0" err="1"/>
              <a:t>hơn</a:t>
            </a:r>
            <a:r>
              <a:rPr lang="en-US" sz="3200" dirty="0"/>
              <a:t> </a:t>
            </a:r>
            <a:r>
              <a:rPr lang="en-US" sz="3200" dirty="0" err="1"/>
              <a:t>khi</a:t>
            </a:r>
            <a:r>
              <a:rPr lang="en-US" sz="3200" dirty="0"/>
              <a:t> </a:t>
            </a:r>
            <a:r>
              <a:rPr lang="en-US" sz="3200" dirty="0" err="1"/>
              <a:t>làm</a:t>
            </a:r>
            <a:r>
              <a:rPr lang="en-US" sz="3200" dirty="0"/>
              <a:t> </a:t>
            </a:r>
            <a:r>
              <a:rPr lang="en-US" sz="3200" dirty="0" err="1"/>
              <a:t>việc</a:t>
            </a:r>
            <a:r>
              <a:rPr lang="en-US" sz="3200" dirty="0"/>
              <a:t> </a:t>
            </a:r>
            <a:r>
              <a:rPr lang="en-US" sz="3200" dirty="0" err="1" smtClean="0"/>
              <a:t>nhóm</a:t>
            </a:r>
            <a:r>
              <a:rPr lang="en-US" sz="3200" dirty="0" smtClean="0"/>
              <a:t>.</a:t>
            </a:r>
          </a:p>
          <a:p>
            <a:pPr marL="457200" lvl="0" indent="-457200" algn="just">
              <a:lnSpc>
                <a:spcPct val="150000"/>
              </a:lnSpc>
              <a:buFont typeface="Wingdings" panose="05000000000000000000" pitchFamily="2" charset="2"/>
              <a:buChar char="§"/>
            </a:pPr>
            <a:r>
              <a:rPr lang="en-US" sz="3200" dirty="0" err="1"/>
              <a:t>Việc</a:t>
            </a:r>
            <a:r>
              <a:rPr lang="en-US" sz="3200" dirty="0"/>
              <a:t> </a:t>
            </a:r>
            <a:r>
              <a:rPr lang="en-US" sz="3200" dirty="0" err="1"/>
              <a:t>quản</a:t>
            </a:r>
            <a:r>
              <a:rPr lang="en-US" sz="3200" dirty="0"/>
              <a:t> </a:t>
            </a:r>
            <a:r>
              <a:rPr lang="en-US" sz="3200" dirty="0" err="1"/>
              <a:t>lý</a:t>
            </a:r>
            <a:r>
              <a:rPr lang="en-US" sz="3200" dirty="0"/>
              <a:t> </a:t>
            </a:r>
            <a:r>
              <a:rPr lang="en-US" sz="3200" dirty="0" err="1"/>
              <a:t>bố</a:t>
            </a:r>
            <a:r>
              <a:rPr lang="en-US" sz="3200" dirty="0"/>
              <a:t> </a:t>
            </a:r>
            <a:r>
              <a:rPr lang="en-US" sz="3200" dirty="0" err="1"/>
              <a:t>cục</a:t>
            </a:r>
            <a:r>
              <a:rPr lang="en-US" sz="3200" dirty="0"/>
              <a:t> </a:t>
            </a:r>
            <a:r>
              <a:rPr lang="en-US" sz="3200" dirty="0" err="1"/>
              <a:t>rất</a:t>
            </a:r>
            <a:r>
              <a:rPr lang="en-US" sz="3200" dirty="0"/>
              <a:t> </a:t>
            </a:r>
            <a:r>
              <a:rPr lang="en-US" sz="3200" dirty="0" err="1"/>
              <a:t>đơn</a:t>
            </a:r>
            <a:r>
              <a:rPr lang="en-US" sz="3200" dirty="0"/>
              <a:t> </a:t>
            </a:r>
            <a:r>
              <a:rPr lang="en-US" sz="3200" dirty="0" err="1"/>
              <a:t>giản</a:t>
            </a:r>
            <a:r>
              <a:rPr lang="en-US" sz="3200" dirty="0"/>
              <a:t> </a:t>
            </a:r>
            <a:r>
              <a:rPr lang="en-US" sz="3200" dirty="0" err="1"/>
              <a:t>dựa</a:t>
            </a:r>
            <a:r>
              <a:rPr lang="en-US" sz="3200" dirty="0"/>
              <a:t> </a:t>
            </a:r>
            <a:r>
              <a:rPr lang="en-US" sz="3200" dirty="0" err="1"/>
              <a:t>vào</a:t>
            </a:r>
            <a:r>
              <a:rPr lang="en-US" sz="3200" dirty="0"/>
              <a:t> Blade </a:t>
            </a:r>
            <a:r>
              <a:rPr lang="en-US" sz="3200" dirty="0" smtClean="0"/>
              <a:t>Template.</a:t>
            </a:r>
            <a:endParaRPr lang="en-US" sz="3200" dirty="0"/>
          </a:p>
          <a:p>
            <a:pPr marL="457200" indent="-457200" algn="just">
              <a:lnSpc>
                <a:spcPct val="150000"/>
              </a:lnSpc>
              <a:buFont typeface="Wingdings" panose="05000000000000000000" pitchFamily="2" charset="2"/>
              <a:buChar char="§"/>
            </a:pPr>
            <a:r>
              <a:rPr lang="en-US" sz="3200" dirty="0" err="1"/>
              <a:t>Nhiều</a:t>
            </a:r>
            <a:r>
              <a:rPr lang="en-US" sz="3200" dirty="0"/>
              <a:t> </a:t>
            </a:r>
            <a:r>
              <a:rPr lang="en-US" sz="3200" dirty="0" err="1"/>
              <a:t>tiện</a:t>
            </a:r>
            <a:r>
              <a:rPr lang="en-US" sz="3200" dirty="0"/>
              <a:t> </a:t>
            </a:r>
            <a:r>
              <a:rPr lang="en-US" sz="3200" dirty="0" err="1"/>
              <a:t>ích</a:t>
            </a:r>
            <a:r>
              <a:rPr lang="en-US" sz="3200" dirty="0"/>
              <a:t> </a:t>
            </a:r>
            <a:r>
              <a:rPr lang="en-US" sz="3200" dirty="0" err="1"/>
              <a:t>hỗ</a:t>
            </a:r>
            <a:r>
              <a:rPr lang="en-US" sz="3200" dirty="0"/>
              <a:t> </a:t>
            </a:r>
            <a:r>
              <a:rPr lang="en-US" sz="3200" dirty="0" err="1"/>
              <a:t>trợ</a:t>
            </a:r>
            <a:r>
              <a:rPr lang="en-US" sz="3200" dirty="0"/>
              <a:t> </a:t>
            </a:r>
            <a:r>
              <a:rPr lang="en-US" sz="3200" dirty="0" err="1"/>
              <a:t>việc</a:t>
            </a:r>
            <a:r>
              <a:rPr lang="en-US" sz="3200" dirty="0"/>
              <a:t> </a:t>
            </a:r>
            <a:r>
              <a:rPr lang="en-US" sz="3200" dirty="0" err="1"/>
              <a:t>triển</a:t>
            </a:r>
            <a:r>
              <a:rPr lang="en-US" sz="3200" dirty="0"/>
              <a:t> </a:t>
            </a:r>
            <a:r>
              <a:rPr lang="en-US" sz="3200" dirty="0" err="1"/>
              <a:t>khai</a:t>
            </a:r>
            <a:r>
              <a:rPr lang="en-US" sz="3200" dirty="0"/>
              <a:t> </a:t>
            </a:r>
            <a:r>
              <a:rPr lang="en-US" sz="3200" dirty="0" err="1"/>
              <a:t>vào</a:t>
            </a:r>
            <a:r>
              <a:rPr lang="en-US" sz="3200" dirty="0"/>
              <a:t> </a:t>
            </a:r>
            <a:r>
              <a:rPr lang="en-US" sz="3200" dirty="0" err="1"/>
              <a:t>bảo</a:t>
            </a:r>
            <a:r>
              <a:rPr lang="en-US" sz="3200" dirty="0"/>
              <a:t> </a:t>
            </a:r>
            <a:r>
              <a:rPr lang="en-US" sz="3200" dirty="0" err="1"/>
              <a:t>trì</a:t>
            </a:r>
            <a:r>
              <a:rPr lang="en-US" sz="3200" dirty="0"/>
              <a:t> </a:t>
            </a:r>
            <a:r>
              <a:rPr lang="en-US" sz="3200" dirty="0" err="1"/>
              <a:t>ứng</a:t>
            </a:r>
            <a:r>
              <a:rPr lang="en-US" sz="3200" dirty="0"/>
              <a:t> </a:t>
            </a:r>
            <a:r>
              <a:rPr lang="en-US" sz="3200" dirty="0" err="1"/>
              <a:t>dụng</a:t>
            </a:r>
            <a:r>
              <a:rPr lang="en-US" sz="3200" dirty="0" smtClean="0"/>
              <a:t>.</a:t>
            </a:r>
            <a:endParaRPr lang="en-US" sz="3200" b="0" dirty="0" smtClean="0"/>
          </a:p>
          <a:p>
            <a:pPr algn="just">
              <a:lnSpc>
                <a:spcPct val="150000"/>
              </a:lnSpc>
            </a:pPr>
            <a:endParaRPr lang="en-US" sz="3200" b="0" dirty="0"/>
          </a:p>
        </p:txBody>
      </p:sp>
      <p:sp>
        <p:nvSpPr>
          <p:cNvPr id="6" name="Slide Number Placeholder 5"/>
          <p:cNvSpPr>
            <a:spLocks noGrp="1"/>
          </p:cNvSpPr>
          <p:nvPr>
            <p:ph type="sldNum" sz="quarter" idx="12"/>
          </p:nvPr>
        </p:nvSpPr>
        <p:spPr/>
        <p:txBody>
          <a:bodyPr/>
          <a:lstStyle/>
          <a:p>
            <a:fld id="{8AED1137-7A17-4605-A4F9-3A8E0C5C52EF}" type="slidenum">
              <a:rPr lang="en-US" smtClean="0"/>
              <a:t>15</a:t>
            </a:fld>
            <a:endParaRPr lang="en-US"/>
          </a:p>
        </p:txBody>
      </p:sp>
    </p:spTree>
    <p:extLst>
      <p:ext uri="{BB962C8B-B14F-4D97-AF65-F5344CB8AC3E}">
        <p14:creationId xmlns:p14="http://schemas.microsoft.com/office/powerpoint/2010/main" val="1757417906"/>
      </p:ext>
    </p:extLst>
  </p:cSld>
  <p:clrMapOvr>
    <a:masterClrMapping/>
  </p:clrMapOvr>
  <p:transition spd="slow">
    <p:push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0233" t="9078" r="3717" b="19223"/>
          <a:stretch/>
        </p:blipFill>
        <p:spPr>
          <a:xfrm>
            <a:off x="172397" y="1066188"/>
            <a:ext cx="3545164" cy="1591303"/>
          </a:xfrm>
          <a:prstGeom prst="rect">
            <a:avLst/>
          </a:prstGeom>
        </p:spPr>
      </p:pic>
      <p:sp>
        <p:nvSpPr>
          <p:cNvPr id="8" name="TextBox 7"/>
          <p:cNvSpPr txBox="1"/>
          <p:nvPr/>
        </p:nvSpPr>
        <p:spPr>
          <a:xfrm>
            <a:off x="309790" y="263338"/>
            <a:ext cx="4235455" cy="646331"/>
          </a:xfrm>
          <a:prstGeom prst="rect">
            <a:avLst/>
          </a:prstGeom>
          <a:solidFill>
            <a:srgbClr val="002060"/>
          </a:solidFill>
        </p:spPr>
        <p:txBody>
          <a:bodyPr wrap="none" anchor="ctr">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smtClean="0">
                <a:solidFill>
                  <a:schemeClr val="bg1"/>
                </a:solidFill>
              </a:rPr>
              <a:t>GOOGLE MAP API</a:t>
            </a:r>
            <a:endParaRPr lang="en-US" dirty="0">
              <a:solidFill>
                <a:schemeClr val="bg1"/>
              </a:solidFill>
            </a:endParaRPr>
          </a:p>
        </p:txBody>
      </p:sp>
      <p:sp>
        <p:nvSpPr>
          <p:cNvPr id="9" name="TextBox 8"/>
          <p:cNvSpPr txBox="1"/>
          <p:nvPr/>
        </p:nvSpPr>
        <p:spPr>
          <a:xfrm>
            <a:off x="3717561" y="1171119"/>
            <a:ext cx="8274571" cy="2321589"/>
          </a:xfrm>
          <a:prstGeom prst="rect">
            <a:avLst/>
          </a:prstGeom>
        </p:spPr>
        <p:txBody>
          <a:bodyPr/>
          <a:lstStyle>
            <a:defPPr>
              <a:defRPr lang="en-US"/>
            </a:defPPr>
            <a:lvl1pPr indent="0" algn="ctr">
              <a:lnSpc>
                <a:spcPct val="90000"/>
              </a:lnSpc>
              <a:spcBef>
                <a:spcPts val="1000"/>
              </a:spcBef>
              <a:buFont typeface="Arial"/>
              <a:buNone/>
              <a:defRPr sz="24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457200" indent="-457200" algn="just">
              <a:lnSpc>
                <a:spcPct val="150000"/>
              </a:lnSpc>
              <a:buFont typeface="Wingdings" panose="05000000000000000000" pitchFamily="2" charset="2"/>
              <a:buChar char="§"/>
            </a:pPr>
            <a:r>
              <a:rPr lang="en-US" sz="3200" dirty="0" err="1"/>
              <a:t>L</a:t>
            </a:r>
            <a:r>
              <a:rPr lang="en-US" sz="3200" dirty="0" err="1" smtClean="0"/>
              <a:t>à</a:t>
            </a:r>
            <a:r>
              <a:rPr lang="en-US" sz="3200" dirty="0" smtClean="0"/>
              <a:t> </a:t>
            </a:r>
            <a:r>
              <a:rPr lang="en-US" sz="3200" dirty="0" err="1"/>
              <a:t>một</a:t>
            </a:r>
            <a:r>
              <a:rPr lang="en-US" sz="3200" dirty="0"/>
              <a:t> </a:t>
            </a:r>
            <a:r>
              <a:rPr lang="en-US" sz="3200" dirty="0" err="1"/>
              <a:t>dịch</a:t>
            </a:r>
            <a:r>
              <a:rPr lang="en-US" sz="3200" dirty="0"/>
              <a:t> </a:t>
            </a:r>
            <a:r>
              <a:rPr lang="en-US" sz="3200" dirty="0" err="1"/>
              <a:t>vụ</a:t>
            </a:r>
            <a:r>
              <a:rPr lang="en-US" sz="3200" dirty="0"/>
              <a:t> </a:t>
            </a:r>
            <a:r>
              <a:rPr lang="en-US" sz="3200" dirty="0" err="1"/>
              <a:t>ứng</a:t>
            </a:r>
            <a:r>
              <a:rPr lang="en-US" sz="3200" dirty="0"/>
              <a:t> </a:t>
            </a:r>
            <a:r>
              <a:rPr lang="en-US" sz="3200" dirty="0" err="1"/>
              <a:t>dụng</a:t>
            </a:r>
            <a:r>
              <a:rPr lang="en-US" sz="3200" dirty="0"/>
              <a:t> </a:t>
            </a:r>
            <a:r>
              <a:rPr lang="en-US" sz="3200" dirty="0" err="1"/>
              <a:t>vào</a:t>
            </a:r>
            <a:r>
              <a:rPr lang="en-US" sz="3200" dirty="0"/>
              <a:t> </a:t>
            </a:r>
            <a:r>
              <a:rPr lang="en-US" sz="3200" dirty="0" err="1"/>
              <a:t>công</a:t>
            </a:r>
            <a:r>
              <a:rPr lang="en-US" sz="3200" dirty="0"/>
              <a:t> </a:t>
            </a:r>
            <a:r>
              <a:rPr lang="en-US" sz="3200" dirty="0" err="1"/>
              <a:t>nghệ</a:t>
            </a:r>
            <a:r>
              <a:rPr lang="en-US" sz="3200" dirty="0"/>
              <a:t> </a:t>
            </a:r>
            <a:r>
              <a:rPr lang="en-US" sz="3200" dirty="0" err="1"/>
              <a:t>bản</a:t>
            </a:r>
            <a:r>
              <a:rPr lang="en-US" sz="3200" dirty="0"/>
              <a:t> </a:t>
            </a:r>
            <a:r>
              <a:rPr lang="en-US" sz="3200" dirty="0" err="1"/>
              <a:t>đồ</a:t>
            </a:r>
            <a:r>
              <a:rPr lang="en-US" sz="3200" dirty="0"/>
              <a:t> </a:t>
            </a:r>
            <a:r>
              <a:rPr lang="en-US" sz="3200" dirty="0" err="1"/>
              <a:t>trực</a:t>
            </a:r>
            <a:r>
              <a:rPr lang="en-US" sz="3200" dirty="0"/>
              <a:t> </a:t>
            </a:r>
            <a:r>
              <a:rPr lang="en-US" sz="3200" dirty="0" err="1"/>
              <a:t>tuyến</a:t>
            </a:r>
            <a:r>
              <a:rPr lang="en-US" sz="3200" dirty="0"/>
              <a:t> </a:t>
            </a:r>
            <a:r>
              <a:rPr lang="en-US" sz="3200" dirty="0" err="1"/>
              <a:t>trên</a:t>
            </a:r>
            <a:r>
              <a:rPr lang="en-US" sz="3200" dirty="0"/>
              <a:t> web </a:t>
            </a:r>
            <a:r>
              <a:rPr lang="en-US" sz="3200" dirty="0" err="1"/>
              <a:t>miễn</a:t>
            </a:r>
            <a:r>
              <a:rPr lang="en-US" sz="3200" dirty="0"/>
              <a:t> </a:t>
            </a:r>
            <a:r>
              <a:rPr lang="en-US" sz="3200" dirty="0" err="1"/>
              <a:t>phí</a:t>
            </a:r>
            <a:r>
              <a:rPr lang="en-US" sz="3200" dirty="0"/>
              <a:t> </a:t>
            </a:r>
            <a:r>
              <a:rPr lang="en-US" sz="3200" dirty="0" err="1"/>
              <a:t>được</a:t>
            </a:r>
            <a:r>
              <a:rPr lang="en-US" sz="3200" dirty="0"/>
              <a:t> </a:t>
            </a:r>
            <a:r>
              <a:rPr lang="en-US" sz="3200" dirty="0" err="1"/>
              <a:t>cung</a:t>
            </a:r>
            <a:r>
              <a:rPr lang="en-US" sz="3200" dirty="0"/>
              <a:t> </a:t>
            </a:r>
            <a:r>
              <a:rPr lang="en-US" sz="3200" dirty="0" err="1"/>
              <a:t>cấp</a:t>
            </a:r>
            <a:r>
              <a:rPr lang="en-US" sz="3200" dirty="0"/>
              <a:t> </a:t>
            </a:r>
            <a:r>
              <a:rPr lang="en-US" sz="3200" dirty="0" err="1"/>
              <a:t>bởi</a:t>
            </a:r>
            <a:r>
              <a:rPr lang="en-US" sz="3200" dirty="0"/>
              <a:t> Google</a:t>
            </a:r>
            <a:r>
              <a:rPr lang="en-US" sz="3200" b="0" dirty="0" smtClean="0"/>
              <a:t>.</a:t>
            </a:r>
          </a:p>
        </p:txBody>
      </p:sp>
      <p:sp>
        <p:nvSpPr>
          <p:cNvPr id="6" name="Rectangle 5"/>
          <p:cNvSpPr/>
          <p:nvPr/>
        </p:nvSpPr>
        <p:spPr>
          <a:xfrm>
            <a:off x="309790" y="3327817"/>
            <a:ext cx="11342558" cy="3046988"/>
          </a:xfrm>
          <a:prstGeom prst="rect">
            <a:avLst/>
          </a:prstGeom>
        </p:spPr>
        <p:txBody>
          <a:bodyPr wrap="square">
            <a:spAutoFit/>
          </a:bodyPr>
          <a:lstStyle/>
          <a:p>
            <a:pPr marL="457200" indent="-457200" algn="just">
              <a:lnSpc>
                <a:spcPct val="150000"/>
              </a:lnSpc>
              <a:buFont typeface="Wingdings" panose="05000000000000000000" pitchFamily="2" charset="2"/>
              <a:buChar char="§"/>
            </a:pPr>
            <a:r>
              <a:rPr lang="en-US" sz="3200" dirty="0" err="1">
                <a:latin typeface="Segoe UI Semibold" panose="020B0702040204020203" pitchFamily="34" charset="0"/>
                <a:cs typeface="Segoe UI Semibold" panose="020B0702040204020203" pitchFamily="34" charset="0"/>
              </a:rPr>
              <a:t>Một</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số</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ứng</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dụng</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của</a:t>
            </a:r>
            <a:r>
              <a:rPr lang="en-US" sz="3200" dirty="0">
                <a:latin typeface="Segoe UI Semibold" panose="020B0702040204020203" pitchFamily="34" charset="0"/>
                <a:cs typeface="Segoe UI Semibold" panose="020B0702040204020203" pitchFamily="34" charset="0"/>
              </a:rPr>
              <a:t> Google Map API:</a:t>
            </a:r>
          </a:p>
          <a:p>
            <a:pPr marL="800100" lvl="1" indent="-342900" algn="just">
              <a:lnSpc>
                <a:spcPct val="150000"/>
              </a:lnSpc>
              <a:buFont typeface="Wingdings" panose="05000000000000000000" pitchFamily="2" charset="2"/>
              <a:buChar char="v"/>
            </a:pPr>
            <a:r>
              <a:rPr lang="en-US" sz="2400" dirty="0" err="1">
                <a:latin typeface="Segoe UI Semibold" panose="020B0702040204020203" pitchFamily="34" charset="0"/>
                <a:cs typeface="Segoe UI Semibold" panose="020B0702040204020203" pitchFamily="34" charset="0"/>
              </a:rPr>
              <a:t>Đánh</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dấu</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các</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địa</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điểm</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trên</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bản</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đồ</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kèm</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theo</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thông</a:t>
            </a:r>
            <a:r>
              <a:rPr lang="en-US" sz="2400" dirty="0">
                <a:latin typeface="Segoe UI Semibold" panose="020B0702040204020203" pitchFamily="34" charset="0"/>
                <a:cs typeface="Segoe UI Semibold" panose="020B0702040204020203" pitchFamily="34" charset="0"/>
              </a:rPr>
              <a:t> tin </a:t>
            </a:r>
            <a:r>
              <a:rPr lang="en-US" sz="2400" dirty="0" err="1">
                <a:latin typeface="Segoe UI Semibold" panose="020B0702040204020203" pitchFamily="34" charset="0"/>
                <a:cs typeface="Segoe UI Semibold" panose="020B0702040204020203" pitchFamily="34" charset="0"/>
              </a:rPr>
              <a:t>cho</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địa</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điểm</a:t>
            </a:r>
            <a:r>
              <a:rPr lang="en-US" sz="2400" dirty="0">
                <a:latin typeface="Segoe UI Semibold" panose="020B0702040204020203" pitchFamily="34" charset="0"/>
                <a:cs typeface="Segoe UI Semibold" panose="020B0702040204020203" pitchFamily="34" charset="0"/>
              </a:rPr>
              <a:t> </a:t>
            </a:r>
            <a:r>
              <a:rPr lang="en-US" sz="2400" dirty="0" err="1" smtClean="0">
                <a:latin typeface="Segoe UI Semibold" panose="020B0702040204020203" pitchFamily="34" charset="0"/>
                <a:cs typeface="Segoe UI Semibold" panose="020B0702040204020203" pitchFamily="34" charset="0"/>
              </a:rPr>
              <a:t>đó</a:t>
            </a:r>
            <a:r>
              <a:rPr lang="en-US" sz="2400" dirty="0" smtClean="0">
                <a:latin typeface="Segoe UI Semibold" panose="020B0702040204020203" pitchFamily="34" charset="0"/>
                <a:cs typeface="Segoe UI Semibold" panose="020B0702040204020203" pitchFamily="34" charset="0"/>
              </a:rPr>
              <a:t>: </a:t>
            </a:r>
            <a:r>
              <a:rPr lang="vi-VN" sz="2400" dirty="0" smtClean="0">
                <a:latin typeface="Segoe UI Semibold" panose="020B0702040204020203" pitchFamily="34" charset="0"/>
                <a:cs typeface="Segoe UI Semibold" panose="020B0702040204020203" pitchFamily="34" charset="0"/>
              </a:rPr>
              <a:t>nhà </a:t>
            </a:r>
            <a:r>
              <a:rPr lang="vi-VN" sz="2400" dirty="0">
                <a:latin typeface="Segoe UI Semibold" panose="020B0702040204020203" pitchFamily="34" charset="0"/>
                <a:cs typeface="Segoe UI Semibold" panose="020B0702040204020203" pitchFamily="34" charset="0"/>
              </a:rPr>
              <a:t>hàng khách sạn, cây ATM, bệnh viện, trường học</a:t>
            </a:r>
            <a:r>
              <a:rPr lang="vi-VN" sz="2400" dirty="0" smtClean="0">
                <a:latin typeface="Segoe UI Semibold" panose="020B0702040204020203" pitchFamily="34" charset="0"/>
                <a:cs typeface="Segoe UI Semibold" panose="020B0702040204020203" pitchFamily="34" charset="0"/>
              </a:rPr>
              <a:t>,…</a:t>
            </a:r>
            <a:endParaRPr lang="en-US" sz="2400" dirty="0" smtClean="0">
              <a:latin typeface="Segoe UI Semibold" panose="020B0702040204020203" pitchFamily="34" charset="0"/>
              <a:cs typeface="Segoe UI Semibold" panose="020B0702040204020203" pitchFamily="34" charset="0"/>
            </a:endParaRPr>
          </a:p>
          <a:p>
            <a:pPr marL="800100" lvl="1" indent="-342900" algn="just">
              <a:lnSpc>
                <a:spcPct val="150000"/>
              </a:lnSpc>
              <a:buFont typeface="Wingdings" panose="05000000000000000000" pitchFamily="2" charset="2"/>
              <a:buChar char="v"/>
            </a:pPr>
            <a:r>
              <a:rPr lang="vi-VN" sz="2400" dirty="0">
                <a:latin typeface="Segoe UI Semibold" panose="020B0702040204020203" pitchFamily="34" charset="0"/>
                <a:cs typeface="Segoe UI Semibold" panose="020B0702040204020203" pitchFamily="34" charset="0"/>
              </a:rPr>
              <a:t>Chỉ dẫn đường đến các địa điểm cần tìm</a:t>
            </a:r>
            <a:r>
              <a:rPr lang="en-US" sz="2400" dirty="0">
                <a:latin typeface="Segoe UI Semibold" panose="020B0702040204020203" pitchFamily="34" charset="0"/>
                <a:cs typeface="Segoe UI Semibold" panose="020B0702040204020203" pitchFamily="34" charset="0"/>
              </a:rPr>
              <a:t>.</a:t>
            </a:r>
          </a:p>
          <a:p>
            <a:pPr marL="800100" lvl="1" indent="-342900" algn="just">
              <a:lnSpc>
                <a:spcPct val="150000"/>
              </a:lnSpc>
              <a:buFont typeface="Wingdings" panose="05000000000000000000" pitchFamily="2" charset="2"/>
              <a:buChar char="v"/>
            </a:pPr>
            <a:r>
              <a:rPr lang="en-US" sz="2400" dirty="0" err="1">
                <a:latin typeface="Segoe UI Semibold" panose="020B0702040204020203" pitchFamily="34" charset="0"/>
                <a:cs typeface="Segoe UI Semibold" panose="020B0702040204020203" pitchFamily="34" charset="0"/>
              </a:rPr>
              <a:t>Khoanh</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vùng</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khu</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vực</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các</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trung</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tâm</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kinh</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tế</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khu</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đô</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thị</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khu</a:t>
            </a:r>
            <a:r>
              <a:rPr lang="en-US" sz="2400" dirty="0">
                <a:latin typeface="Segoe UI Semibold" panose="020B0702040204020203" pitchFamily="34" charset="0"/>
                <a:cs typeface="Segoe UI Semibold" panose="020B0702040204020203" pitchFamily="34" charset="0"/>
              </a:rPr>
              <a:t> ô </a:t>
            </a:r>
            <a:r>
              <a:rPr lang="en-US" sz="2400" dirty="0" err="1">
                <a:latin typeface="Segoe UI Semibold" panose="020B0702040204020203" pitchFamily="34" charset="0"/>
                <a:cs typeface="Segoe UI Semibold" panose="020B0702040204020203" pitchFamily="34" charset="0"/>
              </a:rPr>
              <a:t>nhiễm</a:t>
            </a:r>
            <a:r>
              <a:rPr lang="en-US" sz="2400" dirty="0" smtClean="0">
                <a:latin typeface="Segoe UI Semibold" panose="020B0702040204020203" pitchFamily="34" charset="0"/>
                <a:cs typeface="Segoe UI Semibold" panose="020B0702040204020203" pitchFamily="34" charset="0"/>
              </a:rPr>
              <a:t>…</a:t>
            </a:r>
            <a:endParaRPr lang="en-US" sz="3200" dirty="0">
              <a:latin typeface="Segoe UI Semibold" panose="020B0702040204020203" pitchFamily="34" charset="0"/>
              <a:cs typeface="Segoe UI Semibold" panose="020B0702040204020203" pitchFamily="34" charset="0"/>
            </a:endParaRPr>
          </a:p>
        </p:txBody>
      </p:sp>
      <p:sp>
        <p:nvSpPr>
          <p:cNvPr id="4" name="Slide Number Placeholder 3"/>
          <p:cNvSpPr>
            <a:spLocks noGrp="1"/>
          </p:cNvSpPr>
          <p:nvPr>
            <p:ph type="sldNum" sz="quarter" idx="12"/>
          </p:nvPr>
        </p:nvSpPr>
        <p:spPr/>
        <p:txBody>
          <a:bodyPr/>
          <a:lstStyle/>
          <a:p>
            <a:fld id="{8AED1137-7A17-4605-A4F9-3A8E0C5C52EF}" type="slidenum">
              <a:rPr lang="en-US" smtClean="0"/>
              <a:t>16</a:t>
            </a:fld>
            <a:endParaRPr lang="en-US"/>
          </a:p>
        </p:txBody>
      </p:sp>
    </p:spTree>
    <p:extLst>
      <p:ext uri="{BB962C8B-B14F-4D97-AF65-F5344CB8AC3E}">
        <p14:creationId xmlns:p14="http://schemas.microsoft.com/office/powerpoint/2010/main" val="3900092888"/>
      </p:ext>
    </p:extLst>
  </p:cSld>
  <p:clrMapOvr>
    <a:masterClrMapping/>
  </p:clrMapOvr>
  <p:transition>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695580" cy="6858000"/>
          </a:xfrm>
          <a:prstGeom prst="rect">
            <a:avLst/>
          </a:prstGeom>
          <a:solidFill>
            <a:srgbClr val="A27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grpSp>
        <p:nvGrpSpPr>
          <p:cNvPr id="3" name="Group 2"/>
          <p:cNvGrpSpPr/>
          <p:nvPr/>
        </p:nvGrpSpPr>
        <p:grpSpPr>
          <a:xfrm>
            <a:off x="3695580" y="2921168"/>
            <a:ext cx="4824076" cy="1015663"/>
            <a:chOff x="2751050" y="4013537"/>
            <a:chExt cx="4824076" cy="1015663"/>
          </a:xfrm>
        </p:grpSpPr>
        <p:sp>
          <p:nvSpPr>
            <p:cNvPr id="9" name="TextBox 8"/>
            <p:cNvSpPr txBox="1"/>
            <p:nvPr/>
          </p:nvSpPr>
          <p:spPr>
            <a:xfrm>
              <a:off x="2751050" y="4013537"/>
              <a:ext cx="1154483" cy="1015663"/>
            </a:xfrm>
            <a:prstGeom prst="rect">
              <a:avLst/>
            </a:prstGeom>
            <a:noFill/>
          </p:spPr>
          <p:txBody>
            <a:bodyPr wrap="none" rtlCol="0">
              <a:spAutoFit/>
            </a:bodyPr>
            <a:lstStyle/>
            <a:p>
              <a:r>
                <a:rPr lang="en-US" sz="6000" kern="0" dirty="0">
                  <a:solidFill>
                    <a:srgbClr val="A27DFF"/>
                  </a:solidFill>
                  <a:latin typeface="Gill Sans Ultra Bold" panose="020B0A02020104020203" pitchFamily="34" charset="0"/>
                </a:rPr>
                <a:t>5</a:t>
              </a:r>
              <a:r>
                <a:rPr lang="en-US" sz="6000" kern="0" dirty="0" smtClean="0">
                  <a:solidFill>
                    <a:srgbClr val="A27DFF"/>
                  </a:solidFill>
                  <a:latin typeface="Gill Sans Ultra Bold" panose="020B0A02020104020203" pitchFamily="34" charset="0"/>
                </a:rPr>
                <a:t>.</a:t>
              </a:r>
              <a:endParaRPr lang="en-US" sz="6000" kern="0" dirty="0">
                <a:solidFill>
                  <a:srgbClr val="A27DFF"/>
                </a:solidFill>
                <a:latin typeface="Gill Sans Ultra Bold" panose="020B0A02020104020203" pitchFamily="34" charset="0"/>
              </a:endParaRPr>
            </a:p>
          </p:txBody>
        </p:sp>
        <p:sp>
          <p:nvSpPr>
            <p:cNvPr id="10" name="TextBox 9"/>
            <p:cNvSpPr txBox="1"/>
            <p:nvPr/>
          </p:nvSpPr>
          <p:spPr>
            <a:xfrm>
              <a:off x="3905532" y="4372329"/>
              <a:ext cx="3669594"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SƠ ĐỒ CHỨC NĂNG</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5" name="Slide Number Placeholder 4"/>
          <p:cNvSpPr>
            <a:spLocks noGrp="1"/>
          </p:cNvSpPr>
          <p:nvPr>
            <p:ph type="sldNum" sz="quarter" idx="12"/>
          </p:nvPr>
        </p:nvSpPr>
        <p:spPr/>
        <p:txBody>
          <a:bodyPr/>
          <a:lstStyle/>
          <a:p>
            <a:fld id="{8AED1137-7A17-4605-A4F9-3A8E0C5C52EF}" type="slidenum">
              <a:rPr lang="en-US" smtClean="0"/>
              <a:t>17</a:t>
            </a:fld>
            <a:endParaRPr lang="en-US"/>
          </a:p>
        </p:txBody>
      </p:sp>
    </p:spTree>
    <p:extLst>
      <p:ext uri="{BB962C8B-B14F-4D97-AF65-F5344CB8AC3E}">
        <p14:creationId xmlns:p14="http://schemas.microsoft.com/office/powerpoint/2010/main" val="195994027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73397"/>
            <a:ext cx="4666662" cy="646331"/>
          </a:xfrm>
          <a:prstGeom prst="rect">
            <a:avLst/>
          </a:prstGeom>
          <a:solidFill>
            <a:srgbClr val="002060"/>
          </a:solidFill>
        </p:spPr>
        <p:txBody>
          <a:bodyPr wrap="none" anchor="ctr">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b="1" dirty="0" smtClean="0">
                <a:solidFill>
                  <a:schemeClr val="bg1"/>
                </a:solidFill>
              </a:rPr>
              <a:t>SƠ ĐỒ CHỨC NĂNG</a:t>
            </a:r>
            <a:endParaRPr lang="en-US" b="1" dirty="0">
              <a:solidFill>
                <a:schemeClr val="bg1"/>
              </a:solidFill>
            </a:endParaRPr>
          </a:p>
        </p:txBody>
      </p:sp>
      <p:cxnSp>
        <p:nvCxnSpPr>
          <p:cNvPr id="76" name="Straight Arrow Connector 75"/>
          <p:cNvCxnSpPr/>
          <p:nvPr/>
        </p:nvCxnSpPr>
        <p:spPr>
          <a:xfrm>
            <a:off x="3119213" y="7237818"/>
            <a:ext cx="392112"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80" name="Straight Arrow Connector 79"/>
          <p:cNvCxnSpPr/>
          <p:nvPr/>
        </p:nvCxnSpPr>
        <p:spPr>
          <a:xfrm>
            <a:off x="3424013" y="9014877"/>
            <a:ext cx="392112"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4" name="Slide Number Placeholder 3"/>
          <p:cNvSpPr>
            <a:spLocks noGrp="1"/>
          </p:cNvSpPr>
          <p:nvPr>
            <p:ph type="sldNum" sz="quarter" idx="12"/>
          </p:nvPr>
        </p:nvSpPr>
        <p:spPr/>
        <p:txBody>
          <a:bodyPr/>
          <a:lstStyle/>
          <a:p>
            <a:fld id="{8AED1137-7A17-4605-A4F9-3A8E0C5C52EF}" type="slidenum">
              <a:rPr lang="en-US" smtClean="0"/>
              <a:t>18</a:t>
            </a:fld>
            <a:endParaRPr lang="en-US"/>
          </a:p>
        </p:txBody>
      </p:sp>
      <p:grpSp>
        <p:nvGrpSpPr>
          <p:cNvPr id="30" name="Group 29"/>
          <p:cNvGrpSpPr/>
          <p:nvPr/>
        </p:nvGrpSpPr>
        <p:grpSpPr>
          <a:xfrm>
            <a:off x="2587882" y="993199"/>
            <a:ext cx="8058150" cy="1034356"/>
            <a:chOff x="2673032" y="1023044"/>
            <a:chExt cx="8058150" cy="1034356"/>
          </a:xfrm>
        </p:grpSpPr>
        <p:sp>
          <p:nvSpPr>
            <p:cNvPr id="62" name="Rounded Rectangle 61"/>
            <p:cNvSpPr/>
            <p:nvPr/>
          </p:nvSpPr>
          <p:spPr>
            <a:xfrm>
              <a:off x="2673032" y="1023044"/>
              <a:ext cx="8058150" cy="542358"/>
            </a:xfrm>
            <a:prstGeom prst="roundRect">
              <a:avLst/>
            </a:prstGeom>
            <a:solidFill>
              <a:schemeClr val="accent1">
                <a:lumMod val="40000"/>
                <a:lumOff val="60000"/>
              </a:schemeClr>
            </a:solidFill>
            <a:ln>
              <a:solidFill>
                <a:schemeClr val="accent1"/>
              </a:solidFill>
            </a:ln>
          </p:spPr>
          <p:style>
            <a:lnRef idx="2">
              <a:schemeClr val="dk1"/>
            </a:lnRef>
            <a:fillRef idx="1">
              <a:schemeClr val="lt1"/>
            </a:fillRef>
            <a:effectRef idx="0">
              <a:schemeClr val="dk1"/>
            </a:effectRef>
            <a:fontRef idx="minor">
              <a:schemeClr val="dk1"/>
            </a:fontRef>
          </p:style>
          <p:txBody>
            <a:bodyPr anchor="ctr"/>
            <a:lstStyle/>
            <a:p>
              <a:pPr algn="ctr">
                <a:defRPr/>
              </a:pPr>
              <a:r>
                <a:rPr lang="es-ES" dirty="0" smtClean="0">
                  <a:latin typeface="Segoe UI Black" panose="020B0A02040204020203" pitchFamily="34" charset="0"/>
                  <a:ea typeface="Segoe UI Black" panose="020B0A02040204020203" pitchFamily="34" charset="0"/>
                  <a:cs typeface="Segoe UI Black" panose="020B0A02040204020203" pitchFamily="34" charset="0"/>
                </a:rPr>
                <a:t>HỆ THỐNG GỢI Ý TÌM NHÀ TRỌ CHO SINH VIÊN KHU VỰC CẦN THƠ</a:t>
              </a:r>
              <a:endParaRPr lang="en-US" dirty="0">
                <a:latin typeface="Segoe UI Black" panose="020B0A02040204020203" pitchFamily="34" charset="0"/>
                <a:ea typeface="Segoe UI Black" panose="020B0A02040204020203" pitchFamily="34" charset="0"/>
                <a:cs typeface="Segoe UI Black" panose="020B0A02040204020203" pitchFamily="34" charset="0"/>
              </a:endParaRPr>
            </a:p>
          </p:txBody>
        </p:sp>
        <p:cxnSp>
          <p:nvCxnSpPr>
            <p:cNvPr id="5" name="Straight Connector 4"/>
            <p:cNvCxnSpPr/>
            <p:nvPr/>
          </p:nvCxnSpPr>
          <p:spPr>
            <a:xfrm>
              <a:off x="3315269" y="1768718"/>
              <a:ext cx="68040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2" idx="2"/>
            </p:cNvCxnSpPr>
            <p:nvPr/>
          </p:nvCxnSpPr>
          <p:spPr>
            <a:xfrm>
              <a:off x="6702107" y="1565402"/>
              <a:ext cx="0" cy="2033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315269" y="1768718"/>
              <a:ext cx="0" cy="258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303520" y="1768718"/>
              <a:ext cx="0" cy="288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714337" y="1768718"/>
              <a:ext cx="0" cy="258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0119360" y="1768718"/>
              <a:ext cx="0" cy="273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9415605" y="2032956"/>
            <a:ext cx="2052559" cy="4672324"/>
            <a:chOff x="9336082" y="1814135"/>
            <a:chExt cx="2052559" cy="4672324"/>
          </a:xfrm>
        </p:grpSpPr>
        <p:sp>
          <p:nvSpPr>
            <p:cNvPr id="102" name="Rounded Rectangle 101"/>
            <p:cNvSpPr/>
            <p:nvPr/>
          </p:nvSpPr>
          <p:spPr>
            <a:xfrm>
              <a:off x="9339179" y="1814135"/>
              <a:ext cx="1828800" cy="625475"/>
            </a:xfrm>
            <a:prstGeom prst="roundRect">
              <a:avLst/>
            </a:prstGeom>
            <a:solidFill>
              <a:schemeClr val="accent1">
                <a:lumMod val="40000"/>
                <a:lumOff val="6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smtClean="0"/>
                <a:t>ADMIN</a:t>
              </a:r>
              <a:endParaRPr lang="en-US" dirty="0"/>
            </a:p>
          </p:txBody>
        </p:sp>
        <p:sp>
          <p:nvSpPr>
            <p:cNvPr id="103" name="Rounded Rectangle 102"/>
            <p:cNvSpPr/>
            <p:nvPr/>
          </p:nvSpPr>
          <p:spPr>
            <a:xfrm>
              <a:off x="9821779" y="2660273"/>
              <a:ext cx="1562100" cy="609600"/>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sz="1600" dirty="0" err="1" smtClean="0"/>
                <a:t>Quản</a:t>
              </a:r>
              <a:r>
                <a:rPr lang="en-US" sz="1600" dirty="0" smtClean="0"/>
                <a:t> </a:t>
              </a:r>
              <a:r>
                <a:rPr lang="en-US" sz="1600" dirty="0" err="1" smtClean="0"/>
                <a:t>lý</a:t>
              </a:r>
              <a:r>
                <a:rPr lang="en-US" sz="1600" dirty="0" smtClean="0"/>
                <a:t> </a:t>
              </a:r>
              <a:r>
                <a:rPr lang="en-US" sz="1600" dirty="0" err="1" smtClean="0"/>
                <a:t>người</a:t>
              </a:r>
              <a:r>
                <a:rPr lang="en-US" sz="1600" dirty="0" smtClean="0"/>
                <a:t> </a:t>
              </a:r>
              <a:r>
                <a:rPr lang="en-US" sz="1600" dirty="0" err="1" smtClean="0"/>
                <a:t>dùng</a:t>
              </a:r>
              <a:endParaRPr lang="en-US" dirty="0"/>
            </a:p>
          </p:txBody>
        </p:sp>
        <p:sp>
          <p:nvSpPr>
            <p:cNvPr id="104" name="Rounded Rectangle 103"/>
            <p:cNvSpPr/>
            <p:nvPr/>
          </p:nvSpPr>
          <p:spPr>
            <a:xfrm>
              <a:off x="9826541" y="3452435"/>
              <a:ext cx="1527175" cy="649288"/>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dirty="0" err="1" smtClean="0"/>
                <a:t>Quản</a:t>
              </a:r>
              <a:r>
                <a:rPr lang="en-US" dirty="0" smtClean="0"/>
                <a:t> </a:t>
              </a:r>
              <a:r>
                <a:rPr lang="en-US" dirty="0" err="1" smtClean="0"/>
                <a:t>lý</a:t>
              </a:r>
              <a:r>
                <a:rPr lang="en-US" dirty="0" smtClean="0"/>
                <a:t> </a:t>
              </a:r>
              <a:r>
                <a:rPr lang="en-US" dirty="0" err="1" smtClean="0"/>
                <a:t>nhà</a:t>
              </a:r>
              <a:r>
                <a:rPr lang="en-US" dirty="0" smtClean="0"/>
                <a:t>   </a:t>
              </a:r>
              <a:r>
                <a:rPr lang="en-US" dirty="0" err="1" smtClean="0"/>
                <a:t>trọ</a:t>
              </a:r>
              <a:endParaRPr lang="en-US" dirty="0"/>
            </a:p>
          </p:txBody>
        </p:sp>
        <p:sp>
          <p:nvSpPr>
            <p:cNvPr id="105" name="Rounded Rectangle 104"/>
            <p:cNvSpPr/>
            <p:nvPr/>
          </p:nvSpPr>
          <p:spPr>
            <a:xfrm>
              <a:off x="9826541" y="4290635"/>
              <a:ext cx="1527175" cy="558800"/>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sz="1600" dirty="0" err="1" smtClean="0"/>
                <a:t>Quản</a:t>
              </a:r>
              <a:r>
                <a:rPr lang="en-US" sz="1600" dirty="0" smtClean="0"/>
                <a:t> </a:t>
              </a:r>
              <a:r>
                <a:rPr lang="en-US" sz="1600" dirty="0" err="1" smtClean="0"/>
                <a:t>lý</a:t>
              </a:r>
              <a:r>
                <a:rPr lang="en-US" sz="1600" dirty="0" smtClean="0"/>
                <a:t> </a:t>
              </a:r>
              <a:r>
                <a:rPr lang="en-US" sz="1600" dirty="0" err="1" smtClean="0"/>
                <a:t>bài</a:t>
              </a:r>
              <a:r>
                <a:rPr lang="en-US" sz="1600" dirty="0" smtClean="0"/>
                <a:t> </a:t>
              </a:r>
              <a:r>
                <a:rPr lang="en-US" sz="1600" dirty="0" err="1" smtClean="0"/>
                <a:t>đăng</a:t>
              </a:r>
              <a:endParaRPr lang="en-US" dirty="0"/>
            </a:p>
          </p:txBody>
        </p:sp>
        <p:sp>
          <p:nvSpPr>
            <p:cNvPr id="106" name="Rounded Rectangle 105"/>
            <p:cNvSpPr/>
            <p:nvPr/>
          </p:nvSpPr>
          <p:spPr>
            <a:xfrm>
              <a:off x="9826541" y="5051048"/>
              <a:ext cx="1562100" cy="655637"/>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sz="1600" dirty="0" err="1" smtClean="0"/>
                <a:t>Quản</a:t>
              </a:r>
              <a:r>
                <a:rPr lang="en-US" sz="1600" dirty="0" smtClean="0"/>
                <a:t> </a:t>
              </a:r>
              <a:r>
                <a:rPr lang="en-US" sz="1600" dirty="0" err="1" smtClean="0"/>
                <a:t>lý</a:t>
              </a:r>
              <a:r>
                <a:rPr lang="en-US" sz="1600" dirty="0" smtClean="0"/>
                <a:t> </a:t>
              </a:r>
              <a:r>
                <a:rPr lang="en-US" sz="1600" dirty="0" err="1" smtClean="0"/>
                <a:t>bình</a:t>
              </a:r>
              <a:r>
                <a:rPr lang="en-US" sz="1600" dirty="0" smtClean="0"/>
                <a:t> </a:t>
              </a:r>
              <a:r>
                <a:rPr lang="en-US" sz="1600" dirty="0" err="1" smtClean="0"/>
                <a:t>luận</a:t>
              </a:r>
              <a:endParaRPr lang="en-US" dirty="0"/>
            </a:p>
          </p:txBody>
        </p:sp>
        <p:cxnSp>
          <p:nvCxnSpPr>
            <p:cNvPr id="107" name="Straight Connector 106"/>
            <p:cNvCxnSpPr/>
            <p:nvPr/>
          </p:nvCxnSpPr>
          <p:spPr>
            <a:xfrm>
              <a:off x="9336082" y="2439488"/>
              <a:ext cx="0" cy="3712802"/>
            </a:xfrm>
            <a:prstGeom prst="line">
              <a:avLst/>
            </a:prstGeom>
            <a:solidFill>
              <a:schemeClr val="accent1">
                <a:lumMod val="40000"/>
                <a:lumOff val="60000"/>
              </a:schemeClr>
            </a:solidFill>
            <a:ln>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108" name="Straight Arrow Connector 107"/>
            <p:cNvCxnSpPr/>
            <p:nvPr/>
          </p:nvCxnSpPr>
          <p:spPr>
            <a:xfrm>
              <a:off x="9429666" y="3001585"/>
              <a:ext cx="392113"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09" name="Straight Arrow Connector 108"/>
            <p:cNvCxnSpPr/>
            <p:nvPr/>
          </p:nvCxnSpPr>
          <p:spPr>
            <a:xfrm>
              <a:off x="9366166" y="5428873"/>
              <a:ext cx="455613" cy="1270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10" name="Straight Arrow Connector 109"/>
            <p:cNvCxnSpPr/>
            <p:nvPr/>
          </p:nvCxnSpPr>
          <p:spPr>
            <a:xfrm>
              <a:off x="9366166" y="4587498"/>
              <a:ext cx="460375" cy="635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11" name="Straight Arrow Connector 110"/>
            <p:cNvCxnSpPr/>
            <p:nvPr/>
          </p:nvCxnSpPr>
          <p:spPr>
            <a:xfrm flipV="1">
              <a:off x="9366166" y="3776285"/>
              <a:ext cx="460375" cy="1588"/>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12" name="Rounded Rectangle 111"/>
            <p:cNvSpPr/>
            <p:nvPr/>
          </p:nvSpPr>
          <p:spPr>
            <a:xfrm>
              <a:off x="9821779" y="5830822"/>
              <a:ext cx="1562100" cy="655637"/>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sz="1600" dirty="0" err="1" smtClean="0"/>
                <a:t>Quản</a:t>
              </a:r>
              <a:r>
                <a:rPr lang="en-US" sz="1600" dirty="0" smtClean="0"/>
                <a:t> </a:t>
              </a:r>
              <a:r>
                <a:rPr lang="en-US" sz="1600" dirty="0" err="1" smtClean="0"/>
                <a:t>lý</a:t>
              </a:r>
              <a:r>
                <a:rPr lang="en-US" sz="1600" dirty="0" smtClean="0"/>
                <a:t> </a:t>
              </a:r>
              <a:r>
                <a:rPr lang="en-US" sz="1600" dirty="0" err="1" smtClean="0"/>
                <a:t>danh</a:t>
              </a:r>
              <a:r>
                <a:rPr lang="en-US" sz="1600" dirty="0" smtClean="0"/>
                <a:t> </a:t>
              </a:r>
              <a:r>
                <a:rPr lang="en-US" sz="1600" dirty="0" err="1" smtClean="0"/>
                <a:t>mục</a:t>
              </a:r>
              <a:endParaRPr lang="en-US" dirty="0"/>
            </a:p>
          </p:txBody>
        </p:sp>
        <p:cxnSp>
          <p:nvCxnSpPr>
            <p:cNvPr id="113" name="Straight Arrow Connector 112"/>
            <p:cNvCxnSpPr>
              <a:endCxn id="112" idx="1"/>
            </p:cNvCxnSpPr>
            <p:nvPr/>
          </p:nvCxnSpPr>
          <p:spPr>
            <a:xfrm>
              <a:off x="9366165" y="6145940"/>
              <a:ext cx="455614" cy="12701"/>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grpSp>
      <p:grpSp>
        <p:nvGrpSpPr>
          <p:cNvPr id="60" name="Group 59"/>
          <p:cNvGrpSpPr/>
          <p:nvPr/>
        </p:nvGrpSpPr>
        <p:grpSpPr>
          <a:xfrm>
            <a:off x="6847101" y="2012315"/>
            <a:ext cx="2051725" cy="3867150"/>
            <a:chOff x="7016666" y="1814135"/>
            <a:chExt cx="2051725" cy="3867150"/>
          </a:xfrm>
        </p:grpSpPr>
        <p:sp>
          <p:nvSpPr>
            <p:cNvPr id="114" name="Rounded Rectangle 113"/>
            <p:cNvSpPr/>
            <p:nvPr/>
          </p:nvSpPr>
          <p:spPr>
            <a:xfrm>
              <a:off x="7016666" y="1814135"/>
              <a:ext cx="1752600" cy="625475"/>
            </a:xfrm>
            <a:prstGeom prst="roundRect">
              <a:avLst/>
            </a:prstGeom>
            <a:solidFill>
              <a:schemeClr val="accent1">
                <a:lumMod val="40000"/>
                <a:lumOff val="6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err="1" smtClean="0"/>
                <a:t>Chủ</a:t>
              </a:r>
              <a:r>
                <a:rPr lang="en-US" dirty="0" smtClean="0"/>
                <a:t> </a:t>
              </a:r>
              <a:r>
                <a:rPr lang="en-US" dirty="0" err="1" smtClean="0"/>
                <a:t>Nhà</a:t>
              </a:r>
              <a:r>
                <a:rPr lang="en-US" dirty="0" smtClean="0"/>
                <a:t> </a:t>
              </a:r>
              <a:r>
                <a:rPr lang="en-US" dirty="0" err="1" smtClean="0"/>
                <a:t>Trọ</a:t>
              </a:r>
              <a:endParaRPr lang="en-US" dirty="0"/>
            </a:p>
          </p:txBody>
        </p:sp>
        <p:sp>
          <p:nvSpPr>
            <p:cNvPr id="115" name="Rounded Rectangle 114"/>
            <p:cNvSpPr/>
            <p:nvPr/>
          </p:nvSpPr>
          <p:spPr>
            <a:xfrm>
              <a:off x="7421478" y="2660273"/>
              <a:ext cx="1646913" cy="577850"/>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dirty="0" err="1" smtClean="0"/>
                <a:t>Đăng</a:t>
              </a:r>
              <a:r>
                <a:rPr lang="en-US" sz="1600" dirty="0" smtClean="0"/>
                <a:t> </a:t>
              </a:r>
              <a:r>
                <a:rPr lang="en-US" sz="1600" dirty="0" err="1" smtClean="0"/>
                <a:t>kí</a:t>
              </a:r>
              <a:r>
                <a:rPr lang="en-US" sz="1600" dirty="0" smtClean="0"/>
                <a:t> </a:t>
              </a:r>
              <a:r>
                <a:rPr lang="en-US" sz="1600" dirty="0" err="1" smtClean="0"/>
                <a:t>nhà</a:t>
              </a:r>
              <a:r>
                <a:rPr lang="en-US" sz="1600" dirty="0" smtClean="0"/>
                <a:t> </a:t>
              </a:r>
              <a:r>
                <a:rPr lang="en-US" sz="1600" dirty="0" err="1" smtClean="0"/>
                <a:t>trọ</a:t>
              </a:r>
              <a:endParaRPr lang="en-US" sz="1600" dirty="0"/>
            </a:p>
          </p:txBody>
        </p:sp>
        <p:sp>
          <p:nvSpPr>
            <p:cNvPr id="116" name="Rounded Rectangle 115"/>
            <p:cNvSpPr/>
            <p:nvPr/>
          </p:nvSpPr>
          <p:spPr>
            <a:xfrm>
              <a:off x="7421479" y="3490535"/>
              <a:ext cx="1646912" cy="574675"/>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dirty="0" err="1" smtClean="0"/>
                <a:t>Quản</a:t>
              </a:r>
              <a:r>
                <a:rPr lang="en-US" sz="1600" dirty="0" smtClean="0"/>
                <a:t> </a:t>
              </a:r>
              <a:r>
                <a:rPr lang="en-US" sz="1600" dirty="0" err="1" smtClean="0"/>
                <a:t>lý</a:t>
              </a:r>
              <a:r>
                <a:rPr lang="en-US" sz="1600" dirty="0" smtClean="0"/>
                <a:t> </a:t>
              </a:r>
              <a:r>
                <a:rPr lang="en-US" sz="1600" dirty="0" err="1" smtClean="0"/>
                <a:t>bài</a:t>
              </a:r>
              <a:r>
                <a:rPr lang="en-US" sz="1600" dirty="0" smtClean="0"/>
                <a:t> </a:t>
              </a:r>
              <a:r>
                <a:rPr lang="en-US" sz="1600" dirty="0" err="1" smtClean="0"/>
                <a:t>đăng</a:t>
              </a:r>
              <a:endParaRPr lang="en-US" sz="1600" dirty="0"/>
            </a:p>
          </p:txBody>
        </p:sp>
        <p:sp>
          <p:nvSpPr>
            <p:cNvPr id="117" name="Rounded Rectangle 116"/>
            <p:cNvSpPr/>
            <p:nvPr/>
          </p:nvSpPr>
          <p:spPr>
            <a:xfrm>
              <a:off x="7421479" y="4276348"/>
              <a:ext cx="1646912" cy="560387"/>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dirty="0" err="1" smtClean="0"/>
                <a:t>Quản</a:t>
              </a:r>
              <a:r>
                <a:rPr lang="en-US" sz="1600" dirty="0" smtClean="0"/>
                <a:t> </a:t>
              </a:r>
              <a:r>
                <a:rPr lang="en-US" sz="1600" dirty="0" err="1" smtClean="0"/>
                <a:t>lý</a:t>
              </a:r>
              <a:r>
                <a:rPr lang="en-US" sz="1600" dirty="0" smtClean="0"/>
                <a:t> </a:t>
              </a:r>
              <a:r>
                <a:rPr lang="en-US" sz="1600" dirty="0" err="1" smtClean="0"/>
                <a:t>nhà</a:t>
              </a:r>
              <a:r>
                <a:rPr lang="en-US" sz="1600" dirty="0" smtClean="0"/>
                <a:t> </a:t>
              </a:r>
              <a:r>
                <a:rPr lang="en-US" sz="1600" dirty="0" err="1" smtClean="0"/>
                <a:t>trọ</a:t>
              </a:r>
              <a:endParaRPr lang="en-US" sz="1600" dirty="0"/>
            </a:p>
          </p:txBody>
        </p:sp>
        <p:sp>
          <p:nvSpPr>
            <p:cNvPr id="118" name="Rounded Rectangle 117"/>
            <p:cNvSpPr/>
            <p:nvPr/>
          </p:nvSpPr>
          <p:spPr>
            <a:xfrm>
              <a:off x="7421479" y="5062160"/>
              <a:ext cx="1646912" cy="619125"/>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sz="1600" dirty="0" err="1" smtClean="0"/>
                <a:t>Quản</a:t>
              </a:r>
              <a:r>
                <a:rPr lang="en-US" sz="1600" dirty="0" smtClean="0"/>
                <a:t> </a:t>
              </a:r>
              <a:r>
                <a:rPr lang="en-US" sz="1600" dirty="0" err="1" smtClean="0"/>
                <a:t>lý</a:t>
              </a:r>
              <a:r>
                <a:rPr lang="en-US" sz="1600" dirty="0" smtClean="0"/>
                <a:t> </a:t>
              </a:r>
              <a:r>
                <a:rPr lang="en-US" sz="1600" dirty="0" err="1" smtClean="0"/>
                <a:t>đặt</a:t>
              </a:r>
              <a:r>
                <a:rPr lang="en-US" sz="1600" dirty="0" smtClean="0"/>
                <a:t> </a:t>
              </a:r>
              <a:r>
                <a:rPr lang="en-US" sz="1600" dirty="0" err="1" smtClean="0"/>
                <a:t>xem</a:t>
              </a:r>
              <a:r>
                <a:rPr lang="en-US" sz="1600" dirty="0" smtClean="0"/>
                <a:t> </a:t>
              </a:r>
              <a:r>
                <a:rPr lang="en-US" sz="1600" dirty="0" err="1" smtClean="0"/>
                <a:t>phòng</a:t>
              </a:r>
              <a:endParaRPr lang="en-US" dirty="0"/>
            </a:p>
          </p:txBody>
        </p:sp>
        <p:cxnSp>
          <p:nvCxnSpPr>
            <p:cNvPr id="119" name="Straight Connector 118"/>
            <p:cNvCxnSpPr/>
            <p:nvPr/>
          </p:nvCxnSpPr>
          <p:spPr>
            <a:xfrm>
              <a:off x="7016666" y="2394139"/>
              <a:ext cx="0" cy="3097823"/>
            </a:xfrm>
            <a:prstGeom prst="line">
              <a:avLst/>
            </a:prstGeom>
            <a:solidFill>
              <a:schemeClr val="accent1">
                <a:lumMod val="40000"/>
                <a:lumOff val="60000"/>
              </a:schemeClr>
            </a:solidFill>
            <a:ln>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120" name="Straight Arrow Connector 119"/>
            <p:cNvCxnSpPr/>
            <p:nvPr/>
          </p:nvCxnSpPr>
          <p:spPr>
            <a:xfrm>
              <a:off x="7029366" y="3820735"/>
              <a:ext cx="392113"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1" name="Straight Arrow Connector 120"/>
            <p:cNvCxnSpPr/>
            <p:nvPr/>
          </p:nvCxnSpPr>
          <p:spPr>
            <a:xfrm>
              <a:off x="7029366" y="4563685"/>
              <a:ext cx="392113"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2" name="Straight Arrow Connector 121"/>
            <p:cNvCxnSpPr/>
            <p:nvPr/>
          </p:nvCxnSpPr>
          <p:spPr>
            <a:xfrm>
              <a:off x="7029366" y="5462210"/>
              <a:ext cx="358775"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23" name="Straight Arrow Connector 122"/>
            <p:cNvCxnSpPr/>
            <p:nvPr/>
          </p:nvCxnSpPr>
          <p:spPr>
            <a:xfrm>
              <a:off x="7029366" y="3013015"/>
              <a:ext cx="392113"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grpSp>
      <p:grpSp>
        <p:nvGrpSpPr>
          <p:cNvPr id="61" name="Group 60"/>
          <p:cNvGrpSpPr/>
          <p:nvPr/>
        </p:nvGrpSpPr>
        <p:grpSpPr>
          <a:xfrm>
            <a:off x="4383896" y="2071981"/>
            <a:ext cx="2121949" cy="4649494"/>
            <a:chOff x="4743366" y="1814135"/>
            <a:chExt cx="2121949" cy="4907340"/>
          </a:xfrm>
        </p:grpSpPr>
        <p:cxnSp>
          <p:nvCxnSpPr>
            <p:cNvPr id="124" name="Straight Arrow Connector 123"/>
            <p:cNvCxnSpPr/>
            <p:nvPr/>
          </p:nvCxnSpPr>
          <p:spPr>
            <a:xfrm>
              <a:off x="4778067" y="5878858"/>
              <a:ext cx="392112"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25" name="Rounded Rectangle 124"/>
            <p:cNvSpPr/>
            <p:nvPr/>
          </p:nvSpPr>
          <p:spPr>
            <a:xfrm>
              <a:off x="4743366" y="1814135"/>
              <a:ext cx="1676400" cy="625475"/>
            </a:xfrm>
            <a:prstGeom prst="roundRect">
              <a:avLst/>
            </a:prstGeom>
            <a:solidFill>
              <a:schemeClr val="accent1">
                <a:lumMod val="40000"/>
                <a:lumOff val="6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err="1" smtClean="0"/>
                <a:t>Sinh</a:t>
              </a:r>
              <a:r>
                <a:rPr lang="en-US" dirty="0" smtClean="0"/>
                <a:t> </a:t>
              </a:r>
              <a:r>
                <a:rPr lang="en-US" dirty="0" err="1" smtClean="0"/>
                <a:t>Viên</a:t>
              </a:r>
              <a:endParaRPr lang="en-US" dirty="0"/>
            </a:p>
          </p:txBody>
        </p:sp>
        <p:sp>
          <p:nvSpPr>
            <p:cNvPr id="126" name="Rounded Rectangle 125"/>
            <p:cNvSpPr/>
            <p:nvPr/>
          </p:nvSpPr>
          <p:spPr>
            <a:xfrm>
              <a:off x="5159291" y="2557240"/>
              <a:ext cx="1706022" cy="576262"/>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dirty="0" err="1" smtClean="0"/>
                <a:t>Cập</a:t>
              </a:r>
              <a:r>
                <a:rPr lang="en-US" sz="1600" dirty="0" smtClean="0"/>
                <a:t> </a:t>
              </a:r>
              <a:r>
                <a:rPr lang="en-US" sz="1600" dirty="0" err="1" smtClean="0"/>
                <a:t>nhật</a:t>
              </a:r>
              <a:r>
                <a:rPr lang="en-US" sz="1600" dirty="0" smtClean="0"/>
                <a:t> </a:t>
              </a:r>
              <a:r>
                <a:rPr lang="en-US" sz="1600" dirty="0" err="1" smtClean="0"/>
                <a:t>thông</a:t>
              </a:r>
              <a:r>
                <a:rPr lang="en-US" sz="1600" dirty="0" smtClean="0"/>
                <a:t> tin </a:t>
              </a:r>
              <a:r>
                <a:rPr lang="en-US" sz="1600" dirty="0" err="1" smtClean="0"/>
                <a:t>cá</a:t>
              </a:r>
              <a:r>
                <a:rPr lang="en-US" sz="1600" dirty="0" smtClean="0"/>
                <a:t> </a:t>
              </a:r>
              <a:r>
                <a:rPr lang="en-US" sz="1600" dirty="0" err="1" smtClean="0"/>
                <a:t>nhân</a:t>
              </a:r>
              <a:endParaRPr lang="en-US" sz="1600" dirty="0"/>
            </a:p>
          </p:txBody>
        </p:sp>
        <p:sp>
          <p:nvSpPr>
            <p:cNvPr id="127" name="Rounded Rectangle 126"/>
            <p:cNvSpPr/>
            <p:nvPr/>
          </p:nvSpPr>
          <p:spPr>
            <a:xfrm>
              <a:off x="5159290" y="3269873"/>
              <a:ext cx="1706023" cy="631825"/>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dirty="0" err="1" smtClean="0"/>
                <a:t>Tìm</a:t>
              </a:r>
              <a:r>
                <a:rPr lang="en-US" sz="1600" dirty="0" smtClean="0"/>
                <a:t> </a:t>
              </a:r>
              <a:r>
                <a:rPr lang="en-US" sz="1600" dirty="0" err="1" smtClean="0"/>
                <a:t>nhà</a:t>
              </a:r>
              <a:r>
                <a:rPr lang="en-US" sz="1600" dirty="0" smtClean="0"/>
                <a:t> </a:t>
              </a:r>
              <a:r>
                <a:rPr lang="en-US" sz="1600" dirty="0" err="1" smtClean="0"/>
                <a:t>trọ</a:t>
              </a:r>
              <a:endParaRPr lang="en-US" sz="1600" dirty="0"/>
            </a:p>
          </p:txBody>
        </p:sp>
        <p:sp>
          <p:nvSpPr>
            <p:cNvPr id="128" name="Rounded Rectangle 127"/>
            <p:cNvSpPr/>
            <p:nvPr/>
          </p:nvSpPr>
          <p:spPr>
            <a:xfrm>
              <a:off x="5178810" y="3985041"/>
              <a:ext cx="1686504" cy="571500"/>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sz="1600" dirty="0" err="1" smtClean="0"/>
                <a:t>Hẹn</a:t>
              </a:r>
              <a:r>
                <a:rPr lang="en-US" sz="1600" dirty="0" smtClean="0"/>
                <a:t> </a:t>
              </a:r>
              <a:r>
                <a:rPr lang="en-US" sz="1600" dirty="0" err="1" smtClean="0"/>
                <a:t>xem</a:t>
              </a:r>
              <a:r>
                <a:rPr lang="en-US" sz="1600" dirty="0" smtClean="0"/>
                <a:t> </a:t>
              </a:r>
              <a:r>
                <a:rPr lang="en-US" sz="1600" dirty="0" err="1" smtClean="0"/>
                <a:t>phòng</a:t>
              </a:r>
              <a:endParaRPr lang="en-US" dirty="0"/>
            </a:p>
          </p:txBody>
        </p:sp>
        <p:sp>
          <p:nvSpPr>
            <p:cNvPr id="129" name="Rounded Rectangle 128"/>
            <p:cNvSpPr/>
            <p:nvPr/>
          </p:nvSpPr>
          <p:spPr>
            <a:xfrm>
              <a:off x="5188334" y="4694329"/>
              <a:ext cx="1676980" cy="633413"/>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dirty="0" err="1" smtClean="0"/>
                <a:t>Bình</a:t>
              </a:r>
              <a:r>
                <a:rPr lang="en-US" dirty="0" smtClean="0"/>
                <a:t> </a:t>
              </a:r>
              <a:r>
                <a:rPr lang="en-US" dirty="0" err="1" smtClean="0"/>
                <a:t>Luận</a:t>
              </a:r>
              <a:endParaRPr lang="en-US" dirty="0"/>
            </a:p>
          </p:txBody>
        </p:sp>
        <p:cxnSp>
          <p:nvCxnSpPr>
            <p:cNvPr id="130" name="Straight Connector 129"/>
            <p:cNvCxnSpPr/>
            <p:nvPr/>
          </p:nvCxnSpPr>
          <p:spPr>
            <a:xfrm>
              <a:off x="4743366" y="2394139"/>
              <a:ext cx="0" cy="4088298"/>
            </a:xfrm>
            <a:prstGeom prst="line">
              <a:avLst/>
            </a:prstGeom>
            <a:solidFill>
              <a:schemeClr val="accent1">
                <a:lumMod val="40000"/>
                <a:lumOff val="60000"/>
              </a:schemeClr>
            </a:solidFill>
            <a:ln>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131" name="Straight Arrow Connector 130"/>
            <p:cNvCxnSpPr/>
            <p:nvPr/>
          </p:nvCxnSpPr>
          <p:spPr>
            <a:xfrm>
              <a:off x="4743366" y="4587498"/>
              <a:ext cx="392113"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32" name="Straight Arrow Connector 131"/>
            <p:cNvCxnSpPr/>
            <p:nvPr/>
          </p:nvCxnSpPr>
          <p:spPr>
            <a:xfrm>
              <a:off x="4743366" y="3717548"/>
              <a:ext cx="392113"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33" name="Straight Arrow Connector 132"/>
            <p:cNvCxnSpPr/>
            <p:nvPr/>
          </p:nvCxnSpPr>
          <p:spPr>
            <a:xfrm>
              <a:off x="4767179" y="5319335"/>
              <a:ext cx="392112"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sp>
          <p:nvSpPr>
            <p:cNvPr id="134" name="Rounded Rectangle 133"/>
            <p:cNvSpPr/>
            <p:nvPr/>
          </p:nvSpPr>
          <p:spPr>
            <a:xfrm>
              <a:off x="5178809" y="5462210"/>
              <a:ext cx="1686505" cy="633413"/>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dirty="0" err="1" smtClean="0"/>
                <a:t>Đăng</a:t>
              </a:r>
              <a:r>
                <a:rPr lang="en-US" dirty="0" smtClean="0"/>
                <a:t> tin ở </a:t>
              </a:r>
              <a:r>
                <a:rPr lang="en-US" dirty="0" err="1" smtClean="0"/>
                <a:t>ghép</a:t>
              </a:r>
              <a:endParaRPr lang="en-US" dirty="0"/>
            </a:p>
          </p:txBody>
        </p:sp>
        <p:sp>
          <p:nvSpPr>
            <p:cNvPr id="135" name="Rounded Rectangle 134"/>
            <p:cNvSpPr/>
            <p:nvPr/>
          </p:nvSpPr>
          <p:spPr>
            <a:xfrm>
              <a:off x="5200565" y="6215478"/>
              <a:ext cx="1664750" cy="505997"/>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dirty="0" err="1" smtClean="0"/>
                <a:t>Xem</a:t>
              </a:r>
              <a:r>
                <a:rPr lang="en-US" dirty="0" smtClean="0"/>
                <a:t> </a:t>
              </a:r>
              <a:r>
                <a:rPr lang="en-US" dirty="0" err="1" smtClean="0"/>
                <a:t>chỉ</a:t>
              </a:r>
              <a:r>
                <a:rPr lang="en-US" dirty="0" smtClean="0"/>
                <a:t> </a:t>
              </a:r>
              <a:r>
                <a:rPr lang="en-US" dirty="0" err="1" smtClean="0"/>
                <a:t>đường</a:t>
              </a:r>
              <a:endParaRPr lang="en-US" dirty="0"/>
            </a:p>
          </p:txBody>
        </p:sp>
        <p:cxnSp>
          <p:nvCxnSpPr>
            <p:cNvPr id="136" name="Straight Arrow Connector 135"/>
            <p:cNvCxnSpPr/>
            <p:nvPr/>
          </p:nvCxnSpPr>
          <p:spPr>
            <a:xfrm>
              <a:off x="4778067" y="6482437"/>
              <a:ext cx="392112"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37" name="Straight Arrow Connector 136"/>
            <p:cNvCxnSpPr/>
            <p:nvPr/>
          </p:nvCxnSpPr>
          <p:spPr>
            <a:xfrm>
              <a:off x="4786696" y="2895289"/>
              <a:ext cx="392113"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grpSp>
      <p:grpSp>
        <p:nvGrpSpPr>
          <p:cNvPr id="158" name="Group 157"/>
          <p:cNvGrpSpPr/>
          <p:nvPr/>
        </p:nvGrpSpPr>
        <p:grpSpPr>
          <a:xfrm>
            <a:off x="1966771" y="2027555"/>
            <a:ext cx="2075867" cy="3316557"/>
            <a:chOff x="2332538" y="1814135"/>
            <a:chExt cx="2075867" cy="3316557"/>
          </a:xfrm>
        </p:grpSpPr>
        <p:sp>
          <p:nvSpPr>
            <p:cNvPr id="148" name="Rounded Rectangle 147"/>
            <p:cNvSpPr/>
            <p:nvPr/>
          </p:nvSpPr>
          <p:spPr>
            <a:xfrm>
              <a:off x="2363703" y="1814135"/>
              <a:ext cx="2044702" cy="625475"/>
            </a:xfrm>
            <a:prstGeom prst="roundRect">
              <a:avLst/>
            </a:prstGeom>
            <a:solidFill>
              <a:schemeClr val="accent1">
                <a:lumMod val="40000"/>
                <a:lumOff val="6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err="1" smtClean="0"/>
                <a:t>Người</a:t>
              </a:r>
              <a:r>
                <a:rPr lang="en-US" dirty="0" smtClean="0"/>
                <a:t> </a:t>
              </a:r>
              <a:r>
                <a:rPr lang="en-US" dirty="0" err="1" smtClean="0"/>
                <a:t>dùng</a:t>
              </a:r>
              <a:r>
                <a:rPr lang="en-US" dirty="0" smtClean="0"/>
                <a:t> </a:t>
              </a:r>
              <a:r>
                <a:rPr lang="en-US" dirty="0" err="1" smtClean="0"/>
                <a:t>chưa</a:t>
              </a:r>
              <a:r>
                <a:rPr lang="en-US" dirty="0" smtClean="0"/>
                <a:t> </a:t>
              </a:r>
              <a:r>
                <a:rPr lang="en-US" dirty="0" err="1" smtClean="0"/>
                <a:t>có</a:t>
              </a:r>
              <a:r>
                <a:rPr lang="en-US" dirty="0" smtClean="0"/>
                <a:t> </a:t>
              </a:r>
              <a:r>
                <a:rPr lang="en-US" dirty="0" err="1" smtClean="0"/>
                <a:t>tài</a:t>
              </a:r>
              <a:r>
                <a:rPr lang="en-US" dirty="0" smtClean="0"/>
                <a:t> </a:t>
              </a:r>
              <a:r>
                <a:rPr lang="en-US" dirty="0" err="1" smtClean="0"/>
                <a:t>khoản</a:t>
              </a:r>
              <a:endParaRPr lang="en-US" dirty="0"/>
            </a:p>
          </p:txBody>
        </p:sp>
        <p:sp>
          <p:nvSpPr>
            <p:cNvPr id="149" name="Rounded Rectangle 148"/>
            <p:cNvSpPr/>
            <p:nvPr/>
          </p:nvSpPr>
          <p:spPr>
            <a:xfrm>
              <a:off x="2762166" y="2596773"/>
              <a:ext cx="1524000" cy="504825"/>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dirty="0" err="1" smtClean="0"/>
                <a:t>Đăng</a:t>
              </a:r>
              <a:r>
                <a:rPr lang="en-US" sz="1600" dirty="0" smtClean="0"/>
                <a:t> </a:t>
              </a:r>
              <a:r>
                <a:rPr lang="en-US" sz="1600" dirty="0" err="1" smtClean="0"/>
                <a:t>kí</a:t>
              </a:r>
              <a:r>
                <a:rPr lang="en-US" sz="1600" dirty="0" smtClean="0"/>
                <a:t> </a:t>
              </a:r>
              <a:r>
                <a:rPr lang="en-US" sz="1600" dirty="0" err="1" smtClean="0"/>
                <a:t>tài</a:t>
              </a:r>
              <a:r>
                <a:rPr lang="en-US" sz="1600" dirty="0" smtClean="0"/>
                <a:t> </a:t>
              </a:r>
              <a:r>
                <a:rPr lang="en-US" sz="1600" dirty="0" err="1" smtClean="0"/>
                <a:t>khoản</a:t>
              </a:r>
              <a:endParaRPr lang="en-US" sz="1600" dirty="0"/>
            </a:p>
          </p:txBody>
        </p:sp>
        <p:sp>
          <p:nvSpPr>
            <p:cNvPr id="150" name="Rounded Rectangle 149"/>
            <p:cNvSpPr/>
            <p:nvPr/>
          </p:nvSpPr>
          <p:spPr>
            <a:xfrm>
              <a:off x="2762166" y="3906460"/>
              <a:ext cx="1524000" cy="533400"/>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1600" dirty="0" err="1" smtClean="0"/>
                <a:t>Xem</a:t>
              </a:r>
              <a:r>
                <a:rPr lang="en-US" sz="1600" dirty="0"/>
                <a:t> </a:t>
              </a:r>
              <a:r>
                <a:rPr lang="en-US" sz="1600" dirty="0" err="1" smtClean="0"/>
                <a:t>thông</a:t>
              </a:r>
              <a:r>
                <a:rPr lang="en-US" sz="1600" dirty="0" smtClean="0"/>
                <a:t> tin </a:t>
              </a:r>
              <a:r>
                <a:rPr lang="en-US" sz="1600" dirty="0" err="1" smtClean="0"/>
                <a:t>nhà</a:t>
              </a:r>
              <a:r>
                <a:rPr lang="en-US" sz="1600" dirty="0" smtClean="0"/>
                <a:t> </a:t>
              </a:r>
              <a:r>
                <a:rPr lang="en-US" sz="1600" dirty="0" err="1" smtClean="0"/>
                <a:t>trọ</a:t>
              </a:r>
              <a:endParaRPr lang="en-US" sz="1600" dirty="0"/>
            </a:p>
          </p:txBody>
        </p:sp>
        <p:sp>
          <p:nvSpPr>
            <p:cNvPr id="151" name="Rounded Rectangle 150"/>
            <p:cNvSpPr/>
            <p:nvPr/>
          </p:nvSpPr>
          <p:spPr>
            <a:xfrm>
              <a:off x="2790741" y="4528759"/>
              <a:ext cx="1524000" cy="601933"/>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sz="1600" dirty="0" err="1" smtClean="0"/>
                <a:t>Xem</a:t>
              </a:r>
              <a:r>
                <a:rPr lang="en-US" sz="1600" dirty="0" smtClean="0"/>
                <a:t> </a:t>
              </a:r>
              <a:r>
                <a:rPr lang="en-US" sz="1600" dirty="0" err="1" smtClean="0"/>
                <a:t>hướng</a:t>
              </a:r>
              <a:r>
                <a:rPr lang="en-US" sz="1600" dirty="0" smtClean="0"/>
                <a:t> </a:t>
              </a:r>
              <a:r>
                <a:rPr lang="en-US" sz="1600" dirty="0" err="1" smtClean="0"/>
                <a:t>dẫn</a:t>
              </a:r>
              <a:r>
                <a:rPr lang="en-US" sz="1600" dirty="0" smtClean="0"/>
                <a:t> </a:t>
              </a:r>
              <a:r>
                <a:rPr lang="en-US" sz="1600" dirty="0" err="1" smtClean="0"/>
                <a:t>chỉ</a:t>
              </a:r>
              <a:r>
                <a:rPr lang="en-US" sz="1600" dirty="0" smtClean="0"/>
                <a:t> </a:t>
              </a:r>
              <a:r>
                <a:rPr lang="en-US" sz="1600" dirty="0" err="1" smtClean="0"/>
                <a:t>đường</a:t>
              </a:r>
              <a:endParaRPr lang="en-US" dirty="0"/>
            </a:p>
          </p:txBody>
        </p:sp>
        <p:sp>
          <p:nvSpPr>
            <p:cNvPr id="152" name="Rounded Rectangle 151"/>
            <p:cNvSpPr/>
            <p:nvPr/>
          </p:nvSpPr>
          <p:spPr>
            <a:xfrm>
              <a:off x="2762166" y="3244473"/>
              <a:ext cx="1524000" cy="533400"/>
            </a:xfrm>
            <a:prstGeom prst="roundRect">
              <a:avLst/>
            </a:prstGeom>
            <a:solidFill>
              <a:schemeClr val="accent1">
                <a:lumMod val="40000"/>
                <a:lumOff val="60000"/>
              </a:schemeClr>
            </a:solidFill>
            <a:ln>
              <a:solidFill>
                <a:schemeClr val="accent1"/>
              </a:solidFill>
            </a:ln>
          </p:spPr>
          <p:style>
            <a:lnRef idx="1">
              <a:schemeClr val="accent4"/>
            </a:lnRef>
            <a:fillRef idx="2">
              <a:schemeClr val="accent4"/>
            </a:fillRef>
            <a:effectRef idx="1">
              <a:schemeClr val="accent4"/>
            </a:effectRef>
            <a:fontRef idx="minor">
              <a:schemeClr val="dk1"/>
            </a:fontRef>
          </p:style>
          <p:txBody>
            <a:bodyPr/>
            <a:lstStyle/>
            <a:p>
              <a:pPr algn="ctr">
                <a:defRPr/>
              </a:pPr>
              <a:r>
                <a:rPr lang="en-US" dirty="0" err="1" smtClean="0"/>
                <a:t>Tìm</a:t>
              </a:r>
              <a:r>
                <a:rPr lang="en-US" dirty="0" smtClean="0"/>
                <a:t> </a:t>
              </a:r>
              <a:r>
                <a:rPr lang="en-US" dirty="0" err="1" smtClean="0"/>
                <a:t>nhà</a:t>
              </a:r>
              <a:r>
                <a:rPr lang="en-US" dirty="0" smtClean="0"/>
                <a:t> </a:t>
              </a:r>
              <a:r>
                <a:rPr lang="en-US" dirty="0" err="1" smtClean="0"/>
                <a:t>trọ</a:t>
              </a:r>
              <a:endParaRPr lang="en-US" dirty="0"/>
            </a:p>
          </p:txBody>
        </p:sp>
        <p:cxnSp>
          <p:nvCxnSpPr>
            <p:cNvPr id="153" name="Straight Connector 152"/>
            <p:cNvCxnSpPr/>
            <p:nvPr/>
          </p:nvCxnSpPr>
          <p:spPr>
            <a:xfrm>
              <a:off x="2333331" y="2365955"/>
              <a:ext cx="0" cy="2429505"/>
            </a:xfrm>
            <a:prstGeom prst="line">
              <a:avLst/>
            </a:prstGeom>
            <a:solidFill>
              <a:schemeClr val="accent1">
                <a:lumMod val="40000"/>
                <a:lumOff val="60000"/>
              </a:schemeClr>
            </a:solidFill>
            <a:ln>
              <a:solidFill>
                <a:schemeClr val="accent1"/>
              </a:solidFill>
            </a:ln>
          </p:spPr>
          <p:style>
            <a:lnRef idx="3">
              <a:schemeClr val="accent4"/>
            </a:lnRef>
            <a:fillRef idx="0">
              <a:schemeClr val="accent4"/>
            </a:fillRef>
            <a:effectRef idx="2">
              <a:schemeClr val="accent4"/>
            </a:effectRef>
            <a:fontRef idx="minor">
              <a:schemeClr val="tx1"/>
            </a:fontRef>
          </p:style>
        </p:cxnSp>
        <p:cxnSp>
          <p:nvCxnSpPr>
            <p:cNvPr id="154" name="Straight Arrow Connector 153"/>
            <p:cNvCxnSpPr>
              <a:endCxn id="149" idx="1"/>
            </p:cNvCxnSpPr>
            <p:nvPr/>
          </p:nvCxnSpPr>
          <p:spPr>
            <a:xfrm>
              <a:off x="2370054" y="2849185"/>
              <a:ext cx="392112"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5" name="Straight Arrow Connector 154"/>
            <p:cNvCxnSpPr/>
            <p:nvPr/>
          </p:nvCxnSpPr>
          <p:spPr>
            <a:xfrm>
              <a:off x="2398629" y="3490535"/>
              <a:ext cx="392112"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6" name="Straight Arrow Connector 155"/>
            <p:cNvCxnSpPr/>
            <p:nvPr/>
          </p:nvCxnSpPr>
          <p:spPr>
            <a:xfrm>
              <a:off x="2370054" y="4155698"/>
              <a:ext cx="392112" cy="0"/>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cxnSp>
          <p:nvCxnSpPr>
            <p:cNvPr id="157" name="Straight Arrow Connector 156"/>
            <p:cNvCxnSpPr/>
            <p:nvPr/>
          </p:nvCxnSpPr>
          <p:spPr>
            <a:xfrm flipV="1">
              <a:off x="2332538" y="4839473"/>
              <a:ext cx="477462" cy="4822"/>
            </a:xfrm>
            <a:prstGeom prst="straightConnector1">
              <a:avLst/>
            </a:prstGeom>
            <a:solidFill>
              <a:schemeClr val="accent1">
                <a:lumMod val="40000"/>
                <a:lumOff val="60000"/>
              </a:schemeClr>
            </a:solidFill>
            <a:ln>
              <a:solidFill>
                <a:schemeClr val="accent1"/>
              </a:solidFill>
              <a:tailEnd type="arrow"/>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83819653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8"/>
                                        </p:tgtEl>
                                        <p:attrNameLst>
                                          <p:attrName>style.visibility</p:attrName>
                                        </p:attrNameLst>
                                      </p:cBhvr>
                                      <p:to>
                                        <p:strVal val="visible"/>
                                      </p:to>
                                    </p:set>
                                    <p:anim calcmode="lin" valueType="num">
                                      <p:cBhvr additive="base">
                                        <p:cTn id="13" dur="500" fill="hold"/>
                                        <p:tgtEl>
                                          <p:spTgt spid="158"/>
                                        </p:tgtEl>
                                        <p:attrNameLst>
                                          <p:attrName>ppt_x</p:attrName>
                                        </p:attrNameLst>
                                      </p:cBhvr>
                                      <p:tavLst>
                                        <p:tav tm="0">
                                          <p:val>
                                            <p:strVal val="#ppt_x"/>
                                          </p:val>
                                        </p:tav>
                                        <p:tav tm="100000">
                                          <p:val>
                                            <p:strVal val="#ppt_x"/>
                                          </p:val>
                                        </p:tav>
                                      </p:tavLst>
                                    </p:anim>
                                    <p:anim calcmode="lin" valueType="num">
                                      <p:cBhvr additive="base">
                                        <p:cTn id="14"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
                                        </p:tgtEl>
                                        <p:attrNameLst>
                                          <p:attrName>style.visibility</p:attrName>
                                        </p:attrNameLst>
                                      </p:cBhvr>
                                      <p:to>
                                        <p:strVal val="visible"/>
                                      </p:to>
                                    </p:set>
                                    <p:anim calcmode="lin" valueType="num">
                                      <p:cBhvr additive="base">
                                        <p:cTn id="19" dur="500" fill="hold"/>
                                        <p:tgtEl>
                                          <p:spTgt spid="61"/>
                                        </p:tgtEl>
                                        <p:attrNameLst>
                                          <p:attrName>ppt_x</p:attrName>
                                        </p:attrNameLst>
                                      </p:cBhvr>
                                      <p:tavLst>
                                        <p:tav tm="0">
                                          <p:val>
                                            <p:strVal val="#ppt_x"/>
                                          </p:val>
                                        </p:tav>
                                        <p:tav tm="100000">
                                          <p:val>
                                            <p:strVal val="#ppt_x"/>
                                          </p:val>
                                        </p:tav>
                                      </p:tavLst>
                                    </p:anim>
                                    <p:anim calcmode="lin" valueType="num">
                                      <p:cBhvr additive="base">
                                        <p:cTn id="20"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anim calcmode="lin" valueType="num">
                                      <p:cBhvr additive="base">
                                        <p:cTn id="25" dur="500" fill="hold"/>
                                        <p:tgtEl>
                                          <p:spTgt spid="60"/>
                                        </p:tgtEl>
                                        <p:attrNameLst>
                                          <p:attrName>ppt_x</p:attrName>
                                        </p:attrNameLst>
                                      </p:cBhvr>
                                      <p:tavLst>
                                        <p:tav tm="0">
                                          <p:val>
                                            <p:strVal val="#ppt_x"/>
                                          </p:val>
                                        </p:tav>
                                        <p:tav tm="100000">
                                          <p:val>
                                            <p:strVal val="#ppt_x"/>
                                          </p:val>
                                        </p:tav>
                                      </p:tavLst>
                                    </p:anim>
                                    <p:anim calcmode="lin" valueType="num">
                                      <p:cBhvr additive="base">
                                        <p:cTn id="26"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ppt_x"/>
                                          </p:val>
                                        </p:tav>
                                        <p:tav tm="100000">
                                          <p:val>
                                            <p:strVal val="#ppt_x"/>
                                          </p:val>
                                        </p:tav>
                                      </p:tavLst>
                                    </p:anim>
                                    <p:anim calcmode="lin" valueType="num">
                                      <p:cBhvr additive="base">
                                        <p:cTn id="3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695580" cy="6858000"/>
          </a:xfrm>
          <a:prstGeom prst="rect">
            <a:avLst/>
          </a:prstGeom>
          <a:solidFill>
            <a:srgbClr val="7159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grpSp>
        <p:nvGrpSpPr>
          <p:cNvPr id="3" name="Group 2"/>
          <p:cNvGrpSpPr/>
          <p:nvPr/>
        </p:nvGrpSpPr>
        <p:grpSpPr>
          <a:xfrm>
            <a:off x="3695580" y="2921168"/>
            <a:ext cx="4012957" cy="1015663"/>
            <a:chOff x="2751050" y="4013537"/>
            <a:chExt cx="4012957" cy="1015663"/>
          </a:xfrm>
        </p:grpSpPr>
        <p:sp>
          <p:nvSpPr>
            <p:cNvPr id="9" name="TextBox 8"/>
            <p:cNvSpPr txBox="1"/>
            <p:nvPr/>
          </p:nvSpPr>
          <p:spPr>
            <a:xfrm>
              <a:off x="2751050" y="4013537"/>
              <a:ext cx="1154483" cy="1015663"/>
            </a:xfrm>
            <a:prstGeom prst="rect">
              <a:avLst/>
            </a:prstGeom>
            <a:noFill/>
          </p:spPr>
          <p:txBody>
            <a:bodyPr wrap="none" rtlCol="0">
              <a:spAutoFit/>
            </a:bodyPr>
            <a:lstStyle/>
            <a:p>
              <a:r>
                <a:rPr lang="en-US" sz="6000" kern="0" dirty="0" smtClean="0">
                  <a:solidFill>
                    <a:srgbClr val="71598B"/>
                  </a:solidFill>
                  <a:latin typeface="Gill Sans Ultra Bold" panose="020B0A02020104020203" pitchFamily="34" charset="0"/>
                </a:rPr>
                <a:t>6.</a:t>
              </a:r>
              <a:endParaRPr lang="en-US" sz="6000" kern="0" dirty="0">
                <a:solidFill>
                  <a:srgbClr val="71598B"/>
                </a:solidFill>
                <a:latin typeface="Gill Sans Ultra Bold" panose="020B0A02020104020203" pitchFamily="34" charset="0"/>
              </a:endParaRPr>
            </a:p>
          </p:txBody>
        </p:sp>
        <p:sp>
          <p:nvSpPr>
            <p:cNvPr id="10" name="TextBox 9"/>
            <p:cNvSpPr txBox="1"/>
            <p:nvPr/>
          </p:nvSpPr>
          <p:spPr>
            <a:xfrm>
              <a:off x="3905532" y="4372329"/>
              <a:ext cx="2858475"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MÔ HÌNH CDM</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5" name="Slide Number Placeholder 4"/>
          <p:cNvSpPr>
            <a:spLocks noGrp="1"/>
          </p:cNvSpPr>
          <p:nvPr>
            <p:ph type="sldNum" sz="quarter" idx="12"/>
          </p:nvPr>
        </p:nvSpPr>
        <p:spPr/>
        <p:txBody>
          <a:bodyPr/>
          <a:lstStyle/>
          <a:p>
            <a:fld id="{8AED1137-7A17-4605-A4F9-3A8E0C5C52EF}" type="slidenum">
              <a:rPr lang="en-US" smtClean="0"/>
              <a:t>19</a:t>
            </a:fld>
            <a:endParaRPr lang="en-US"/>
          </a:p>
        </p:txBody>
      </p:sp>
    </p:spTree>
    <p:extLst>
      <p:ext uri="{BB962C8B-B14F-4D97-AF65-F5344CB8AC3E}">
        <p14:creationId xmlns:p14="http://schemas.microsoft.com/office/powerpoint/2010/main" val="3585036955"/>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751049" y="43834"/>
            <a:ext cx="3786041" cy="1052343"/>
            <a:chOff x="2751049" y="80514"/>
            <a:chExt cx="3786041" cy="1015663"/>
          </a:xfrm>
        </p:grpSpPr>
        <p:sp>
          <p:nvSpPr>
            <p:cNvPr id="4" name="TextBox 3"/>
            <p:cNvSpPr txBox="1"/>
            <p:nvPr/>
          </p:nvSpPr>
          <p:spPr>
            <a:xfrm>
              <a:off x="2751049" y="80514"/>
              <a:ext cx="1154483" cy="1015663"/>
            </a:xfrm>
            <a:prstGeom prst="rect">
              <a:avLst/>
            </a:prstGeom>
            <a:noFill/>
          </p:spPr>
          <p:txBody>
            <a:bodyPr wrap="none" rtlCol="0">
              <a:spAutoFit/>
            </a:bodyPr>
            <a:lstStyle/>
            <a:p>
              <a:r>
                <a:rPr lang="en-US" sz="6000" kern="0" dirty="0" smtClean="0">
                  <a:solidFill>
                    <a:srgbClr val="002060"/>
                  </a:solidFill>
                  <a:latin typeface="Gill Sans Ultra Bold" panose="020B0A02020104020203" pitchFamily="34" charset="0"/>
                </a:rPr>
                <a:t>1.</a:t>
              </a:r>
              <a:endParaRPr lang="en-US" sz="6000" kern="0" dirty="0">
                <a:solidFill>
                  <a:srgbClr val="002060"/>
                </a:solidFill>
                <a:latin typeface="Gill Sans Ultra Bold" panose="020B0A02020104020203" pitchFamily="34" charset="0"/>
              </a:endParaRPr>
            </a:p>
          </p:txBody>
        </p:sp>
        <p:sp>
          <p:nvSpPr>
            <p:cNvPr id="8" name="TextBox 7"/>
            <p:cNvSpPr txBox="1"/>
            <p:nvPr/>
          </p:nvSpPr>
          <p:spPr>
            <a:xfrm>
              <a:off x="4098602" y="384957"/>
              <a:ext cx="2438488"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ĐẶT VẤN ĐỀ</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3" name="Group 2"/>
          <p:cNvGrpSpPr/>
          <p:nvPr/>
        </p:nvGrpSpPr>
        <p:grpSpPr>
          <a:xfrm>
            <a:off x="2805145" y="833082"/>
            <a:ext cx="4509901" cy="1015663"/>
            <a:chOff x="2831897" y="903399"/>
            <a:chExt cx="4509901" cy="1015663"/>
          </a:xfrm>
        </p:grpSpPr>
        <p:sp>
          <p:nvSpPr>
            <p:cNvPr id="6" name="TextBox 5"/>
            <p:cNvSpPr txBox="1"/>
            <p:nvPr/>
          </p:nvSpPr>
          <p:spPr>
            <a:xfrm>
              <a:off x="2831897" y="903399"/>
              <a:ext cx="1154483" cy="1015663"/>
            </a:xfrm>
            <a:prstGeom prst="rect">
              <a:avLst/>
            </a:prstGeom>
            <a:noFill/>
          </p:spPr>
          <p:txBody>
            <a:bodyPr wrap="none" rtlCol="0">
              <a:spAutoFit/>
            </a:bodyPr>
            <a:lstStyle/>
            <a:p>
              <a:r>
                <a:rPr lang="en-US" sz="6000" kern="0" dirty="0" smtClean="0">
                  <a:solidFill>
                    <a:srgbClr val="002060"/>
                  </a:solidFill>
                  <a:latin typeface="Gill Sans Ultra Bold" panose="020B0A02020104020203" pitchFamily="34" charset="0"/>
                </a:rPr>
                <a:t>2.</a:t>
              </a:r>
              <a:endParaRPr lang="en-US" sz="6000" kern="0" dirty="0">
                <a:solidFill>
                  <a:srgbClr val="002060"/>
                </a:solidFill>
                <a:latin typeface="Gill Sans Ultra Bold" panose="020B0A02020104020203" pitchFamily="34" charset="0"/>
              </a:endParaRPr>
            </a:p>
          </p:txBody>
        </p:sp>
        <p:sp>
          <p:nvSpPr>
            <p:cNvPr id="11" name="TextBox 10"/>
            <p:cNvSpPr txBox="1"/>
            <p:nvPr/>
          </p:nvSpPr>
          <p:spPr>
            <a:xfrm>
              <a:off x="4098602" y="1184018"/>
              <a:ext cx="3243196"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MỤC TIÊU ĐỀ TÀI</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0" name="Group 9"/>
          <p:cNvGrpSpPr/>
          <p:nvPr/>
        </p:nvGrpSpPr>
        <p:grpSpPr>
          <a:xfrm>
            <a:off x="2751049" y="1614289"/>
            <a:ext cx="8383219" cy="1015663"/>
            <a:chOff x="2805145" y="1726284"/>
            <a:chExt cx="8383219" cy="1015663"/>
          </a:xfrm>
        </p:grpSpPr>
        <p:sp>
          <p:nvSpPr>
            <p:cNvPr id="7" name="TextBox 6"/>
            <p:cNvSpPr txBox="1"/>
            <p:nvPr/>
          </p:nvSpPr>
          <p:spPr>
            <a:xfrm>
              <a:off x="2805145" y="1726284"/>
              <a:ext cx="1154483" cy="1015663"/>
            </a:xfrm>
            <a:prstGeom prst="rect">
              <a:avLst/>
            </a:prstGeom>
            <a:noFill/>
          </p:spPr>
          <p:txBody>
            <a:bodyPr wrap="none" rtlCol="0">
              <a:spAutoFit/>
            </a:bodyPr>
            <a:lstStyle/>
            <a:p>
              <a:r>
                <a:rPr lang="en-US" sz="6000" kern="0" dirty="0" smtClean="0">
                  <a:solidFill>
                    <a:srgbClr val="002060"/>
                  </a:solidFill>
                  <a:latin typeface="Gill Sans Ultra Bold" panose="020B0A02020104020203" pitchFamily="34" charset="0"/>
                </a:rPr>
                <a:t>3.</a:t>
              </a:r>
              <a:endParaRPr lang="en-US" sz="6000" kern="0" dirty="0">
                <a:solidFill>
                  <a:srgbClr val="002060"/>
                </a:solidFill>
                <a:latin typeface="Gill Sans Ultra Bold" panose="020B0A02020104020203" pitchFamily="34" charset="0"/>
              </a:endParaRPr>
            </a:p>
          </p:txBody>
        </p:sp>
        <p:sp>
          <p:nvSpPr>
            <p:cNvPr id="12" name="TextBox 11"/>
            <p:cNvSpPr txBox="1"/>
            <p:nvPr/>
          </p:nvSpPr>
          <p:spPr>
            <a:xfrm>
              <a:off x="4081931" y="2065320"/>
              <a:ext cx="7106433"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ĐỐI TƯỢNG VÀ PHẠM VI NGHIÊN CỨU</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16" name="Group 15"/>
          <p:cNvGrpSpPr/>
          <p:nvPr/>
        </p:nvGrpSpPr>
        <p:grpSpPr>
          <a:xfrm>
            <a:off x="2805145" y="2420440"/>
            <a:ext cx="7796520" cy="1015663"/>
            <a:chOff x="2805145" y="2573847"/>
            <a:chExt cx="7796520" cy="1015663"/>
          </a:xfrm>
        </p:grpSpPr>
        <p:sp>
          <p:nvSpPr>
            <p:cNvPr id="5" name="TextBox 4"/>
            <p:cNvSpPr txBox="1"/>
            <p:nvPr/>
          </p:nvSpPr>
          <p:spPr>
            <a:xfrm>
              <a:off x="2805145" y="2573847"/>
              <a:ext cx="1154483" cy="1015663"/>
            </a:xfrm>
            <a:prstGeom prst="rect">
              <a:avLst/>
            </a:prstGeom>
            <a:noFill/>
          </p:spPr>
          <p:txBody>
            <a:bodyPr wrap="none" rtlCol="0">
              <a:spAutoFit/>
            </a:bodyPr>
            <a:lstStyle/>
            <a:p>
              <a:r>
                <a:rPr lang="en-US" sz="6000" kern="0" dirty="0" smtClean="0">
                  <a:solidFill>
                    <a:srgbClr val="002060"/>
                  </a:solidFill>
                  <a:latin typeface="Gill Sans Ultra Bold" panose="020B0A02020104020203" pitchFamily="34" charset="0"/>
                </a:rPr>
                <a:t>4.</a:t>
              </a:r>
              <a:endParaRPr lang="en-US" sz="6000" kern="0" dirty="0">
                <a:solidFill>
                  <a:srgbClr val="002060"/>
                </a:solidFill>
                <a:latin typeface="Gill Sans Ultra Bold" panose="020B0A02020104020203" pitchFamily="34" charset="0"/>
              </a:endParaRPr>
            </a:p>
          </p:txBody>
        </p:sp>
        <p:sp>
          <p:nvSpPr>
            <p:cNvPr id="13" name="TextBox 12"/>
            <p:cNvSpPr txBox="1"/>
            <p:nvPr/>
          </p:nvSpPr>
          <p:spPr>
            <a:xfrm>
              <a:off x="4081931" y="2856483"/>
              <a:ext cx="6519734" cy="523220"/>
            </a:xfrm>
            <a:prstGeom prst="rect">
              <a:avLst/>
            </a:prstGeom>
            <a:noFill/>
          </p:spPr>
          <p:txBody>
            <a:bodyPr wrap="none" rtlCol="0">
              <a:spAutoFit/>
            </a:bodyPr>
            <a:lstStyle/>
            <a:p>
              <a:r>
                <a:rPr lang="en-US" sz="2800" dirty="0">
                  <a:latin typeface="Segoe UI Black" panose="020B0A02040204020203" pitchFamily="34" charset="0"/>
                  <a:ea typeface="Segoe UI Black" panose="020B0A02040204020203" pitchFamily="34" charset="0"/>
                  <a:cs typeface="Segoe UI Black" panose="020B0A02040204020203" pitchFamily="34" charset="0"/>
                </a:rPr>
                <a:t>CÔNG CỤ, NGÔN NGỮ, CÔNG NGHỆ</a:t>
              </a:r>
            </a:p>
          </p:txBody>
        </p:sp>
      </p:grpSp>
      <p:grpSp>
        <p:nvGrpSpPr>
          <p:cNvPr id="17" name="Group 16"/>
          <p:cNvGrpSpPr/>
          <p:nvPr/>
        </p:nvGrpSpPr>
        <p:grpSpPr>
          <a:xfrm>
            <a:off x="2789844" y="3199834"/>
            <a:ext cx="4982241" cy="1015663"/>
            <a:chOff x="2785955" y="3372054"/>
            <a:chExt cx="4982241" cy="1015663"/>
          </a:xfrm>
        </p:grpSpPr>
        <p:sp>
          <p:nvSpPr>
            <p:cNvPr id="9" name="TextBox 8"/>
            <p:cNvSpPr txBox="1"/>
            <p:nvPr/>
          </p:nvSpPr>
          <p:spPr>
            <a:xfrm>
              <a:off x="2785955" y="3372054"/>
              <a:ext cx="1154483" cy="1015663"/>
            </a:xfrm>
            <a:prstGeom prst="rect">
              <a:avLst/>
            </a:prstGeom>
            <a:noFill/>
          </p:spPr>
          <p:txBody>
            <a:bodyPr wrap="none" rtlCol="0">
              <a:spAutoFit/>
            </a:bodyPr>
            <a:lstStyle/>
            <a:p>
              <a:r>
                <a:rPr lang="en-US" sz="6000" kern="0" dirty="0" smtClean="0">
                  <a:solidFill>
                    <a:srgbClr val="002060"/>
                  </a:solidFill>
                  <a:latin typeface="Gill Sans Ultra Bold" panose="020B0A02020104020203" pitchFamily="34" charset="0"/>
                </a:rPr>
                <a:t>5.</a:t>
              </a:r>
              <a:endParaRPr lang="en-US" sz="6000" kern="0" dirty="0">
                <a:solidFill>
                  <a:srgbClr val="002060"/>
                </a:solidFill>
                <a:latin typeface="Gill Sans Ultra Bold" panose="020B0A02020104020203" pitchFamily="34" charset="0"/>
              </a:endParaRPr>
            </a:p>
          </p:txBody>
        </p:sp>
        <p:sp>
          <p:nvSpPr>
            <p:cNvPr id="14" name="TextBox 13"/>
            <p:cNvSpPr txBox="1"/>
            <p:nvPr/>
          </p:nvSpPr>
          <p:spPr>
            <a:xfrm>
              <a:off x="4098602" y="3688185"/>
              <a:ext cx="3669594"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SƠ ĐỒ CHỨC NĂNG</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20" name="Rectangle 19"/>
          <p:cNvSpPr/>
          <p:nvPr/>
        </p:nvSpPr>
        <p:spPr>
          <a:xfrm>
            <a:off x="2011476" y="0"/>
            <a:ext cx="128587" cy="66865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TextBox 21"/>
          <p:cNvSpPr txBox="1"/>
          <p:nvPr/>
        </p:nvSpPr>
        <p:spPr>
          <a:xfrm>
            <a:off x="0" y="0"/>
            <a:ext cx="875561" cy="5619487"/>
          </a:xfrm>
          <a:prstGeom prst="rect">
            <a:avLst/>
          </a:prstGeom>
          <a:noFill/>
        </p:spPr>
        <p:txBody>
          <a:bodyPr vert="wordArtVert" wrap="none" rtlCol="0" anchor="ctr">
            <a:spAutoFit/>
          </a:bodyPr>
          <a:lstStyle/>
          <a:p>
            <a:r>
              <a:rPr lang="en-US" sz="3600" b="1" smtClean="0">
                <a:latin typeface="UTM Eremitage" panose="02040603050506020204" pitchFamily="18" charset="0"/>
              </a:rPr>
              <a:t>NỘI DUNG</a:t>
            </a:r>
            <a:endParaRPr lang="en-US" sz="3600" b="1">
              <a:latin typeface="UTM Eremitage" panose="02040603050506020204" pitchFamily="18" charset="0"/>
            </a:endParaRPr>
          </a:p>
        </p:txBody>
      </p:sp>
      <p:sp>
        <p:nvSpPr>
          <p:cNvPr id="23" name="Rectangle 22"/>
          <p:cNvSpPr/>
          <p:nvPr/>
        </p:nvSpPr>
        <p:spPr>
          <a:xfrm>
            <a:off x="876330" y="1290623"/>
            <a:ext cx="875561" cy="4890121"/>
          </a:xfrm>
          <a:prstGeom prst="rect">
            <a:avLst/>
          </a:prstGeom>
          <a:noFill/>
        </p:spPr>
        <p:txBody>
          <a:bodyPr vert="wordArtVert" wrap="none" numCol="1" rtlCol="0" anchor="ctr">
            <a:spAutoFit/>
          </a:bodyPr>
          <a:lstStyle/>
          <a:p>
            <a:r>
              <a:rPr lang="en-US" sz="3600" b="1" kern="0" spc="-100">
                <a:latin typeface="UTM Eremitage" panose="02040603050506020204" pitchFamily="18" charset="0"/>
              </a:rPr>
              <a:t>BÁO</a:t>
            </a:r>
            <a:r>
              <a:rPr lang="en-US" sz="3600" b="1">
                <a:latin typeface="UTM Eremitage" panose="02040603050506020204" pitchFamily="18" charset="0"/>
              </a:rPr>
              <a:t> CÁO</a:t>
            </a:r>
          </a:p>
        </p:txBody>
      </p:sp>
      <p:grpSp>
        <p:nvGrpSpPr>
          <p:cNvPr id="21" name="Group 20"/>
          <p:cNvGrpSpPr/>
          <p:nvPr/>
        </p:nvGrpSpPr>
        <p:grpSpPr>
          <a:xfrm>
            <a:off x="2751049" y="3967953"/>
            <a:ext cx="4154451" cy="1015663"/>
            <a:chOff x="2785955" y="3372054"/>
            <a:chExt cx="4154451" cy="1015663"/>
          </a:xfrm>
        </p:grpSpPr>
        <p:sp>
          <p:nvSpPr>
            <p:cNvPr id="24" name="TextBox 23"/>
            <p:cNvSpPr txBox="1"/>
            <p:nvPr/>
          </p:nvSpPr>
          <p:spPr>
            <a:xfrm>
              <a:off x="2785955" y="3372054"/>
              <a:ext cx="1154483" cy="1015663"/>
            </a:xfrm>
            <a:prstGeom prst="rect">
              <a:avLst/>
            </a:prstGeom>
            <a:noFill/>
          </p:spPr>
          <p:txBody>
            <a:bodyPr wrap="none" rtlCol="0">
              <a:spAutoFit/>
            </a:bodyPr>
            <a:lstStyle/>
            <a:p>
              <a:r>
                <a:rPr lang="en-US" sz="6000" kern="0" dirty="0">
                  <a:solidFill>
                    <a:srgbClr val="002060"/>
                  </a:solidFill>
                  <a:latin typeface="Gill Sans Ultra Bold" panose="020B0A02020104020203" pitchFamily="34" charset="0"/>
                </a:rPr>
                <a:t>6</a:t>
              </a:r>
              <a:r>
                <a:rPr lang="en-US" sz="6000" kern="0" dirty="0" smtClean="0">
                  <a:solidFill>
                    <a:srgbClr val="002060"/>
                  </a:solidFill>
                  <a:latin typeface="Gill Sans Ultra Bold" panose="020B0A02020104020203" pitchFamily="34" charset="0"/>
                </a:rPr>
                <a:t>.</a:t>
              </a:r>
              <a:endParaRPr lang="en-US" sz="6000" kern="0" dirty="0">
                <a:solidFill>
                  <a:srgbClr val="002060"/>
                </a:solidFill>
                <a:latin typeface="Gill Sans Ultra Bold" panose="020B0A02020104020203" pitchFamily="34" charset="0"/>
              </a:endParaRPr>
            </a:p>
          </p:txBody>
        </p:sp>
        <p:sp>
          <p:nvSpPr>
            <p:cNvPr id="25" name="TextBox 24"/>
            <p:cNvSpPr txBox="1"/>
            <p:nvPr/>
          </p:nvSpPr>
          <p:spPr>
            <a:xfrm>
              <a:off x="4081931" y="3647646"/>
              <a:ext cx="2858475"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MÔ HÌNH CDM</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grpSp>
        <p:nvGrpSpPr>
          <p:cNvPr id="26" name="Group 25"/>
          <p:cNvGrpSpPr/>
          <p:nvPr/>
        </p:nvGrpSpPr>
        <p:grpSpPr>
          <a:xfrm>
            <a:off x="2751049" y="4712887"/>
            <a:ext cx="7449199" cy="1015663"/>
            <a:chOff x="2785955" y="3372054"/>
            <a:chExt cx="7449199" cy="1015663"/>
          </a:xfrm>
        </p:grpSpPr>
        <p:sp>
          <p:nvSpPr>
            <p:cNvPr id="27" name="TextBox 26"/>
            <p:cNvSpPr txBox="1"/>
            <p:nvPr/>
          </p:nvSpPr>
          <p:spPr>
            <a:xfrm>
              <a:off x="2785955" y="3372054"/>
              <a:ext cx="1154483" cy="1015663"/>
            </a:xfrm>
            <a:prstGeom prst="rect">
              <a:avLst/>
            </a:prstGeom>
            <a:noFill/>
          </p:spPr>
          <p:txBody>
            <a:bodyPr wrap="none" rtlCol="0">
              <a:spAutoFit/>
            </a:bodyPr>
            <a:lstStyle/>
            <a:p>
              <a:r>
                <a:rPr lang="en-US" sz="6000" kern="0" dirty="0">
                  <a:solidFill>
                    <a:srgbClr val="002060"/>
                  </a:solidFill>
                  <a:latin typeface="Gill Sans Ultra Bold" panose="020B0A02020104020203" pitchFamily="34" charset="0"/>
                </a:rPr>
                <a:t>7</a:t>
              </a:r>
              <a:r>
                <a:rPr lang="en-US" sz="6000" kern="0" dirty="0" smtClean="0">
                  <a:solidFill>
                    <a:srgbClr val="002060"/>
                  </a:solidFill>
                  <a:latin typeface="Gill Sans Ultra Bold" panose="020B0A02020104020203" pitchFamily="34" charset="0"/>
                </a:rPr>
                <a:t>.</a:t>
              </a:r>
              <a:endParaRPr lang="en-US" sz="6000" kern="0" dirty="0">
                <a:solidFill>
                  <a:srgbClr val="002060"/>
                </a:solidFill>
                <a:latin typeface="Gill Sans Ultra Bold" panose="020B0A02020104020203" pitchFamily="34" charset="0"/>
              </a:endParaRPr>
            </a:p>
          </p:txBody>
        </p:sp>
        <p:sp>
          <p:nvSpPr>
            <p:cNvPr id="28" name="TextBox 27"/>
            <p:cNvSpPr txBox="1"/>
            <p:nvPr/>
          </p:nvSpPr>
          <p:spPr>
            <a:xfrm>
              <a:off x="4081931" y="3647646"/>
              <a:ext cx="6153223"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KẾT LUẬN &amp; HƯỚNG PHÁT TRIỂN</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18" name="Slide Number Placeholder 17"/>
          <p:cNvSpPr>
            <a:spLocks noGrp="1"/>
          </p:cNvSpPr>
          <p:nvPr>
            <p:ph type="sldNum" sz="quarter" idx="12"/>
          </p:nvPr>
        </p:nvSpPr>
        <p:spPr/>
        <p:txBody>
          <a:bodyPr/>
          <a:lstStyle/>
          <a:p>
            <a:fld id="{8AED1137-7A17-4605-A4F9-3A8E0C5C52EF}" type="slidenum">
              <a:rPr lang="en-US" smtClean="0"/>
              <a:t>2</a:t>
            </a:fld>
            <a:endParaRPr lang="en-US"/>
          </a:p>
        </p:txBody>
      </p:sp>
      <p:grpSp>
        <p:nvGrpSpPr>
          <p:cNvPr id="29" name="Group 28"/>
          <p:cNvGrpSpPr/>
          <p:nvPr/>
        </p:nvGrpSpPr>
        <p:grpSpPr>
          <a:xfrm>
            <a:off x="2702558" y="5557538"/>
            <a:ext cx="5606771" cy="1015663"/>
            <a:chOff x="2785955" y="3372054"/>
            <a:chExt cx="5606771" cy="1015663"/>
          </a:xfrm>
        </p:grpSpPr>
        <p:sp>
          <p:nvSpPr>
            <p:cNvPr id="30" name="TextBox 29"/>
            <p:cNvSpPr txBox="1"/>
            <p:nvPr/>
          </p:nvSpPr>
          <p:spPr>
            <a:xfrm>
              <a:off x="2785955" y="3372054"/>
              <a:ext cx="1154483" cy="1015663"/>
            </a:xfrm>
            <a:prstGeom prst="rect">
              <a:avLst/>
            </a:prstGeom>
            <a:noFill/>
          </p:spPr>
          <p:txBody>
            <a:bodyPr wrap="none" rtlCol="0">
              <a:spAutoFit/>
            </a:bodyPr>
            <a:lstStyle/>
            <a:p>
              <a:r>
                <a:rPr lang="en-US" sz="6000" kern="0" dirty="0" smtClean="0">
                  <a:solidFill>
                    <a:srgbClr val="002060"/>
                  </a:solidFill>
                  <a:latin typeface="Gill Sans Ultra Bold" panose="020B0A02020104020203" pitchFamily="34" charset="0"/>
                </a:rPr>
                <a:t>8</a:t>
              </a:r>
              <a:r>
                <a:rPr lang="en-US" sz="6000" kern="0" dirty="0" smtClean="0">
                  <a:solidFill>
                    <a:srgbClr val="002060"/>
                  </a:solidFill>
                  <a:latin typeface="Gill Sans Ultra Bold" panose="020B0A02020104020203" pitchFamily="34" charset="0"/>
                </a:rPr>
                <a:t>.</a:t>
              </a:r>
              <a:endParaRPr lang="en-US" sz="6000" kern="0" dirty="0">
                <a:solidFill>
                  <a:srgbClr val="002060"/>
                </a:solidFill>
                <a:latin typeface="Gill Sans Ultra Bold" panose="020B0A02020104020203" pitchFamily="34" charset="0"/>
              </a:endParaRPr>
            </a:p>
          </p:txBody>
        </p:sp>
        <p:sp>
          <p:nvSpPr>
            <p:cNvPr id="31" name="TextBox 30"/>
            <p:cNvSpPr txBox="1"/>
            <p:nvPr/>
          </p:nvSpPr>
          <p:spPr>
            <a:xfrm>
              <a:off x="4081931" y="3647646"/>
              <a:ext cx="4310795"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DEMO CHƯƠNG TRÌNH</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spTree>
    <p:extLst>
      <p:ext uri="{BB962C8B-B14F-4D97-AF65-F5344CB8AC3E}">
        <p14:creationId xmlns:p14="http://schemas.microsoft.com/office/powerpoint/2010/main" val="823114186"/>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750" fill="hold"/>
                                        <p:tgtEl>
                                          <p:spTgt spid="20"/>
                                        </p:tgtEl>
                                        <p:attrNameLst>
                                          <p:attrName>ppt_x</p:attrName>
                                        </p:attrNameLst>
                                      </p:cBhvr>
                                      <p:tavLst>
                                        <p:tav tm="0">
                                          <p:val>
                                            <p:strVal val="#ppt_x"/>
                                          </p:val>
                                        </p:tav>
                                        <p:tav tm="100000">
                                          <p:val>
                                            <p:strVal val="#ppt_x"/>
                                          </p:val>
                                        </p:tav>
                                      </p:tavLst>
                                    </p:anim>
                                    <p:anim calcmode="lin" valueType="num">
                                      <p:cBhvr>
                                        <p:cTn id="8" dur="750" fill="hold"/>
                                        <p:tgtEl>
                                          <p:spTgt spid="20"/>
                                        </p:tgtEl>
                                        <p:attrNameLst>
                                          <p:attrName>ppt_y</p:attrName>
                                        </p:attrNameLst>
                                      </p:cBhvr>
                                      <p:tavLst>
                                        <p:tav tm="0">
                                          <p:val>
                                            <p:strVal val="#ppt_y-#ppt_h/2"/>
                                          </p:val>
                                        </p:tav>
                                        <p:tav tm="100000">
                                          <p:val>
                                            <p:strVal val="#ppt_y"/>
                                          </p:val>
                                        </p:tav>
                                      </p:tavLst>
                                    </p:anim>
                                    <p:anim calcmode="lin" valueType="num">
                                      <p:cBhvr>
                                        <p:cTn id="9" dur="750" fill="hold"/>
                                        <p:tgtEl>
                                          <p:spTgt spid="20"/>
                                        </p:tgtEl>
                                        <p:attrNameLst>
                                          <p:attrName>ppt_w</p:attrName>
                                        </p:attrNameLst>
                                      </p:cBhvr>
                                      <p:tavLst>
                                        <p:tav tm="0">
                                          <p:val>
                                            <p:strVal val="#ppt_w"/>
                                          </p:val>
                                        </p:tav>
                                        <p:tav tm="100000">
                                          <p:val>
                                            <p:strVal val="#ppt_w"/>
                                          </p:val>
                                        </p:tav>
                                      </p:tavLst>
                                    </p:anim>
                                    <p:anim calcmode="lin" valueType="num">
                                      <p:cBhvr>
                                        <p:cTn id="10" dur="750" fill="hold"/>
                                        <p:tgtEl>
                                          <p:spTgt spid="20"/>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ppt_x"/>
                                          </p:val>
                                        </p:tav>
                                        <p:tav tm="100000">
                                          <p:val>
                                            <p:strVal val="#ppt_x"/>
                                          </p:val>
                                        </p:tav>
                                      </p:tavLst>
                                    </p:anim>
                                    <p:anim calcmode="lin" valueType="num">
                                      <p:cBhvr additive="base">
                                        <p:cTn id="3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fill="hold"/>
                                        <p:tgtEl>
                                          <p:spTgt spid="17"/>
                                        </p:tgtEl>
                                        <p:attrNameLst>
                                          <p:attrName>ppt_x</p:attrName>
                                        </p:attrNameLst>
                                      </p:cBhvr>
                                      <p:tavLst>
                                        <p:tav tm="0">
                                          <p:val>
                                            <p:strVal val="#ppt_x"/>
                                          </p:val>
                                        </p:tav>
                                        <p:tav tm="100000">
                                          <p:val>
                                            <p:strVal val="#ppt_x"/>
                                          </p:val>
                                        </p:tav>
                                      </p:tavLst>
                                    </p:anim>
                                    <p:anim calcmode="lin" valueType="num">
                                      <p:cBhvr additive="base">
                                        <p:cTn id="4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500" fill="hold"/>
                                        <p:tgtEl>
                                          <p:spTgt spid="21"/>
                                        </p:tgtEl>
                                        <p:attrNameLst>
                                          <p:attrName>ppt_x</p:attrName>
                                        </p:attrNameLst>
                                      </p:cBhvr>
                                      <p:tavLst>
                                        <p:tav tm="0">
                                          <p:val>
                                            <p:strVal val="#ppt_x"/>
                                          </p:val>
                                        </p:tav>
                                        <p:tav tm="100000">
                                          <p:val>
                                            <p:strVal val="#ppt_x"/>
                                          </p:val>
                                        </p:tav>
                                      </p:tavLst>
                                    </p:anim>
                                    <p:anim calcmode="lin" valueType="num">
                                      <p:cBhvr additive="base">
                                        <p:cTn id="4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ppt_x"/>
                                          </p:val>
                                        </p:tav>
                                        <p:tav tm="100000">
                                          <p:val>
                                            <p:strVal val="#ppt_x"/>
                                          </p:val>
                                        </p:tav>
                                      </p:tavLst>
                                    </p:anim>
                                    <p:anim calcmode="lin" valueType="num">
                                      <p:cBhvr additive="base">
                                        <p:cTn id="5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9"/>
                                        </p:tgtEl>
                                        <p:attrNameLst>
                                          <p:attrName>style.visibility</p:attrName>
                                        </p:attrNameLst>
                                      </p:cBhvr>
                                      <p:to>
                                        <p:strVal val="visible"/>
                                      </p:to>
                                    </p:set>
                                    <p:anim calcmode="lin" valueType="num">
                                      <p:cBhvr additive="base">
                                        <p:cTn id="57" dur="500" fill="hold"/>
                                        <p:tgtEl>
                                          <p:spTgt spid="29"/>
                                        </p:tgtEl>
                                        <p:attrNameLst>
                                          <p:attrName>ppt_x</p:attrName>
                                        </p:attrNameLst>
                                      </p:cBhvr>
                                      <p:tavLst>
                                        <p:tav tm="0">
                                          <p:val>
                                            <p:strVal val="#ppt_x"/>
                                          </p:val>
                                        </p:tav>
                                        <p:tav tm="100000">
                                          <p:val>
                                            <p:strVal val="#ppt_x"/>
                                          </p:val>
                                        </p:tav>
                                      </p:tavLst>
                                    </p:anim>
                                    <p:anim calcmode="lin" valueType="num">
                                      <p:cBhvr additive="base">
                                        <p:cTn id="5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73397"/>
            <a:ext cx="3621504" cy="646331"/>
          </a:xfrm>
          <a:prstGeom prst="rect">
            <a:avLst/>
          </a:prstGeom>
          <a:solidFill>
            <a:srgbClr val="002060"/>
          </a:solidFill>
        </p:spPr>
        <p:txBody>
          <a:bodyPr wrap="none" anchor="ctr">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smtClean="0">
                <a:solidFill>
                  <a:schemeClr val="bg1"/>
                </a:solidFill>
              </a:rPr>
              <a:t>MÔ HÌNH CDM</a:t>
            </a:r>
            <a:endParaRPr lang="en-US" dirty="0">
              <a:solidFill>
                <a:schemeClr val="bg1"/>
              </a:solidFill>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42458" y="173397"/>
            <a:ext cx="11374788" cy="6557188"/>
          </a:xfrm>
          <a:prstGeom prst="rect">
            <a:avLst/>
          </a:prstGeom>
          <a:noFill/>
          <a:ln>
            <a:noFill/>
          </a:ln>
        </p:spPr>
      </p:pic>
      <p:sp>
        <p:nvSpPr>
          <p:cNvPr id="4" name="Slide Number Placeholder 3"/>
          <p:cNvSpPr>
            <a:spLocks noGrp="1"/>
          </p:cNvSpPr>
          <p:nvPr>
            <p:ph type="sldNum" sz="quarter" idx="12"/>
          </p:nvPr>
        </p:nvSpPr>
        <p:spPr/>
        <p:txBody>
          <a:bodyPr/>
          <a:lstStyle/>
          <a:p>
            <a:fld id="{8AED1137-7A17-4605-A4F9-3A8E0C5C52EF}" type="slidenum">
              <a:rPr lang="en-US" smtClean="0"/>
              <a:t>20</a:t>
            </a:fld>
            <a:endParaRPr lang="en-US"/>
          </a:p>
        </p:txBody>
      </p:sp>
    </p:spTree>
    <p:extLst>
      <p:ext uri="{BB962C8B-B14F-4D97-AF65-F5344CB8AC3E}">
        <p14:creationId xmlns:p14="http://schemas.microsoft.com/office/powerpoint/2010/main" val="39278805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69558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grpSp>
        <p:nvGrpSpPr>
          <p:cNvPr id="4" name="Group 3"/>
          <p:cNvGrpSpPr/>
          <p:nvPr/>
        </p:nvGrpSpPr>
        <p:grpSpPr>
          <a:xfrm>
            <a:off x="3695580" y="2921168"/>
            <a:ext cx="7307706" cy="1015663"/>
            <a:chOff x="2751049" y="5285126"/>
            <a:chExt cx="7307706" cy="1015663"/>
          </a:xfrm>
        </p:grpSpPr>
        <p:sp>
          <p:nvSpPr>
            <p:cNvPr id="6" name="TextBox 5"/>
            <p:cNvSpPr txBox="1"/>
            <p:nvPr/>
          </p:nvSpPr>
          <p:spPr>
            <a:xfrm>
              <a:off x="2751049" y="5285126"/>
              <a:ext cx="1154483" cy="1015663"/>
            </a:xfrm>
            <a:prstGeom prst="rect">
              <a:avLst/>
            </a:prstGeom>
            <a:noFill/>
          </p:spPr>
          <p:txBody>
            <a:bodyPr wrap="none" rtlCol="0">
              <a:spAutoFit/>
            </a:bodyPr>
            <a:lstStyle/>
            <a:p>
              <a:r>
                <a:rPr lang="en-US" sz="6000" kern="0" dirty="0" smtClean="0">
                  <a:solidFill>
                    <a:srgbClr val="00B050"/>
                  </a:solidFill>
                  <a:latin typeface="Gill Sans Ultra Bold" panose="020B0A02020104020203" pitchFamily="34" charset="0"/>
                </a:rPr>
                <a:t>7.</a:t>
              </a:r>
              <a:endParaRPr lang="en-US" sz="6000" kern="0" dirty="0">
                <a:solidFill>
                  <a:srgbClr val="00B050"/>
                </a:solidFill>
                <a:latin typeface="Gill Sans Ultra Bold" panose="020B0A02020104020203" pitchFamily="34" charset="0"/>
              </a:endParaRPr>
            </a:p>
          </p:txBody>
        </p:sp>
        <p:sp>
          <p:nvSpPr>
            <p:cNvPr id="7" name="TextBox 6"/>
            <p:cNvSpPr txBox="1"/>
            <p:nvPr/>
          </p:nvSpPr>
          <p:spPr>
            <a:xfrm>
              <a:off x="3905532" y="5643916"/>
              <a:ext cx="6153223"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KẾT LUẬN &amp; HƯỚNG PHÁT TRIỂN</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5" name="Slide Number Placeholder 4"/>
          <p:cNvSpPr>
            <a:spLocks noGrp="1"/>
          </p:cNvSpPr>
          <p:nvPr>
            <p:ph type="sldNum" sz="quarter" idx="12"/>
          </p:nvPr>
        </p:nvSpPr>
        <p:spPr/>
        <p:txBody>
          <a:bodyPr/>
          <a:lstStyle/>
          <a:p>
            <a:fld id="{8AED1137-7A17-4605-A4F9-3A8E0C5C52EF}" type="slidenum">
              <a:rPr lang="en-US" smtClean="0"/>
              <a:t>21</a:t>
            </a:fld>
            <a:endParaRPr lang="en-US"/>
          </a:p>
        </p:txBody>
      </p:sp>
    </p:spTree>
    <p:extLst>
      <p:ext uri="{BB962C8B-B14F-4D97-AF65-F5344CB8AC3E}">
        <p14:creationId xmlns:p14="http://schemas.microsoft.com/office/powerpoint/2010/main" val="3322581219"/>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9125" y="690135"/>
            <a:ext cx="6227008" cy="646331"/>
          </a:xfrm>
          <a:prstGeom prst="rect">
            <a:avLst/>
          </a:prstGeom>
        </p:spPr>
        <p:txBody>
          <a:bodyPr wrap="square">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smtClean="0"/>
              <a:t>KẾT QUẢ</a:t>
            </a:r>
            <a:r>
              <a:rPr lang="en-US" dirty="0"/>
              <a:t> </a:t>
            </a:r>
            <a:r>
              <a:rPr lang="en-US" dirty="0" smtClean="0"/>
              <a:t>ĐẠT ĐƯỢC</a:t>
            </a:r>
            <a:endParaRPr lang="en-US" dirty="0"/>
          </a:p>
        </p:txBody>
      </p:sp>
      <p:sp>
        <p:nvSpPr>
          <p:cNvPr id="59" name="TextBox 58"/>
          <p:cNvSpPr txBox="1"/>
          <p:nvPr/>
        </p:nvSpPr>
        <p:spPr>
          <a:xfrm>
            <a:off x="1000346" y="2726371"/>
            <a:ext cx="11122701" cy="523220"/>
          </a:xfrm>
          <a:prstGeom prst="rect">
            <a:avLst/>
          </a:prstGeom>
        </p:spPr>
        <p:txBody>
          <a:bodyPr wrap="square">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pPr marL="503238" indent="-457200" algn="just">
              <a:buFont typeface="Wingdings" panose="05000000000000000000" pitchFamily="2" charset="2"/>
              <a:buChar char="v"/>
              <a:defRPr/>
            </a:pPr>
            <a:r>
              <a:rPr lang="en-US" sz="2800" dirty="0" err="1" smtClean="0">
                <a:latin typeface="Segoe UI Semibold" panose="020B0702040204020203" pitchFamily="34" charset="0"/>
                <a:cs typeface="Segoe UI Semibold" panose="020B0702040204020203" pitchFamily="34" charset="0"/>
              </a:rPr>
              <a:t>Chủ</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nhà</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trọ</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đăng</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kí</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nhà</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trọ</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quản</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lý</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các</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nhà</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trọ</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bài</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đăng</a:t>
            </a:r>
            <a:r>
              <a:rPr lang="en-US" sz="2800" dirty="0" smtClean="0">
                <a:latin typeface="Segoe UI Semibold" panose="020B0702040204020203" pitchFamily="34" charset="0"/>
                <a:cs typeface="Segoe UI Semibold" panose="020B0702040204020203" pitchFamily="34" charset="0"/>
              </a:rPr>
              <a:t>,….</a:t>
            </a:r>
            <a:endParaRPr lang="en-US" sz="2800" dirty="0">
              <a:latin typeface="Segoe UI Semibold" panose="020B0702040204020203" pitchFamily="34" charset="0"/>
              <a:cs typeface="Segoe UI Semibold" panose="020B0702040204020203" pitchFamily="34" charset="0"/>
            </a:endParaRPr>
          </a:p>
        </p:txBody>
      </p:sp>
      <p:sp>
        <p:nvSpPr>
          <p:cNvPr id="68" name="TextBox 67"/>
          <p:cNvSpPr txBox="1"/>
          <p:nvPr/>
        </p:nvSpPr>
        <p:spPr>
          <a:xfrm>
            <a:off x="994272" y="1941139"/>
            <a:ext cx="11122701" cy="523220"/>
          </a:xfrm>
          <a:prstGeom prst="rect">
            <a:avLst/>
          </a:prstGeom>
        </p:spPr>
        <p:txBody>
          <a:bodyPr wrap="square">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pPr marL="503238" indent="-457200" algn="just">
              <a:buFont typeface="Wingdings" panose="05000000000000000000" pitchFamily="2" charset="2"/>
              <a:buChar char="v"/>
              <a:defRPr/>
            </a:pPr>
            <a:r>
              <a:rPr lang="en-US" sz="2800" dirty="0">
                <a:latin typeface="Segoe UI Semibold" panose="020B0702040204020203" pitchFamily="34" charset="0"/>
                <a:cs typeface="Segoe UI Semibold" panose="020B0702040204020203" pitchFamily="34" charset="0"/>
              </a:rPr>
              <a:t>B</a:t>
            </a:r>
            <a:r>
              <a:rPr lang="en-US" sz="2800" dirty="0" smtClean="0">
                <a:latin typeface="Segoe UI Semibold" panose="020B0702040204020203" pitchFamily="34" charset="0"/>
                <a:cs typeface="Segoe UI Semibold" panose="020B0702040204020203" pitchFamily="34" charset="0"/>
              </a:rPr>
              <a:t>a </a:t>
            </a:r>
            <a:r>
              <a:rPr lang="en-US" sz="2800" dirty="0" err="1">
                <a:latin typeface="Segoe UI Semibold" panose="020B0702040204020203" pitchFamily="34" charset="0"/>
                <a:cs typeface="Segoe UI Semibold" panose="020B0702040204020203" pitchFamily="34" charset="0"/>
              </a:rPr>
              <a:t>nhóm</a:t>
            </a:r>
            <a:r>
              <a:rPr lang="en-US" sz="2800" dirty="0">
                <a:latin typeface="Segoe UI Semibold" panose="020B0702040204020203" pitchFamily="34" charset="0"/>
                <a:cs typeface="Segoe UI Semibold" panose="020B0702040204020203" pitchFamily="34" charset="0"/>
              </a:rPr>
              <a:t> </a:t>
            </a:r>
            <a:r>
              <a:rPr lang="en-US" sz="2800" dirty="0" err="1">
                <a:latin typeface="Segoe UI Semibold" panose="020B0702040204020203" pitchFamily="34" charset="0"/>
                <a:cs typeface="Segoe UI Semibold" panose="020B0702040204020203" pitchFamily="34" charset="0"/>
              </a:rPr>
              <a:t>người</a:t>
            </a:r>
            <a:r>
              <a:rPr lang="en-US" sz="2800" dirty="0">
                <a:latin typeface="Segoe UI Semibold" panose="020B0702040204020203" pitchFamily="34" charset="0"/>
                <a:cs typeface="Segoe UI Semibold" panose="020B0702040204020203" pitchFamily="34" charset="0"/>
              </a:rPr>
              <a:t> </a:t>
            </a:r>
            <a:r>
              <a:rPr lang="en-US" sz="2800" dirty="0" err="1">
                <a:latin typeface="Segoe UI Semibold" panose="020B0702040204020203" pitchFamily="34" charset="0"/>
                <a:cs typeface="Segoe UI Semibold" panose="020B0702040204020203" pitchFamily="34" charset="0"/>
              </a:rPr>
              <a:t>dùng</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Sinh</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viên</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Chủ</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nhà</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trọ</a:t>
            </a:r>
            <a:r>
              <a:rPr lang="en-US" sz="2800" dirty="0" smtClean="0">
                <a:latin typeface="Segoe UI Semibold" panose="020B0702040204020203" pitchFamily="34" charset="0"/>
                <a:cs typeface="Segoe UI Semibold" panose="020B0702040204020203" pitchFamily="34" charset="0"/>
              </a:rPr>
              <a:t>, Admin.</a:t>
            </a:r>
            <a:endParaRPr lang="en-US" sz="2800" dirty="0">
              <a:latin typeface="Segoe UI Semibold" panose="020B0702040204020203" pitchFamily="34" charset="0"/>
              <a:cs typeface="Segoe UI Semibold" panose="020B0702040204020203" pitchFamily="34" charset="0"/>
            </a:endParaRPr>
          </a:p>
        </p:txBody>
      </p:sp>
      <p:sp>
        <p:nvSpPr>
          <p:cNvPr id="69" name="TextBox 68"/>
          <p:cNvSpPr txBox="1"/>
          <p:nvPr/>
        </p:nvSpPr>
        <p:spPr>
          <a:xfrm>
            <a:off x="960833" y="3813557"/>
            <a:ext cx="11122701" cy="954107"/>
          </a:xfrm>
          <a:prstGeom prst="rect">
            <a:avLst/>
          </a:prstGeom>
        </p:spPr>
        <p:txBody>
          <a:bodyPr wrap="square">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pPr marL="503238" indent="-457200" algn="just">
              <a:buFont typeface="Wingdings" panose="05000000000000000000" pitchFamily="2" charset="2"/>
              <a:buChar char="v"/>
              <a:defRPr/>
            </a:pPr>
            <a:r>
              <a:rPr lang="en-US" sz="2800" dirty="0" err="1" smtClean="0">
                <a:latin typeface="Segoe UI Semibold" panose="020B0702040204020203" pitchFamily="34" charset="0"/>
                <a:cs typeface="Segoe UI Semibold" panose="020B0702040204020203" pitchFamily="34" charset="0"/>
              </a:rPr>
              <a:t>Sinh</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viên</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tìm</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kiếm</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theo</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nhiều</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tiêu</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chí</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xem</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chỉ</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đường</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khoảng</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cách</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đặt</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lịch</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hẹn</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đăng</a:t>
            </a:r>
            <a:r>
              <a:rPr lang="en-US" sz="2800" dirty="0" smtClean="0">
                <a:latin typeface="Segoe UI Semibold" panose="020B0702040204020203" pitchFamily="34" charset="0"/>
                <a:cs typeface="Segoe UI Semibold" panose="020B0702040204020203" pitchFamily="34" charset="0"/>
              </a:rPr>
              <a:t> tin ở </a:t>
            </a:r>
            <a:r>
              <a:rPr lang="en-US" sz="2800" dirty="0" err="1" smtClean="0">
                <a:latin typeface="Segoe UI Semibold" panose="020B0702040204020203" pitchFamily="34" charset="0"/>
                <a:cs typeface="Segoe UI Semibold" panose="020B0702040204020203" pitchFamily="34" charset="0"/>
              </a:rPr>
              <a:t>ghép</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bình</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luận</a:t>
            </a:r>
            <a:r>
              <a:rPr lang="en-US" sz="2800" dirty="0" smtClean="0">
                <a:latin typeface="Segoe UI Semibold" panose="020B0702040204020203" pitchFamily="34" charset="0"/>
                <a:cs typeface="Segoe UI Semibold" panose="020B0702040204020203" pitchFamily="34" charset="0"/>
              </a:rPr>
              <a:t>,…</a:t>
            </a:r>
            <a:endParaRPr lang="en-US" sz="2800" dirty="0">
              <a:latin typeface="Segoe UI Semibold" panose="020B0702040204020203" pitchFamily="34" charset="0"/>
              <a:cs typeface="Segoe UI Semibold" panose="020B0702040204020203" pitchFamily="34" charset="0"/>
            </a:endParaRPr>
          </a:p>
        </p:txBody>
      </p:sp>
      <p:sp>
        <p:nvSpPr>
          <p:cNvPr id="70" name="TextBox 69"/>
          <p:cNvSpPr txBox="1"/>
          <p:nvPr/>
        </p:nvSpPr>
        <p:spPr>
          <a:xfrm>
            <a:off x="944998" y="4968390"/>
            <a:ext cx="11122701" cy="523220"/>
          </a:xfrm>
          <a:prstGeom prst="rect">
            <a:avLst/>
          </a:prstGeom>
        </p:spPr>
        <p:txBody>
          <a:bodyPr wrap="square">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pPr marL="503238" indent="-457200" algn="just">
              <a:buFont typeface="Wingdings" panose="05000000000000000000" pitchFamily="2" charset="2"/>
              <a:buChar char="v"/>
              <a:defRPr/>
            </a:pPr>
            <a:r>
              <a:rPr lang="en-US" sz="2800" dirty="0" err="1" smtClean="0">
                <a:latin typeface="Segoe UI Semibold" panose="020B0702040204020203" pitchFamily="34" charset="0"/>
                <a:cs typeface="Segoe UI Semibold" panose="020B0702040204020203" pitchFamily="34" charset="0"/>
              </a:rPr>
              <a:t>Đáp</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ứng</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được</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các</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chức</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năng</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cơ</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bản</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của</a:t>
            </a:r>
            <a:r>
              <a:rPr lang="en-US" sz="2800" dirty="0" smtClean="0">
                <a:latin typeface="Segoe UI Semibold" panose="020B0702040204020203" pitchFamily="34" charset="0"/>
                <a:cs typeface="Segoe UI Semibold" panose="020B0702040204020203" pitchFamily="34" charset="0"/>
              </a:rPr>
              <a:t> Admin</a:t>
            </a:r>
            <a:endParaRPr lang="en-US" sz="2800" dirty="0">
              <a:latin typeface="Segoe UI Semibold" panose="020B0702040204020203" pitchFamily="34" charset="0"/>
              <a:cs typeface="Segoe UI Semibold" panose="020B0702040204020203" pitchFamily="34" charset="0"/>
            </a:endParaRPr>
          </a:p>
        </p:txBody>
      </p:sp>
      <p:sp>
        <p:nvSpPr>
          <p:cNvPr id="76" name="TextBox 75"/>
          <p:cNvSpPr txBox="1"/>
          <p:nvPr/>
        </p:nvSpPr>
        <p:spPr>
          <a:xfrm>
            <a:off x="960833" y="5639808"/>
            <a:ext cx="11122701" cy="954107"/>
          </a:xfrm>
          <a:prstGeom prst="rect">
            <a:avLst/>
          </a:prstGeom>
        </p:spPr>
        <p:txBody>
          <a:bodyPr wrap="square">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pPr marL="503238" indent="-457200" algn="just">
              <a:buFont typeface="Wingdings" panose="05000000000000000000" pitchFamily="2" charset="2"/>
              <a:buChar char="v"/>
              <a:defRPr/>
            </a:pPr>
            <a:r>
              <a:rPr lang="en-US" sz="2800" dirty="0" err="1" smtClean="0">
                <a:latin typeface="Segoe UI Semibold" panose="020B0702040204020203" pitchFamily="34" charset="0"/>
                <a:cs typeface="Segoe UI Semibold" panose="020B0702040204020203" pitchFamily="34" charset="0"/>
              </a:rPr>
              <a:t>Tính</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chính</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xác</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trong</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việc</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định</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vị</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các</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địa</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điểm</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vị</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trí</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gửi</a:t>
            </a:r>
            <a:r>
              <a:rPr lang="en-US" sz="2800" dirty="0" smtClean="0">
                <a:latin typeface="Segoe UI Semibold" panose="020B0702040204020203" pitchFamily="34" charset="0"/>
                <a:cs typeface="Segoe UI Semibold" panose="020B0702040204020203" pitchFamily="34" charset="0"/>
              </a:rPr>
              <a:t> Email </a:t>
            </a:r>
            <a:r>
              <a:rPr lang="en-US" sz="2800" dirty="0" err="1" smtClean="0">
                <a:latin typeface="Segoe UI Semibold" panose="020B0702040204020203" pitchFamily="34" charset="0"/>
                <a:cs typeface="Segoe UI Semibold" panose="020B0702040204020203" pitchFamily="34" charset="0"/>
              </a:rPr>
              <a:t>xác</a:t>
            </a:r>
            <a:r>
              <a:rPr lang="en-US" sz="2800" dirty="0" smtClean="0">
                <a:latin typeface="Segoe UI Semibold" panose="020B0702040204020203" pitchFamily="34" charset="0"/>
                <a:cs typeface="Segoe UI Semibold" panose="020B0702040204020203" pitchFamily="34" charset="0"/>
              </a:rPr>
              <a:t> </a:t>
            </a:r>
            <a:r>
              <a:rPr lang="en-US" sz="2800" dirty="0" err="1" smtClean="0">
                <a:latin typeface="Segoe UI Semibold" panose="020B0702040204020203" pitchFamily="34" charset="0"/>
                <a:cs typeface="Segoe UI Semibold" panose="020B0702040204020203" pitchFamily="34" charset="0"/>
              </a:rPr>
              <a:t>nhận</a:t>
            </a:r>
            <a:r>
              <a:rPr lang="en-US" sz="2800" dirty="0" smtClean="0">
                <a:latin typeface="Segoe UI Semibold" panose="020B0702040204020203" pitchFamily="34" charset="0"/>
                <a:cs typeface="Segoe UI Semibold" panose="020B0702040204020203" pitchFamily="34" charset="0"/>
              </a:rPr>
              <a:t>.</a:t>
            </a:r>
            <a:endParaRPr lang="en-US" sz="2800" dirty="0">
              <a:latin typeface="Segoe UI Semibold" panose="020B0702040204020203" pitchFamily="34" charset="0"/>
              <a:cs typeface="Segoe UI Semibold" panose="020B0702040204020203" pitchFamily="34" charset="0"/>
            </a:endParaRPr>
          </a:p>
        </p:txBody>
      </p:sp>
      <p:sp>
        <p:nvSpPr>
          <p:cNvPr id="12" name="Slide Number Placeholder 11"/>
          <p:cNvSpPr>
            <a:spLocks noGrp="1"/>
          </p:cNvSpPr>
          <p:nvPr>
            <p:ph type="sldNum" sz="quarter" idx="12"/>
          </p:nvPr>
        </p:nvSpPr>
        <p:spPr/>
        <p:txBody>
          <a:bodyPr/>
          <a:lstStyle/>
          <a:p>
            <a:fld id="{8AED1137-7A17-4605-A4F9-3A8E0C5C52EF}" type="slidenum">
              <a:rPr lang="en-US" smtClean="0"/>
              <a:t>22</a:t>
            </a:fld>
            <a:endParaRPr lang="en-US"/>
          </a:p>
        </p:txBody>
      </p:sp>
    </p:spTree>
    <p:extLst>
      <p:ext uri="{BB962C8B-B14F-4D97-AF65-F5344CB8AC3E}">
        <p14:creationId xmlns:p14="http://schemas.microsoft.com/office/powerpoint/2010/main" val="11377032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0-#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9">
                                            <p:txEl>
                                              <p:pRg st="0" end="0"/>
                                            </p:txEl>
                                          </p:spTgt>
                                        </p:tgtEl>
                                        <p:attrNameLst>
                                          <p:attrName>style.visibility</p:attrName>
                                        </p:attrNameLst>
                                      </p:cBhvr>
                                      <p:to>
                                        <p:strVal val="visible"/>
                                      </p:to>
                                    </p:set>
                                    <p:anim calcmode="lin" valueType="num">
                                      <p:cBhvr additive="base">
                                        <p:cTn id="13" dur="500" fill="hold"/>
                                        <p:tgtEl>
                                          <p:spTgt spid="5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9"/>
                                        </p:tgtEl>
                                        <p:attrNameLst>
                                          <p:attrName>style.visibility</p:attrName>
                                        </p:attrNameLst>
                                      </p:cBhvr>
                                      <p:to>
                                        <p:strVal val="visible"/>
                                      </p:to>
                                    </p:set>
                                    <p:anim calcmode="lin" valueType="num">
                                      <p:cBhvr additive="base">
                                        <p:cTn id="19" dur="500" fill="hold"/>
                                        <p:tgtEl>
                                          <p:spTgt spid="69"/>
                                        </p:tgtEl>
                                        <p:attrNameLst>
                                          <p:attrName>ppt_x</p:attrName>
                                        </p:attrNameLst>
                                      </p:cBhvr>
                                      <p:tavLst>
                                        <p:tav tm="0">
                                          <p:val>
                                            <p:strVal val="0-#ppt_w/2"/>
                                          </p:val>
                                        </p:tav>
                                        <p:tav tm="100000">
                                          <p:val>
                                            <p:strVal val="#ppt_x"/>
                                          </p:val>
                                        </p:tav>
                                      </p:tavLst>
                                    </p:anim>
                                    <p:anim calcmode="lin" valueType="num">
                                      <p:cBhvr additive="base">
                                        <p:cTn id="20"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0"/>
                                        </p:tgtEl>
                                        <p:attrNameLst>
                                          <p:attrName>style.visibility</p:attrName>
                                        </p:attrNameLst>
                                      </p:cBhvr>
                                      <p:to>
                                        <p:strVal val="visible"/>
                                      </p:to>
                                    </p:set>
                                    <p:anim calcmode="lin" valueType="num">
                                      <p:cBhvr additive="base">
                                        <p:cTn id="25" dur="500" fill="hold"/>
                                        <p:tgtEl>
                                          <p:spTgt spid="70"/>
                                        </p:tgtEl>
                                        <p:attrNameLst>
                                          <p:attrName>ppt_x</p:attrName>
                                        </p:attrNameLst>
                                      </p:cBhvr>
                                      <p:tavLst>
                                        <p:tav tm="0">
                                          <p:val>
                                            <p:strVal val="0-#ppt_w/2"/>
                                          </p:val>
                                        </p:tav>
                                        <p:tav tm="100000">
                                          <p:val>
                                            <p:strVal val="#ppt_x"/>
                                          </p:val>
                                        </p:tav>
                                      </p:tavLst>
                                    </p:anim>
                                    <p:anim calcmode="lin" valueType="num">
                                      <p:cBhvr additive="base">
                                        <p:cTn id="26" dur="5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6"/>
                                        </p:tgtEl>
                                        <p:attrNameLst>
                                          <p:attrName>style.visibility</p:attrName>
                                        </p:attrNameLst>
                                      </p:cBhvr>
                                      <p:to>
                                        <p:strVal val="visible"/>
                                      </p:to>
                                    </p:set>
                                    <p:anim calcmode="lin" valueType="num">
                                      <p:cBhvr additive="base">
                                        <p:cTn id="31" dur="500" fill="hold"/>
                                        <p:tgtEl>
                                          <p:spTgt spid="76"/>
                                        </p:tgtEl>
                                        <p:attrNameLst>
                                          <p:attrName>ppt_x</p:attrName>
                                        </p:attrNameLst>
                                      </p:cBhvr>
                                      <p:tavLst>
                                        <p:tav tm="0">
                                          <p:val>
                                            <p:strVal val="0-#ppt_w/2"/>
                                          </p:val>
                                        </p:tav>
                                        <p:tav tm="100000">
                                          <p:val>
                                            <p:strVal val="#ppt_x"/>
                                          </p:val>
                                        </p:tav>
                                      </p:tavLst>
                                    </p:anim>
                                    <p:anim calcmode="lin" valueType="num">
                                      <p:cBhvr additive="base">
                                        <p:cTn id="32" dur="500" fill="hold"/>
                                        <p:tgtEl>
                                          <p:spTgt spid="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9" grpId="0"/>
      <p:bldP spid="70" grpId="0"/>
      <p:bldP spid="7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0626" y="1052797"/>
            <a:ext cx="2553114" cy="646331"/>
          </a:xfrm>
          <a:prstGeom prst="rect">
            <a:avLst/>
          </a:prstGeom>
        </p:spPr>
        <p:txBody>
          <a:bodyPr wrap="square">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smtClean="0"/>
              <a:t>HẠN CHẾ</a:t>
            </a:r>
            <a:endParaRPr lang="en-US" dirty="0"/>
          </a:p>
        </p:txBody>
      </p:sp>
      <p:sp>
        <p:nvSpPr>
          <p:cNvPr id="21" name="TextBox 20"/>
          <p:cNvSpPr txBox="1"/>
          <p:nvPr/>
        </p:nvSpPr>
        <p:spPr>
          <a:xfrm>
            <a:off x="1530626" y="2321959"/>
            <a:ext cx="9829366" cy="1200329"/>
          </a:xfrm>
          <a:prstGeom prst="rect">
            <a:avLst/>
          </a:prstGeom>
          <a:noFill/>
        </p:spPr>
        <p:txBody>
          <a:bodyPr wrap="square" rtlCol="0" anchor="ctr">
            <a:spAutoFit/>
          </a:bodyPr>
          <a:lstStyle/>
          <a:p>
            <a:pPr algn="just"/>
            <a:r>
              <a:rPr lang="en-US" sz="3600" dirty="0" smtClean="0">
                <a:latin typeface="Segoe UI Semibold" panose="020B0702040204020203" pitchFamily="34" charset="0"/>
                <a:cs typeface="Segoe UI Semibold" panose="020B0702040204020203" pitchFamily="34" charset="0"/>
                <a:sym typeface="Wingdings" panose="05000000000000000000" pitchFamily="2" charset="2"/>
              </a:rPr>
              <a:t> </a:t>
            </a:r>
            <a:r>
              <a:rPr lang="en-US" sz="3600" dirty="0" err="1" smtClean="0">
                <a:latin typeface="Segoe UI Semibold" panose="020B0702040204020203" pitchFamily="34" charset="0"/>
                <a:cs typeface="Segoe UI Semibold" panose="020B0702040204020203" pitchFamily="34" charset="0"/>
              </a:rPr>
              <a:t>Chưa</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thực</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hiện</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gửi</a:t>
            </a:r>
            <a:r>
              <a:rPr lang="en-US" sz="3600" dirty="0" smtClean="0">
                <a:latin typeface="Segoe UI Semibold" panose="020B0702040204020203" pitchFamily="34" charset="0"/>
                <a:cs typeface="Segoe UI Semibold" panose="020B0702040204020203" pitchFamily="34" charset="0"/>
              </a:rPr>
              <a:t> tin </a:t>
            </a:r>
            <a:r>
              <a:rPr lang="en-US" sz="3600" dirty="0" err="1" smtClean="0">
                <a:latin typeface="Segoe UI Semibold" panose="020B0702040204020203" pitchFamily="34" charset="0"/>
                <a:cs typeface="Segoe UI Semibold" panose="020B0702040204020203" pitchFamily="34" charset="0"/>
              </a:rPr>
              <a:t>nhắn</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bằng</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sms</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đến</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người</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dùng</a:t>
            </a:r>
            <a:endParaRPr lang="en-US" sz="3600" dirty="0">
              <a:latin typeface="Segoe UI Semibold" panose="020B0702040204020203" pitchFamily="34" charset="0"/>
              <a:cs typeface="Segoe UI Semibold" panose="020B0702040204020203" pitchFamily="34" charset="0"/>
            </a:endParaRPr>
          </a:p>
        </p:txBody>
      </p:sp>
      <p:sp>
        <p:nvSpPr>
          <p:cNvPr id="27" name="TextBox 26"/>
          <p:cNvSpPr txBox="1"/>
          <p:nvPr/>
        </p:nvSpPr>
        <p:spPr>
          <a:xfrm>
            <a:off x="1530626" y="3886859"/>
            <a:ext cx="9488123" cy="1200329"/>
          </a:xfrm>
          <a:prstGeom prst="rect">
            <a:avLst/>
          </a:prstGeom>
          <a:noFill/>
        </p:spPr>
        <p:txBody>
          <a:bodyPr wrap="square" rtlCol="0" anchor="ctr">
            <a:spAutoFit/>
          </a:bodyPr>
          <a:lstStyle/>
          <a:p>
            <a:pPr lvl="0" algn="just"/>
            <a:r>
              <a:rPr lang="en-US" sz="3600" dirty="0">
                <a:latin typeface="Segoe UI Semibold" panose="020B0702040204020203" pitchFamily="34" charset="0"/>
                <a:cs typeface="Segoe UI Semibold" panose="020B0702040204020203" pitchFamily="34" charset="0"/>
                <a:sym typeface="Wingdings" panose="05000000000000000000" pitchFamily="2" charset="2"/>
              </a:rPr>
              <a:t> </a:t>
            </a:r>
            <a:r>
              <a:rPr lang="en-US" sz="3600" dirty="0" err="1" smtClean="0">
                <a:latin typeface="Segoe UI Semibold" panose="020B0702040204020203" pitchFamily="34" charset="0"/>
                <a:cs typeface="Segoe UI Semibold" panose="020B0702040204020203" pitchFamily="34" charset="0"/>
              </a:rPr>
              <a:t>Chưa</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kiểm</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tra</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được</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thông</a:t>
            </a:r>
            <a:r>
              <a:rPr lang="en-US" sz="3600" dirty="0" smtClean="0">
                <a:latin typeface="Segoe UI Semibold" panose="020B0702040204020203" pitchFamily="34" charset="0"/>
                <a:cs typeface="Segoe UI Semibold" panose="020B0702040204020203" pitchFamily="34" charset="0"/>
              </a:rPr>
              <a:t> tin </a:t>
            </a:r>
            <a:r>
              <a:rPr lang="en-US" sz="3600" dirty="0" err="1" smtClean="0">
                <a:latin typeface="Segoe UI Semibold" panose="020B0702040204020203" pitchFamily="34" charset="0"/>
                <a:cs typeface="Segoe UI Semibold" panose="020B0702040204020203" pitchFamily="34" charset="0"/>
              </a:rPr>
              <a:t>của</a:t>
            </a:r>
            <a:r>
              <a:rPr lang="en-US" sz="3600" dirty="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nhà</a:t>
            </a:r>
            <a:r>
              <a:rPr lang="en-US" sz="3600" dirty="0" smtClean="0">
                <a:latin typeface="Segoe UI Semibold" panose="020B0702040204020203" pitchFamily="34" charset="0"/>
                <a:cs typeface="Segoe UI Semibold" panose="020B0702040204020203" pitchFamily="34" charset="0"/>
              </a:rPr>
              <a:t> </a:t>
            </a:r>
            <a:r>
              <a:rPr lang="en-US" sz="3600" dirty="0" err="1">
                <a:latin typeface="Segoe UI Semibold" panose="020B0702040204020203" pitchFamily="34" charset="0"/>
                <a:cs typeface="Segoe UI Semibold" panose="020B0702040204020203" pitchFamily="34" charset="0"/>
              </a:rPr>
              <a:t>trọ</a:t>
            </a:r>
            <a:r>
              <a:rPr lang="en-US" sz="3600" dirty="0">
                <a:latin typeface="Segoe UI Semibold" panose="020B0702040204020203" pitchFamily="34" charset="0"/>
                <a:cs typeface="Segoe UI Semibold" panose="020B0702040204020203" pitchFamily="34" charset="0"/>
              </a:rPr>
              <a:t> </a:t>
            </a:r>
            <a:r>
              <a:rPr lang="en-US" sz="3600" dirty="0" err="1">
                <a:latin typeface="Segoe UI Semibold" panose="020B0702040204020203" pitchFamily="34" charset="0"/>
                <a:cs typeface="Segoe UI Semibold" panose="020B0702040204020203" pitchFamily="34" charset="0"/>
              </a:rPr>
              <a:t>khi</a:t>
            </a:r>
            <a:r>
              <a:rPr lang="en-US" sz="3600" dirty="0">
                <a:latin typeface="Segoe UI Semibold" panose="020B0702040204020203" pitchFamily="34" charset="0"/>
                <a:cs typeface="Segoe UI Semibold" panose="020B0702040204020203" pitchFamily="34" charset="0"/>
              </a:rPr>
              <a:t> </a:t>
            </a:r>
            <a:r>
              <a:rPr lang="en-US" sz="3600" dirty="0" err="1">
                <a:latin typeface="Segoe UI Semibold" panose="020B0702040204020203" pitchFamily="34" charset="0"/>
                <a:cs typeface="Segoe UI Semibold" panose="020B0702040204020203" pitchFamily="34" charset="0"/>
              </a:rPr>
              <a:t>người</a:t>
            </a:r>
            <a:r>
              <a:rPr lang="en-US" sz="3600" dirty="0">
                <a:latin typeface="Segoe UI Semibold" panose="020B0702040204020203" pitchFamily="34" charset="0"/>
                <a:cs typeface="Segoe UI Semibold" panose="020B0702040204020203" pitchFamily="34" charset="0"/>
              </a:rPr>
              <a:t> </a:t>
            </a:r>
            <a:r>
              <a:rPr lang="en-US" sz="3600" dirty="0" err="1">
                <a:latin typeface="Segoe UI Semibold" panose="020B0702040204020203" pitchFamily="34" charset="0"/>
                <a:cs typeface="Segoe UI Semibold" panose="020B0702040204020203" pitchFamily="34" charset="0"/>
              </a:rPr>
              <a:t>dùng</a:t>
            </a:r>
            <a:r>
              <a:rPr lang="en-US" sz="3600" dirty="0">
                <a:latin typeface="Segoe UI Semibold" panose="020B0702040204020203" pitchFamily="34" charset="0"/>
                <a:cs typeface="Segoe UI Semibold" panose="020B0702040204020203" pitchFamily="34" charset="0"/>
              </a:rPr>
              <a:t> </a:t>
            </a:r>
            <a:r>
              <a:rPr lang="en-US" sz="3600" dirty="0" err="1">
                <a:latin typeface="Segoe UI Semibold" panose="020B0702040204020203" pitchFamily="34" charset="0"/>
                <a:cs typeface="Segoe UI Semibold" panose="020B0702040204020203" pitchFamily="34" charset="0"/>
              </a:rPr>
              <a:t>đăng</a:t>
            </a:r>
            <a:r>
              <a:rPr lang="en-US" sz="3600" dirty="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kí</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đăng</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kí</a:t>
            </a:r>
            <a:r>
              <a:rPr lang="en-US" sz="3600" dirty="0" smtClean="0">
                <a:latin typeface="Segoe UI Semibold" panose="020B0702040204020203" pitchFamily="34" charset="0"/>
                <a:cs typeface="Segoe UI Semibold" panose="020B0702040204020203" pitchFamily="34" charset="0"/>
              </a:rPr>
              <a:t> </a:t>
            </a:r>
            <a:r>
              <a:rPr lang="en-US" sz="3600" dirty="0" err="1" smtClean="0">
                <a:latin typeface="Segoe UI Semibold" panose="020B0702040204020203" pitchFamily="34" charset="0"/>
                <a:cs typeface="Segoe UI Semibold" panose="020B0702040204020203" pitchFamily="34" charset="0"/>
              </a:rPr>
              <a:t>ảo</a:t>
            </a:r>
            <a:r>
              <a:rPr lang="en-US" sz="3600" dirty="0" smtClean="0">
                <a:latin typeface="Segoe UI Semibold" panose="020B0702040204020203" pitchFamily="34" charset="0"/>
                <a:cs typeface="Segoe UI Semibold" panose="020B0702040204020203" pitchFamily="34" charset="0"/>
              </a:rPr>
              <a:t>).</a:t>
            </a:r>
            <a:endParaRPr lang="en-US" sz="3600" dirty="0">
              <a:latin typeface="Segoe UI Semibold" panose="020B0702040204020203" pitchFamily="34" charset="0"/>
              <a:cs typeface="Segoe UI Semibold" panose="020B0702040204020203" pitchFamily="34" charset="0"/>
            </a:endParaRPr>
          </a:p>
        </p:txBody>
      </p:sp>
      <p:sp>
        <p:nvSpPr>
          <p:cNvPr id="8" name="Slide Number Placeholder 7"/>
          <p:cNvSpPr>
            <a:spLocks noGrp="1"/>
          </p:cNvSpPr>
          <p:nvPr>
            <p:ph type="sldNum" sz="quarter" idx="12"/>
          </p:nvPr>
        </p:nvSpPr>
        <p:spPr/>
        <p:txBody>
          <a:bodyPr/>
          <a:lstStyle/>
          <a:p>
            <a:fld id="{8AED1137-7A17-4605-A4F9-3A8E0C5C52EF}" type="slidenum">
              <a:rPr lang="en-US" smtClean="0"/>
              <a:t>23</a:t>
            </a:fld>
            <a:endParaRPr lang="en-US"/>
          </a:p>
        </p:txBody>
      </p:sp>
    </p:spTree>
    <p:extLst>
      <p:ext uri="{BB962C8B-B14F-4D97-AF65-F5344CB8AC3E}">
        <p14:creationId xmlns:p14="http://schemas.microsoft.com/office/powerpoint/2010/main" val="22804950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0-#ppt_w/2"/>
                                          </p:val>
                                        </p:tav>
                                        <p:tav tm="100000">
                                          <p:val>
                                            <p:strVal val="#ppt_x"/>
                                          </p:val>
                                        </p:tav>
                                      </p:tavLst>
                                    </p:anim>
                                    <p:anim calcmode="lin" valueType="num">
                                      <p:cBhvr additive="base">
                                        <p:cTn id="14"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7424" y="662652"/>
            <a:ext cx="4946995" cy="646331"/>
          </a:xfrm>
          <a:prstGeom prst="rect">
            <a:avLst/>
          </a:prstGeom>
        </p:spPr>
        <p:txBody>
          <a:bodyPr wrap="none">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smtClean="0"/>
              <a:t>HƯỚNG PHÁT TRIỂN</a:t>
            </a:r>
          </a:p>
        </p:txBody>
      </p:sp>
      <p:sp>
        <p:nvSpPr>
          <p:cNvPr id="21" name="TextBox 20"/>
          <p:cNvSpPr txBox="1"/>
          <p:nvPr/>
        </p:nvSpPr>
        <p:spPr>
          <a:xfrm>
            <a:off x="1708558" y="1517270"/>
            <a:ext cx="9323877" cy="1569660"/>
          </a:xfrm>
          <a:prstGeom prst="rect">
            <a:avLst/>
          </a:prstGeom>
          <a:noFill/>
        </p:spPr>
        <p:txBody>
          <a:bodyPr wrap="square" rtlCol="0" anchor="ctr">
            <a:spAutoFit/>
          </a:bodyPr>
          <a:lstStyle/>
          <a:p>
            <a:pPr marL="457200" lvl="0" indent="-457200" algn="just">
              <a:buFont typeface="Wingdings" panose="05000000000000000000" pitchFamily="2" charset="2"/>
              <a:buChar char="v"/>
            </a:pPr>
            <a:r>
              <a:rPr lang="en-US" sz="3200" dirty="0" err="1">
                <a:latin typeface="Segoe UI Semibold" panose="020B0702040204020203" pitchFamily="34" charset="0"/>
                <a:cs typeface="Segoe UI Semibold" panose="020B0702040204020203" pitchFamily="34" charset="0"/>
              </a:rPr>
              <a:t>Triển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khai</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hệ</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thống</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đến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với</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các</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bạn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sinh</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viên</a:t>
            </a:r>
            <a:r>
              <a:rPr lang="en-US" sz="3200" dirty="0">
                <a:latin typeface="Segoe UI Semibold" panose="020B0702040204020203" pitchFamily="34" charset="0"/>
                <a:cs typeface="Segoe UI Semibold" panose="020B0702040204020203" pitchFamily="34" charset="0"/>
              </a:rPr>
              <a:t> ở </a:t>
            </a:r>
            <a:r>
              <a:rPr lang="en-US" sz="3200" dirty="0" err="1">
                <a:latin typeface="Segoe UI Semibold" panose="020B0702040204020203" pitchFamily="34" charset="0"/>
                <a:cs typeface="Segoe UI Semibold" panose="020B0702040204020203" pitchFamily="34" charset="0"/>
              </a:rPr>
              <a:t>Cần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Thơ</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nói</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chung</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và</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các</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bạn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sinh</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viên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Đại</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học</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Cần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Thơ</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nói</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riêng</a:t>
            </a:r>
            <a:r>
              <a:rPr lang="en-US" sz="3200" dirty="0">
                <a:latin typeface="Segoe UI Semibold" panose="020B0702040204020203" pitchFamily="34" charset="0"/>
                <a:cs typeface="Segoe UI Semibold" panose="020B0702040204020203" pitchFamily="34" charset="0"/>
              </a:rPr>
              <a:t>.</a:t>
            </a:r>
          </a:p>
        </p:txBody>
      </p:sp>
      <p:sp>
        <p:nvSpPr>
          <p:cNvPr id="27" name="TextBox 26"/>
          <p:cNvSpPr txBox="1"/>
          <p:nvPr/>
        </p:nvSpPr>
        <p:spPr>
          <a:xfrm>
            <a:off x="1654491" y="3208826"/>
            <a:ext cx="9323875" cy="1077218"/>
          </a:xfrm>
          <a:prstGeom prst="rect">
            <a:avLst/>
          </a:prstGeom>
          <a:noFill/>
        </p:spPr>
        <p:txBody>
          <a:bodyPr wrap="square" rtlCol="0" anchor="ctr">
            <a:spAutoFit/>
          </a:bodyPr>
          <a:lstStyle/>
          <a:p>
            <a:pPr marL="457200" lvl="0" indent="-457200" algn="just">
              <a:buFont typeface="Wingdings" panose="05000000000000000000" pitchFamily="2" charset="2"/>
              <a:buChar char="v"/>
            </a:pPr>
            <a:r>
              <a:rPr lang="en-US" sz="3200" dirty="0" err="1">
                <a:latin typeface="Segoe UI Semibold" panose="020B0702040204020203" pitchFamily="34" charset="0"/>
                <a:cs typeface="Segoe UI Semibold" panose="020B0702040204020203" pitchFamily="34" charset="0"/>
              </a:rPr>
              <a:t>Tích</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hợp</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công</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nghệ</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ảnh</a:t>
            </a:r>
            <a:r>
              <a:rPr lang="en-US" sz="3200" dirty="0">
                <a:latin typeface="Segoe UI Semibold" panose="020B0702040204020203" pitchFamily="34" charset="0"/>
                <a:cs typeface="Segoe UI Semibold" panose="020B0702040204020203" pitchFamily="34" charset="0"/>
              </a:rPr>
              <a:t> 360</a:t>
            </a:r>
            <a:r>
              <a:rPr lang="en-US" sz="3200" baseline="30000" dirty="0">
                <a:latin typeface="Segoe UI Semibold" panose="020B0702040204020203" pitchFamily="34" charset="0"/>
                <a:cs typeface="Segoe UI Semibold" panose="020B0702040204020203" pitchFamily="34" charset="0"/>
              </a:rPr>
              <a:t>0</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để</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hình</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ảnh</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nhà</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trọ</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được</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thể</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hiện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một</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các</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trực</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quan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nhất</a:t>
            </a:r>
            <a:r>
              <a:rPr lang="en-US" sz="3200" dirty="0">
                <a:latin typeface="Segoe UI Semibold" panose="020B0702040204020203" pitchFamily="34" charset="0"/>
                <a:cs typeface="Segoe UI Semibold" panose="020B0702040204020203" pitchFamily="34" charset="0"/>
              </a:rPr>
              <a:t>.</a:t>
            </a:r>
          </a:p>
        </p:txBody>
      </p:sp>
      <p:sp>
        <p:nvSpPr>
          <p:cNvPr id="32" name="TextBox 31"/>
          <p:cNvSpPr txBox="1"/>
          <p:nvPr/>
        </p:nvSpPr>
        <p:spPr>
          <a:xfrm>
            <a:off x="1654491" y="4492248"/>
            <a:ext cx="7893613" cy="584775"/>
          </a:xfrm>
          <a:prstGeom prst="rect">
            <a:avLst/>
          </a:prstGeom>
          <a:noFill/>
        </p:spPr>
        <p:txBody>
          <a:bodyPr wrap="square" rtlCol="0" anchor="ctr">
            <a:spAutoFit/>
          </a:bodyPr>
          <a:lstStyle/>
          <a:p>
            <a:pPr marL="457200" lvl="0" indent="-457200" algn="just">
              <a:buFont typeface="Wingdings" panose="05000000000000000000" pitchFamily="2" charset="2"/>
              <a:buChar char="v"/>
            </a:pPr>
            <a:r>
              <a:rPr lang="en-US" sz="3200" dirty="0" err="1">
                <a:latin typeface="Segoe UI Semibold" panose="020B0702040204020203" pitchFamily="34" charset="0"/>
                <a:cs typeface="Segoe UI Semibold" panose="020B0702040204020203" pitchFamily="34" charset="0"/>
              </a:rPr>
              <a:t>Thiết</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kế</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giao</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diện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chuyên</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nghiệp</a:t>
            </a:r>
            <a:r>
              <a:rPr lang="en-US" sz="3200" dirty="0">
                <a:latin typeface="Segoe UI Semibold" panose="020B0702040204020203" pitchFamily="34" charset="0"/>
                <a:cs typeface="Segoe UI Semibold" panose="020B0702040204020203" pitchFamily="34" charset="0"/>
              </a:rPr>
              <a:t> </a:t>
            </a:r>
            <a:r>
              <a:rPr lang="en-US" sz="3200" dirty="0" err="1">
                <a:latin typeface="Segoe UI Semibold" panose="020B0702040204020203" pitchFamily="34" charset="0"/>
                <a:cs typeface="Segoe UI Semibold" panose="020B0702040204020203" pitchFamily="34" charset="0"/>
              </a:rPr>
              <a:t>hơn</a:t>
            </a:r>
            <a:r>
              <a:rPr lang="en-US" sz="3200" dirty="0">
                <a:latin typeface="Segoe UI Semibold" panose="020B0702040204020203" pitchFamily="34" charset="0"/>
                <a:cs typeface="Segoe UI Semibold" panose="020B0702040204020203" pitchFamily="34" charset="0"/>
              </a:rPr>
              <a:t>.</a:t>
            </a:r>
          </a:p>
        </p:txBody>
      </p:sp>
      <p:sp>
        <p:nvSpPr>
          <p:cNvPr id="37" name="TextBox 36"/>
          <p:cNvSpPr txBox="1"/>
          <p:nvPr/>
        </p:nvSpPr>
        <p:spPr>
          <a:xfrm>
            <a:off x="1708557" y="5525353"/>
            <a:ext cx="9044109" cy="584775"/>
          </a:xfrm>
          <a:prstGeom prst="rect">
            <a:avLst/>
          </a:prstGeom>
          <a:noFill/>
        </p:spPr>
        <p:txBody>
          <a:bodyPr wrap="square" rtlCol="0" anchor="ctr">
            <a:spAutoFit/>
          </a:bodyPr>
          <a:lstStyle/>
          <a:p>
            <a:pPr marL="457200" indent="-457200" algn="just">
              <a:buFont typeface="Wingdings" panose="05000000000000000000" pitchFamily="2" charset="2"/>
              <a:buChar char="v"/>
            </a:pPr>
            <a:r>
              <a:rPr lang="en-US" sz="3200" dirty="0" err="1" smtClean="0">
                <a:latin typeface="Segoe UI Semibold" panose="020B0702040204020203" pitchFamily="34" charset="0"/>
                <a:cs typeface="Segoe UI Semibold" panose="020B0702040204020203" pitchFamily="34" charset="0"/>
              </a:rPr>
              <a:t>Xây</a:t>
            </a:r>
            <a:r>
              <a:rPr lang="en-US" sz="3200" dirty="0" smtClean="0">
                <a:latin typeface="Segoe UI Semibold" panose="020B0702040204020203" pitchFamily="34" charset="0"/>
                <a:cs typeface="Segoe UI Semibold" panose="020B0702040204020203" pitchFamily="34" charset="0"/>
              </a:rPr>
              <a:t> </a:t>
            </a:r>
            <a:r>
              <a:rPr lang="en-US" sz="3200" dirty="0" err="1" smtClean="0">
                <a:latin typeface="Segoe UI Semibold" panose="020B0702040204020203" pitchFamily="34" charset="0"/>
                <a:cs typeface="Segoe UI Semibold" panose="020B0702040204020203" pitchFamily="34" charset="0"/>
              </a:rPr>
              <a:t>dựng</a:t>
            </a:r>
            <a:r>
              <a:rPr lang="en-US" sz="3200" dirty="0" smtClean="0">
                <a:latin typeface="Segoe UI Semibold" panose="020B0702040204020203" pitchFamily="34" charset="0"/>
                <a:cs typeface="Segoe UI Semibold" panose="020B0702040204020203" pitchFamily="34" charset="0"/>
              </a:rPr>
              <a:t> </a:t>
            </a:r>
            <a:r>
              <a:rPr lang="en-US" sz="3200" dirty="0" err="1" smtClean="0">
                <a:latin typeface="Segoe UI Semibold" panose="020B0702040204020203" pitchFamily="34" charset="0"/>
                <a:cs typeface="Segoe UI Semibold" panose="020B0702040204020203" pitchFamily="34" charset="0"/>
              </a:rPr>
              <a:t>hoàn</a:t>
            </a:r>
            <a:r>
              <a:rPr lang="en-US" sz="3200" dirty="0" smtClean="0">
                <a:latin typeface="Segoe UI Semibold" panose="020B0702040204020203" pitchFamily="34" charset="0"/>
                <a:cs typeface="Segoe UI Semibold" panose="020B0702040204020203" pitchFamily="34" charset="0"/>
              </a:rPr>
              <a:t> </a:t>
            </a:r>
            <a:r>
              <a:rPr lang="en-US" sz="3200" dirty="0" err="1" smtClean="0">
                <a:latin typeface="Segoe UI Semibold" panose="020B0702040204020203" pitchFamily="34" charset="0"/>
                <a:cs typeface="Segoe UI Semibold" panose="020B0702040204020203" pitchFamily="34" charset="0"/>
              </a:rPr>
              <a:t>chỉnh</a:t>
            </a:r>
            <a:r>
              <a:rPr lang="en-US" sz="3200" dirty="0" smtClean="0">
                <a:latin typeface="Segoe UI Semibold" panose="020B0702040204020203" pitchFamily="34" charset="0"/>
                <a:cs typeface="Segoe UI Semibold" panose="020B0702040204020203" pitchFamily="34" charset="0"/>
              </a:rPr>
              <a:t> </a:t>
            </a:r>
            <a:r>
              <a:rPr lang="en-US" sz="3200" dirty="0" err="1" smtClean="0">
                <a:latin typeface="Segoe UI Semibold" panose="020B0702040204020203" pitchFamily="34" charset="0"/>
                <a:cs typeface="Segoe UI Semibold" panose="020B0702040204020203" pitchFamily="34" charset="0"/>
              </a:rPr>
              <a:t>các</a:t>
            </a:r>
            <a:r>
              <a:rPr lang="en-US" sz="3200" dirty="0" smtClean="0">
                <a:latin typeface="Segoe UI Semibold" panose="020B0702040204020203" pitchFamily="34" charset="0"/>
                <a:cs typeface="Segoe UI Semibold" panose="020B0702040204020203" pitchFamily="34" charset="0"/>
              </a:rPr>
              <a:t> </a:t>
            </a:r>
            <a:r>
              <a:rPr lang="en-US" sz="3200" dirty="0" err="1" smtClean="0">
                <a:latin typeface="Segoe UI Semibold" panose="020B0702040204020203" pitchFamily="34" charset="0"/>
                <a:cs typeface="Segoe UI Semibold" panose="020B0702040204020203" pitchFamily="34" charset="0"/>
              </a:rPr>
              <a:t>chức</a:t>
            </a:r>
            <a:r>
              <a:rPr lang="en-US" sz="3200" dirty="0" smtClean="0">
                <a:latin typeface="Segoe UI Semibold" panose="020B0702040204020203" pitchFamily="34" charset="0"/>
                <a:cs typeface="Segoe UI Semibold" panose="020B0702040204020203" pitchFamily="34" charset="0"/>
              </a:rPr>
              <a:t> </a:t>
            </a:r>
            <a:r>
              <a:rPr lang="en-US" sz="3200" dirty="0" err="1" smtClean="0">
                <a:latin typeface="Segoe UI Semibold" panose="020B0702040204020203" pitchFamily="34" charset="0"/>
                <a:cs typeface="Segoe UI Semibold" panose="020B0702040204020203" pitchFamily="34" charset="0"/>
              </a:rPr>
              <a:t>năng</a:t>
            </a:r>
            <a:r>
              <a:rPr lang="en-US" sz="3200" dirty="0" smtClean="0">
                <a:latin typeface="Segoe UI Semibold" panose="020B0702040204020203" pitchFamily="34" charset="0"/>
                <a:cs typeface="Segoe UI Semibold" panose="020B0702040204020203" pitchFamily="34" charset="0"/>
              </a:rPr>
              <a:t> </a:t>
            </a:r>
            <a:r>
              <a:rPr lang="en-US" sz="3200" dirty="0" err="1" smtClean="0">
                <a:latin typeface="Segoe UI Semibold" panose="020B0702040204020203" pitchFamily="34" charset="0"/>
                <a:cs typeface="Segoe UI Semibold" panose="020B0702040204020203" pitchFamily="34" charset="0"/>
              </a:rPr>
              <a:t>còn</a:t>
            </a:r>
            <a:r>
              <a:rPr lang="en-US" sz="3200" dirty="0" smtClean="0">
                <a:latin typeface="Segoe UI Semibold" panose="020B0702040204020203" pitchFamily="34" charset="0"/>
                <a:cs typeface="Segoe UI Semibold" panose="020B0702040204020203" pitchFamily="34" charset="0"/>
              </a:rPr>
              <a:t> </a:t>
            </a:r>
            <a:r>
              <a:rPr lang="en-US" sz="3200" dirty="0" err="1" smtClean="0">
                <a:latin typeface="Segoe UI Semibold" panose="020B0702040204020203" pitchFamily="34" charset="0"/>
                <a:cs typeface="Segoe UI Semibold" panose="020B0702040204020203" pitchFamily="34" charset="0"/>
              </a:rPr>
              <a:t>lại</a:t>
            </a:r>
            <a:r>
              <a:rPr lang="en-US" sz="3200" dirty="0" smtClean="0">
                <a:latin typeface="Segoe UI Semibold" panose="020B0702040204020203" pitchFamily="34" charset="0"/>
                <a:cs typeface="Segoe UI Semibold" panose="020B0702040204020203" pitchFamily="34" charset="0"/>
              </a:rPr>
              <a:t>.</a:t>
            </a:r>
            <a:endParaRPr lang="en-US" sz="3200" dirty="0">
              <a:latin typeface="Segoe UI Semibold" panose="020B0702040204020203" pitchFamily="34" charset="0"/>
              <a:cs typeface="Segoe UI Semibold" panose="020B0702040204020203" pitchFamily="34" charset="0"/>
            </a:endParaRPr>
          </a:p>
        </p:txBody>
      </p:sp>
      <p:grpSp>
        <p:nvGrpSpPr>
          <p:cNvPr id="3" name="Group 2"/>
          <p:cNvGrpSpPr/>
          <p:nvPr/>
        </p:nvGrpSpPr>
        <p:grpSpPr>
          <a:xfrm>
            <a:off x="1295400" y="662652"/>
            <a:ext cx="718184" cy="592117"/>
            <a:chOff x="728663" y="428625"/>
            <a:chExt cx="1528763" cy="1528763"/>
          </a:xfrm>
        </p:grpSpPr>
        <p:sp>
          <p:nvSpPr>
            <p:cNvPr id="2" name="Rectangle 1"/>
            <p:cNvSpPr/>
            <p:nvPr/>
          </p:nvSpPr>
          <p:spPr>
            <a:xfrm>
              <a:off x="728663" y="428625"/>
              <a:ext cx="1528763" cy="152876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6200000">
              <a:off x="962692" y="662653"/>
              <a:ext cx="1060704" cy="1060704"/>
            </a:xfrm>
            <a:prstGeom prst="rightArrow">
              <a:avLst>
                <a:gd name="adj1" fmla="val 30802"/>
                <a:gd name="adj2" fmla="val 5115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lide Number Placeholder 7"/>
          <p:cNvSpPr>
            <a:spLocks noGrp="1"/>
          </p:cNvSpPr>
          <p:nvPr>
            <p:ph type="sldNum" sz="quarter" idx="12"/>
          </p:nvPr>
        </p:nvSpPr>
        <p:spPr/>
        <p:txBody>
          <a:bodyPr/>
          <a:lstStyle/>
          <a:p>
            <a:fld id="{8AED1137-7A17-4605-A4F9-3A8E0C5C52EF}" type="slidenum">
              <a:rPr lang="en-US" smtClean="0"/>
              <a:t>24</a:t>
            </a:fld>
            <a:endParaRPr lang="en-US"/>
          </a:p>
        </p:txBody>
      </p:sp>
    </p:spTree>
    <p:extLst>
      <p:ext uri="{BB962C8B-B14F-4D97-AF65-F5344CB8AC3E}">
        <p14:creationId xmlns:p14="http://schemas.microsoft.com/office/powerpoint/2010/main" val="23375487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 calcmode="lin" valueType="num">
                                      <p:cBhvr additive="base">
                                        <p:cTn id="7"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0-#ppt_w/2"/>
                                          </p:val>
                                        </p:tav>
                                        <p:tav tm="100000">
                                          <p:val>
                                            <p:strVal val="#ppt_x"/>
                                          </p:val>
                                        </p:tav>
                                      </p:tavLst>
                                    </p:anim>
                                    <p:anim calcmode="lin" valueType="num">
                                      <p:cBhvr additive="base">
                                        <p:cTn id="14"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0-#ppt_w/2"/>
                                          </p:val>
                                        </p:tav>
                                        <p:tav tm="100000">
                                          <p:val>
                                            <p:strVal val="#ppt_x"/>
                                          </p:val>
                                        </p:tav>
                                      </p:tavLst>
                                    </p:anim>
                                    <p:anim calcmode="lin" valueType="num">
                                      <p:cBhvr additive="base">
                                        <p:cTn id="20"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anim calcmode="lin" valueType="num">
                                      <p:cBhvr additive="base">
                                        <p:cTn id="25" dur="500" fill="hold"/>
                                        <p:tgtEl>
                                          <p:spTgt spid="37"/>
                                        </p:tgtEl>
                                        <p:attrNameLst>
                                          <p:attrName>ppt_x</p:attrName>
                                        </p:attrNameLst>
                                      </p:cBhvr>
                                      <p:tavLst>
                                        <p:tav tm="0">
                                          <p:val>
                                            <p:strVal val="0-#ppt_w/2"/>
                                          </p:val>
                                        </p:tav>
                                        <p:tav tm="100000">
                                          <p:val>
                                            <p:strVal val="#ppt_x"/>
                                          </p:val>
                                        </p:tav>
                                      </p:tavLst>
                                    </p:anim>
                                    <p:anim calcmode="lin" valueType="num">
                                      <p:cBhvr additive="base">
                                        <p:cTn id="26"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2" grpId="0"/>
      <p:bldP spid="3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69558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grpSp>
        <p:nvGrpSpPr>
          <p:cNvPr id="4" name="Group 3"/>
          <p:cNvGrpSpPr/>
          <p:nvPr/>
        </p:nvGrpSpPr>
        <p:grpSpPr>
          <a:xfrm>
            <a:off x="3695580" y="2921168"/>
            <a:ext cx="5465278" cy="1015663"/>
            <a:chOff x="2751049" y="5285126"/>
            <a:chExt cx="5465278" cy="1015663"/>
          </a:xfrm>
        </p:grpSpPr>
        <p:sp>
          <p:nvSpPr>
            <p:cNvPr id="6" name="TextBox 5"/>
            <p:cNvSpPr txBox="1"/>
            <p:nvPr/>
          </p:nvSpPr>
          <p:spPr>
            <a:xfrm>
              <a:off x="2751049" y="5285126"/>
              <a:ext cx="1154483" cy="1015663"/>
            </a:xfrm>
            <a:prstGeom prst="rect">
              <a:avLst/>
            </a:prstGeom>
            <a:noFill/>
          </p:spPr>
          <p:txBody>
            <a:bodyPr wrap="none" rtlCol="0">
              <a:spAutoFit/>
            </a:bodyPr>
            <a:lstStyle/>
            <a:p>
              <a:r>
                <a:rPr lang="en-US" sz="6000" kern="0" dirty="0" smtClean="0">
                  <a:solidFill>
                    <a:srgbClr val="002060"/>
                  </a:solidFill>
                  <a:latin typeface="Gill Sans Ultra Bold" panose="020B0A02020104020203" pitchFamily="34" charset="0"/>
                </a:rPr>
                <a:t>8.</a:t>
              </a:r>
              <a:endParaRPr lang="en-US" sz="6000" kern="0" dirty="0">
                <a:solidFill>
                  <a:srgbClr val="002060"/>
                </a:solidFill>
                <a:latin typeface="Gill Sans Ultra Bold" panose="020B0A02020104020203" pitchFamily="34" charset="0"/>
              </a:endParaRPr>
            </a:p>
          </p:txBody>
        </p:sp>
        <p:sp>
          <p:nvSpPr>
            <p:cNvPr id="7" name="TextBox 6"/>
            <p:cNvSpPr txBox="1"/>
            <p:nvPr/>
          </p:nvSpPr>
          <p:spPr>
            <a:xfrm>
              <a:off x="3905532" y="5643916"/>
              <a:ext cx="4310795"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DEMO CHƯƠNG TRÌNH</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5" name="Slide Number Placeholder 4"/>
          <p:cNvSpPr>
            <a:spLocks noGrp="1"/>
          </p:cNvSpPr>
          <p:nvPr>
            <p:ph type="sldNum" sz="quarter" idx="12"/>
          </p:nvPr>
        </p:nvSpPr>
        <p:spPr/>
        <p:txBody>
          <a:bodyPr/>
          <a:lstStyle/>
          <a:p>
            <a:fld id="{8AED1137-7A17-4605-A4F9-3A8E0C5C52EF}" type="slidenum">
              <a:rPr lang="en-US" smtClean="0"/>
              <a:t>25</a:t>
            </a:fld>
            <a:endParaRPr lang="en-US"/>
          </a:p>
        </p:txBody>
      </p:sp>
    </p:spTree>
    <p:extLst>
      <p:ext uri="{BB962C8B-B14F-4D97-AF65-F5344CB8AC3E}">
        <p14:creationId xmlns:p14="http://schemas.microsoft.com/office/powerpoint/2010/main" val="706803242"/>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8)">
                                      <p:cBhvr>
                                        <p:cTn id="7" dur="750"/>
                                        <p:tgtEl>
                                          <p:spTgt spid="2"/>
                                        </p:tgtEl>
                                      </p:cBhvr>
                                    </p:animEffect>
                                  </p:childTnLst>
                                </p:cTn>
                              </p:par>
                              <p:par>
                                <p:cTn id="8" presetID="2" presetClass="entr" presetSubtype="9"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0-#ppt_w/2"/>
                                          </p:val>
                                        </p:tav>
                                        <p:tav tm="100000">
                                          <p:val>
                                            <p:strVal val="#ppt_x"/>
                                          </p:val>
                                        </p:tav>
                                      </p:tavLst>
                                    </p:anim>
                                    <p:anim calcmode="lin" valueType="num">
                                      <p:cBhvr additive="base">
                                        <p:cTn id="11"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52707" y="1359905"/>
            <a:ext cx="11886587" cy="4110117"/>
            <a:chOff x="152705" y="1005573"/>
            <a:chExt cx="11886587" cy="4110117"/>
          </a:xfrm>
        </p:grpSpPr>
        <p:sp>
          <p:nvSpPr>
            <p:cNvPr id="3" name="TextBox 2"/>
            <p:cNvSpPr txBox="1"/>
            <p:nvPr/>
          </p:nvSpPr>
          <p:spPr>
            <a:xfrm>
              <a:off x="152705" y="1005573"/>
              <a:ext cx="11886587" cy="646331"/>
            </a:xfrm>
            <a:prstGeom prst="rect">
              <a:avLst/>
            </a:prstGeom>
          </p:spPr>
          <p:txBody>
            <a:bodyPr wrap="none">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smtClean="0"/>
                <a:t>CẢM ƠN THẦY VÀ CÁC BẠN ĐÃ CHÚ Ý LẮNG NGHE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3308" y="2538231"/>
              <a:ext cx="4529140" cy="2577459"/>
            </a:xfrm>
            <a:prstGeom prst="rect">
              <a:avLst/>
            </a:prstGeom>
          </p:spPr>
        </p:pic>
      </p:grpSp>
      <p:sp>
        <p:nvSpPr>
          <p:cNvPr id="6" name="Slide Number Placeholder 5"/>
          <p:cNvSpPr>
            <a:spLocks noGrp="1"/>
          </p:cNvSpPr>
          <p:nvPr>
            <p:ph type="sldNum" sz="quarter" idx="12"/>
          </p:nvPr>
        </p:nvSpPr>
        <p:spPr/>
        <p:txBody>
          <a:bodyPr/>
          <a:lstStyle/>
          <a:p>
            <a:fld id="{8AED1137-7A17-4605-A4F9-3A8E0C5C52EF}" type="slidenum">
              <a:rPr lang="en-US" smtClean="0"/>
              <a:t>26</a:t>
            </a:fld>
            <a:endParaRPr lang="en-US"/>
          </a:p>
        </p:txBody>
      </p:sp>
    </p:spTree>
    <p:extLst>
      <p:ext uri="{BB962C8B-B14F-4D97-AF65-F5344CB8AC3E}">
        <p14:creationId xmlns:p14="http://schemas.microsoft.com/office/powerpoint/2010/main" val="42547173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73397"/>
            <a:ext cx="3621504" cy="646331"/>
          </a:xfrm>
          <a:prstGeom prst="rect">
            <a:avLst/>
          </a:prstGeom>
          <a:solidFill>
            <a:srgbClr val="002060"/>
          </a:solidFill>
        </p:spPr>
        <p:txBody>
          <a:bodyPr wrap="none" anchor="ctr">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dirty="0" smtClean="0">
                <a:solidFill>
                  <a:schemeClr val="bg1"/>
                </a:solidFill>
              </a:rPr>
              <a:t>CÁC THỰC THỂ</a:t>
            </a:r>
            <a:endParaRPr lang="en-US" dirty="0">
              <a:solidFill>
                <a:schemeClr val="bg1"/>
              </a:solidFill>
            </a:endParaRPr>
          </a:p>
        </p:txBody>
      </p:sp>
      <p:grpSp>
        <p:nvGrpSpPr>
          <p:cNvPr id="5" name="Group 4"/>
          <p:cNvGrpSpPr/>
          <p:nvPr/>
        </p:nvGrpSpPr>
        <p:grpSpPr>
          <a:xfrm>
            <a:off x="1204403" y="1536174"/>
            <a:ext cx="6093510" cy="3785652"/>
            <a:chOff x="1459832" y="1604211"/>
            <a:chExt cx="6093510" cy="3785652"/>
          </a:xfrm>
        </p:grpSpPr>
        <p:sp>
          <p:nvSpPr>
            <p:cNvPr id="3" name="TextBox 2"/>
            <p:cNvSpPr txBox="1"/>
            <p:nvPr/>
          </p:nvSpPr>
          <p:spPr>
            <a:xfrm>
              <a:off x="1459832" y="1604211"/>
              <a:ext cx="2283510" cy="3785652"/>
            </a:xfrm>
            <a:prstGeom prst="rect">
              <a:avLst/>
            </a:prstGeom>
          </p:spPr>
          <p:txBody>
            <a:bodyPr wrap="square">
              <a:spAutoFit/>
            </a:bodyPr>
            <a:lstStyle>
              <a:defPPr>
                <a:defRPr lang="en-US"/>
              </a:defPPr>
              <a:lvl1pPr marL="285750" indent="-285750">
                <a:lnSpc>
                  <a:spcPct val="200000"/>
                </a:lnSpc>
                <a:buFont typeface="Wingdings" panose="05000000000000000000" pitchFamily="2" charset="2"/>
                <a:buChar char="Ø"/>
                <a:defRPr sz="2400"/>
              </a:lvl1pPr>
            </a:lstStyle>
            <a:p>
              <a:r>
                <a:rPr lang="en-US"/>
                <a:t>Nhân viên</a:t>
              </a:r>
            </a:p>
            <a:p>
              <a:r>
                <a:rPr lang="en-US"/>
                <a:t>Khách hàng</a:t>
              </a:r>
            </a:p>
            <a:p>
              <a:r>
                <a:rPr lang="en-US"/>
                <a:t>Nhà cung cấp</a:t>
              </a:r>
            </a:p>
            <a:p>
              <a:r>
                <a:rPr lang="en-US"/>
                <a:t>Hãng sản </a:t>
              </a:r>
              <a:r>
                <a:rPr lang="en-US" smtClean="0"/>
                <a:t>xuất</a:t>
              </a:r>
            </a:p>
            <a:p>
              <a:r>
                <a:rPr lang="en-US" smtClean="0"/>
                <a:t>Tài khoản</a:t>
              </a:r>
              <a:endParaRPr lang="en-US"/>
            </a:p>
          </p:txBody>
        </p:sp>
        <p:sp>
          <p:nvSpPr>
            <p:cNvPr id="4" name="TextBox 3"/>
            <p:cNvSpPr txBox="1"/>
            <p:nvPr/>
          </p:nvSpPr>
          <p:spPr>
            <a:xfrm>
              <a:off x="5269832" y="1604211"/>
              <a:ext cx="2283510" cy="3785652"/>
            </a:xfrm>
            <a:prstGeom prst="rect">
              <a:avLst/>
            </a:prstGeom>
          </p:spPr>
          <p:txBody>
            <a:bodyPr wrap="square">
              <a:spAutoFit/>
            </a:bodyPr>
            <a:lstStyle>
              <a:defPPr>
                <a:defRPr lang="en-US"/>
              </a:defPPr>
              <a:lvl1pPr marL="285750" indent="-285750">
                <a:lnSpc>
                  <a:spcPct val="200000"/>
                </a:lnSpc>
                <a:buFont typeface="Wingdings" panose="05000000000000000000" pitchFamily="2" charset="2"/>
                <a:buChar char="Ø"/>
                <a:defRPr sz="2400"/>
              </a:lvl1pPr>
            </a:lstStyle>
            <a:p>
              <a:r>
                <a:rPr lang="en-US" smtClean="0"/>
                <a:t>Loại sản phẩm</a:t>
              </a:r>
              <a:endParaRPr lang="en-US"/>
            </a:p>
            <a:p>
              <a:r>
                <a:rPr lang="en-US" smtClean="0"/>
                <a:t>Chất liệu</a:t>
              </a:r>
              <a:endParaRPr lang="en-US"/>
            </a:p>
            <a:p>
              <a:r>
                <a:rPr lang="en-US" smtClean="0"/>
                <a:t>Đồng hồ</a:t>
              </a:r>
              <a:endParaRPr lang="en-US"/>
            </a:p>
            <a:p>
              <a:r>
                <a:rPr lang="en-US" smtClean="0"/>
                <a:t>Hóa đơn</a:t>
              </a:r>
            </a:p>
            <a:p>
              <a:r>
                <a:rPr lang="en-US" smtClean="0"/>
                <a:t>Phiếu nhập</a:t>
              </a:r>
              <a:endParaRPr lang="en-US"/>
            </a:p>
          </p:txBody>
        </p:sp>
      </p:grpSp>
      <p:pic>
        <p:nvPicPr>
          <p:cNvPr id="6" name="Picture 5"/>
          <p:cNvPicPr>
            <a:picLocks noChangeAspect="1"/>
          </p:cNvPicPr>
          <p:nvPr/>
        </p:nvPicPr>
        <p:blipFill>
          <a:blip r:embed="rId2"/>
          <a:stretch>
            <a:fillRect/>
          </a:stretch>
        </p:blipFill>
        <p:spPr>
          <a:xfrm>
            <a:off x="8242023" y="0"/>
            <a:ext cx="5572903" cy="6858000"/>
          </a:xfrm>
          <a:prstGeom prst="rect">
            <a:avLst/>
          </a:prstGeom>
        </p:spPr>
      </p:pic>
      <p:sp>
        <p:nvSpPr>
          <p:cNvPr id="8" name="Slide Number Placeholder 7"/>
          <p:cNvSpPr>
            <a:spLocks noGrp="1"/>
          </p:cNvSpPr>
          <p:nvPr>
            <p:ph type="sldNum" sz="quarter" idx="12"/>
          </p:nvPr>
        </p:nvSpPr>
        <p:spPr/>
        <p:txBody>
          <a:bodyPr/>
          <a:lstStyle/>
          <a:p>
            <a:fld id="{8AED1137-7A17-4605-A4F9-3A8E0C5C52EF}" type="slidenum">
              <a:rPr lang="en-US" smtClean="0"/>
              <a:t>27</a:t>
            </a:fld>
            <a:endParaRPr lang="en-US"/>
          </a:p>
        </p:txBody>
      </p:sp>
    </p:spTree>
    <p:extLst>
      <p:ext uri="{BB962C8B-B14F-4D97-AF65-F5344CB8AC3E}">
        <p14:creationId xmlns:p14="http://schemas.microsoft.com/office/powerpoint/2010/main" val="416236726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000742" y="3882792"/>
            <a:ext cx="7599307" cy="1430881"/>
            <a:chOff x="2296347" y="2713560"/>
            <a:chExt cx="7599307" cy="1430881"/>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55093" y="2713560"/>
              <a:ext cx="895350" cy="895350"/>
            </a:xfrm>
            <a:prstGeom prst="rect">
              <a:avLst/>
            </a:prstGeom>
          </p:spPr>
        </p:pic>
        <p:sp>
          <p:nvSpPr>
            <p:cNvPr id="4" name="TextBox 3"/>
            <p:cNvSpPr txBox="1"/>
            <p:nvPr/>
          </p:nvSpPr>
          <p:spPr>
            <a:xfrm>
              <a:off x="2296347" y="3608910"/>
              <a:ext cx="2412841" cy="535531"/>
            </a:xfrm>
            <a:prstGeom prst="rect">
              <a:avLst/>
            </a:prstGeom>
          </p:spPr>
          <p:txBody>
            <a:bodyPr anchor="ctr"/>
            <a:lstStyle>
              <a:defPPr>
                <a:defRPr lang="en-US"/>
              </a:defPPr>
              <a:lvl1pPr indent="0" algn="ctr">
                <a:lnSpc>
                  <a:spcPct val="90000"/>
                </a:lnSpc>
                <a:spcBef>
                  <a:spcPts val="1000"/>
                </a:spcBef>
                <a:buFont typeface="Arial"/>
                <a:buNone/>
                <a:defRPr sz="32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a:t>NHÂN VIÊN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1558" y="2713560"/>
              <a:ext cx="895350" cy="895350"/>
            </a:xfrm>
            <a:prstGeom prst="rect">
              <a:avLst/>
            </a:prstGeom>
          </p:spPr>
        </p:pic>
        <p:sp>
          <p:nvSpPr>
            <p:cNvPr id="6" name="TextBox 5"/>
            <p:cNvSpPr txBox="1"/>
            <p:nvPr/>
          </p:nvSpPr>
          <p:spPr>
            <a:xfrm>
              <a:off x="7482813" y="3608910"/>
              <a:ext cx="2412841" cy="535531"/>
            </a:xfrm>
            <a:prstGeom prst="rect">
              <a:avLst/>
            </a:prstGeom>
          </p:spPr>
          <p:txBody>
            <a:bodyPr anchor="ctr"/>
            <a:lstStyle>
              <a:defPPr>
                <a:defRPr lang="en-US"/>
              </a:defPPr>
              <a:lvl1pPr indent="0" algn="ctr">
                <a:lnSpc>
                  <a:spcPct val="90000"/>
                </a:lnSpc>
                <a:spcBef>
                  <a:spcPts val="1000"/>
                </a:spcBef>
                <a:buFont typeface="Arial"/>
                <a:buNone/>
                <a:defRPr sz="32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smtClean="0"/>
                <a:t>QUẢN LÝ</a:t>
              </a:r>
              <a:endParaRPr lang="en-US"/>
            </a:p>
          </p:txBody>
        </p:sp>
      </p:grpSp>
      <p:sp>
        <p:nvSpPr>
          <p:cNvPr id="8" name="Slide Number Placeholder 7"/>
          <p:cNvSpPr>
            <a:spLocks noGrp="1"/>
          </p:cNvSpPr>
          <p:nvPr>
            <p:ph type="sldNum" sz="quarter" idx="12"/>
          </p:nvPr>
        </p:nvSpPr>
        <p:spPr/>
        <p:txBody>
          <a:bodyPr/>
          <a:lstStyle/>
          <a:p>
            <a:fld id="{8AED1137-7A17-4605-A4F9-3A8E0C5C52EF}" type="slidenum">
              <a:rPr lang="en-US" smtClean="0"/>
              <a:t>28</a:t>
            </a:fld>
            <a:endParaRPr lang="en-US"/>
          </a:p>
        </p:txBody>
      </p:sp>
    </p:spTree>
    <p:extLst>
      <p:ext uri="{BB962C8B-B14F-4D97-AF65-F5344CB8AC3E}">
        <p14:creationId xmlns:p14="http://schemas.microsoft.com/office/powerpoint/2010/main" val="381992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08703" y="1819062"/>
            <a:ext cx="596900" cy="477054"/>
          </a:xfrm>
          <a:prstGeom prst="rect">
            <a:avLst/>
          </a:prstGeom>
          <a:noFill/>
        </p:spPr>
        <p:txBody>
          <a:bodyPr wrap="square" rtlCol="0">
            <a:spAutoFit/>
          </a:bodyPr>
          <a:lstStyle/>
          <a:p>
            <a:r>
              <a:rPr lang="es-ES" sz="2500" dirty="0">
                <a:solidFill>
                  <a:schemeClr val="tx1">
                    <a:lumMod val="85000"/>
                    <a:lumOff val="15000"/>
                  </a:schemeClr>
                </a:solidFill>
                <a:latin typeface="Raleway Black" panose="020B0A03030101060003" pitchFamily="34" charset="0"/>
              </a:rPr>
              <a:t>01</a:t>
            </a:r>
            <a:endParaRPr lang="en-US" sz="2500" dirty="0">
              <a:solidFill>
                <a:schemeClr val="tx1">
                  <a:lumMod val="85000"/>
                  <a:lumOff val="15000"/>
                </a:schemeClr>
              </a:solidFill>
              <a:latin typeface="Raleway Black" panose="020B0A03030101060003" pitchFamily="34" charset="0"/>
            </a:endParaRPr>
          </a:p>
        </p:txBody>
      </p:sp>
      <p:sp>
        <p:nvSpPr>
          <p:cNvPr id="6" name="TextBox 5"/>
          <p:cNvSpPr txBox="1"/>
          <p:nvPr/>
        </p:nvSpPr>
        <p:spPr>
          <a:xfrm>
            <a:off x="706273" y="3430326"/>
            <a:ext cx="2743200" cy="923330"/>
          </a:xfrm>
          <a:prstGeom prst="rect">
            <a:avLst/>
          </a:prstGeom>
          <a:noFill/>
        </p:spPr>
        <p:txBody>
          <a:bodyPr wrap="square" rtlCol="0" anchor="ctr">
            <a:spAutoFit/>
          </a:bodyPr>
          <a:lstStyle/>
          <a:p>
            <a:pPr algn="ctr"/>
            <a:r>
              <a:rPr lang="en-US" smtClean="0"/>
              <a:t>Phát huy khả năng làm việc nhóm và khả năng chịu áp lực công việc cao</a:t>
            </a:r>
            <a:endParaRPr lang="en-US"/>
          </a:p>
        </p:txBody>
      </p:sp>
      <p:grpSp>
        <p:nvGrpSpPr>
          <p:cNvPr id="7" name="Agrupar 12"/>
          <p:cNvGrpSpPr/>
          <p:nvPr/>
        </p:nvGrpSpPr>
        <p:grpSpPr>
          <a:xfrm rot="5400000">
            <a:off x="4457844" y="2599113"/>
            <a:ext cx="658990" cy="683417"/>
            <a:chOff x="5477797" y="1624693"/>
            <a:chExt cx="2501508" cy="1894115"/>
          </a:xfrm>
          <a:solidFill>
            <a:schemeClr val="accent5">
              <a:lumMod val="75000"/>
            </a:schemeClr>
          </a:solidFill>
        </p:grpSpPr>
        <p:sp>
          <p:nvSpPr>
            <p:cNvPr id="23" name="Forma libre 6"/>
            <p:cNvSpPr/>
            <p:nvPr/>
          </p:nvSpPr>
          <p:spPr>
            <a:xfrm>
              <a:off x="5477797" y="1624693"/>
              <a:ext cx="947058" cy="1894114"/>
            </a:xfrm>
            <a:custGeom>
              <a:avLst/>
              <a:gdLst>
                <a:gd name="connsiteX0" fmla="*/ 0 w 828458"/>
                <a:gd name="connsiteY0" fmla="*/ 0 h 1656916"/>
                <a:gd name="connsiteX1" fmla="*/ 828458 w 828458"/>
                <a:gd name="connsiteY1" fmla="*/ 0 h 1656916"/>
                <a:gd name="connsiteX2" fmla="*/ 828458 w 828458"/>
                <a:gd name="connsiteY2" fmla="*/ 237796 h 1656916"/>
                <a:gd name="connsiteX3" fmla="*/ 237792 w 828458"/>
                <a:gd name="connsiteY3" fmla="*/ 237796 h 1656916"/>
                <a:gd name="connsiteX4" fmla="*/ 237792 w 828458"/>
                <a:gd name="connsiteY4" fmla="*/ 1419118 h 1656916"/>
                <a:gd name="connsiteX5" fmla="*/ 828458 w 828458"/>
                <a:gd name="connsiteY5" fmla="*/ 1419118 h 1656916"/>
                <a:gd name="connsiteX6" fmla="*/ 828458 w 828458"/>
                <a:gd name="connsiteY6" fmla="*/ 1656916 h 1656916"/>
                <a:gd name="connsiteX7" fmla="*/ 0 w 828458"/>
                <a:gd name="connsiteY7" fmla="*/ 165691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237796"/>
                  </a:lnTo>
                  <a:lnTo>
                    <a:pt x="237792" y="237796"/>
                  </a:lnTo>
                  <a:lnTo>
                    <a:pt x="237792" y="1419118"/>
                  </a:lnTo>
                  <a:lnTo>
                    <a:pt x="828458" y="1419118"/>
                  </a:lnTo>
                  <a:lnTo>
                    <a:pt x="828458" y="1656916"/>
                  </a:lnTo>
                  <a:lnTo>
                    <a:pt x="0" y="165691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sp>
          <p:nvSpPr>
            <p:cNvPr id="24" name="Forma libre 7"/>
            <p:cNvSpPr/>
            <p:nvPr/>
          </p:nvSpPr>
          <p:spPr>
            <a:xfrm>
              <a:off x="7032247" y="1624694"/>
              <a:ext cx="947058" cy="1894114"/>
            </a:xfrm>
            <a:custGeom>
              <a:avLst/>
              <a:gdLst>
                <a:gd name="connsiteX0" fmla="*/ 0 w 828458"/>
                <a:gd name="connsiteY0" fmla="*/ 0 h 1656916"/>
                <a:gd name="connsiteX1" fmla="*/ 828458 w 828458"/>
                <a:gd name="connsiteY1" fmla="*/ 0 h 1656916"/>
                <a:gd name="connsiteX2" fmla="*/ 828458 w 828458"/>
                <a:gd name="connsiteY2" fmla="*/ 1656916 h 1656916"/>
                <a:gd name="connsiteX3" fmla="*/ 0 w 828458"/>
                <a:gd name="connsiteY3" fmla="*/ 1656916 h 1656916"/>
                <a:gd name="connsiteX4" fmla="*/ 0 w 828458"/>
                <a:gd name="connsiteY4" fmla="*/ 1419118 h 1656916"/>
                <a:gd name="connsiteX5" fmla="*/ 590665 w 828458"/>
                <a:gd name="connsiteY5" fmla="*/ 1419118 h 1656916"/>
                <a:gd name="connsiteX6" fmla="*/ 590665 w 828458"/>
                <a:gd name="connsiteY6" fmla="*/ 237796 h 1656916"/>
                <a:gd name="connsiteX7" fmla="*/ 0 w 828458"/>
                <a:gd name="connsiteY7" fmla="*/ 23779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1656916"/>
                  </a:lnTo>
                  <a:lnTo>
                    <a:pt x="0" y="1656916"/>
                  </a:lnTo>
                  <a:lnTo>
                    <a:pt x="0" y="1419118"/>
                  </a:lnTo>
                  <a:lnTo>
                    <a:pt x="590665" y="1419118"/>
                  </a:lnTo>
                  <a:lnTo>
                    <a:pt x="590665" y="237796"/>
                  </a:lnTo>
                  <a:lnTo>
                    <a:pt x="0" y="23779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grpSp>
      <p:sp>
        <p:nvSpPr>
          <p:cNvPr id="9" name="TextBox 8"/>
          <p:cNvSpPr txBox="1"/>
          <p:nvPr/>
        </p:nvSpPr>
        <p:spPr>
          <a:xfrm>
            <a:off x="3449472" y="3430326"/>
            <a:ext cx="2743200" cy="923330"/>
          </a:xfrm>
          <a:prstGeom prst="rect">
            <a:avLst/>
          </a:prstGeom>
          <a:noFill/>
        </p:spPr>
        <p:txBody>
          <a:bodyPr wrap="square" rtlCol="0" anchor="ctr">
            <a:spAutoFit/>
          </a:bodyPr>
          <a:lstStyle/>
          <a:p>
            <a:pPr algn="ctr"/>
            <a:r>
              <a:rPr lang="en-US" smtClean="0"/>
              <a:t>Nâng cao khả năng phân tích và đánh giá thực tế để tạo ra sản phẩm</a:t>
            </a:r>
            <a:endParaRPr lang="en-US"/>
          </a:p>
        </p:txBody>
      </p:sp>
      <p:grpSp>
        <p:nvGrpSpPr>
          <p:cNvPr id="34" name="Group 33"/>
          <p:cNvGrpSpPr/>
          <p:nvPr/>
        </p:nvGrpSpPr>
        <p:grpSpPr>
          <a:xfrm>
            <a:off x="9078258" y="666005"/>
            <a:ext cx="683417" cy="658990"/>
            <a:chOff x="7256296" y="2611326"/>
            <a:chExt cx="683417" cy="658990"/>
          </a:xfrm>
        </p:grpSpPr>
        <p:grpSp>
          <p:nvGrpSpPr>
            <p:cNvPr id="10" name="Agrupar 12"/>
            <p:cNvGrpSpPr/>
            <p:nvPr/>
          </p:nvGrpSpPr>
          <p:grpSpPr>
            <a:xfrm rot="5400000">
              <a:off x="7268510" y="2599112"/>
              <a:ext cx="658990" cy="683417"/>
              <a:chOff x="5477797" y="1624693"/>
              <a:chExt cx="2501508" cy="1894115"/>
            </a:xfrm>
            <a:solidFill>
              <a:schemeClr val="accent4">
                <a:lumMod val="75000"/>
              </a:schemeClr>
            </a:solidFill>
          </p:grpSpPr>
          <p:sp>
            <p:nvSpPr>
              <p:cNvPr id="21" name="Forma libre 6"/>
              <p:cNvSpPr/>
              <p:nvPr/>
            </p:nvSpPr>
            <p:spPr>
              <a:xfrm>
                <a:off x="5477797" y="1624693"/>
                <a:ext cx="947058" cy="1894114"/>
              </a:xfrm>
              <a:custGeom>
                <a:avLst/>
                <a:gdLst>
                  <a:gd name="connsiteX0" fmla="*/ 0 w 828458"/>
                  <a:gd name="connsiteY0" fmla="*/ 0 h 1656916"/>
                  <a:gd name="connsiteX1" fmla="*/ 828458 w 828458"/>
                  <a:gd name="connsiteY1" fmla="*/ 0 h 1656916"/>
                  <a:gd name="connsiteX2" fmla="*/ 828458 w 828458"/>
                  <a:gd name="connsiteY2" fmla="*/ 237796 h 1656916"/>
                  <a:gd name="connsiteX3" fmla="*/ 237792 w 828458"/>
                  <a:gd name="connsiteY3" fmla="*/ 237796 h 1656916"/>
                  <a:gd name="connsiteX4" fmla="*/ 237792 w 828458"/>
                  <a:gd name="connsiteY4" fmla="*/ 1419118 h 1656916"/>
                  <a:gd name="connsiteX5" fmla="*/ 828458 w 828458"/>
                  <a:gd name="connsiteY5" fmla="*/ 1419118 h 1656916"/>
                  <a:gd name="connsiteX6" fmla="*/ 828458 w 828458"/>
                  <a:gd name="connsiteY6" fmla="*/ 1656916 h 1656916"/>
                  <a:gd name="connsiteX7" fmla="*/ 0 w 828458"/>
                  <a:gd name="connsiteY7" fmla="*/ 165691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237796"/>
                    </a:lnTo>
                    <a:lnTo>
                      <a:pt x="237792" y="237796"/>
                    </a:lnTo>
                    <a:lnTo>
                      <a:pt x="237792" y="1419118"/>
                    </a:lnTo>
                    <a:lnTo>
                      <a:pt x="828458" y="1419118"/>
                    </a:lnTo>
                    <a:lnTo>
                      <a:pt x="828458" y="1656916"/>
                    </a:lnTo>
                    <a:lnTo>
                      <a:pt x="0" y="165691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sp>
            <p:nvSpPr>
              <p:cNvPr id="22" name="Forma libre 7"/>
              <p:cNvSpPr/>
              <p:nvPr/>
            </p:nvSpPr>
            <p:spPr>
              <a:xfrm>
                <a:off x="7032247" y="1624694"/>
                <a:ext cx="947058" cy="1894114"/>
              </a:xfrm>
              <a:custGeom>
                <a:avLst/>
                <a:gdLst>
                  <a:gd name="connsiteX0" fmla="*/ 0 w 828458"/>
                  <a:gd name="connsiteY0" fmla="*/ 0 h 1656916"/>
                  <a:gd name="connsiteX1" fmla="*/ 828458 w 828458"/>
                  <a:gd name="connsiteY1" fmla="*/ 0 h 1656916"/>
                  <a:gd name="connsiteX2" fmla="*/ 828458 w 828458"/>
                  <a:gd name="connsiteY2" fmla="*/ 1656916 h 1656916"/>
                  <a:gd name="connsiteX3" fmla="*/ 0 w 828458"/>
                  <a:gd name="connsiteY3" fmla="*/ 1656916 h 1656916"/>
                  <a:gd name="connsiteX4" fmla="*/ 0 w 828458"/>
                  <a:gd name="connsiteY4" fmla="*/ 1419118 h 1656916"/>
                  <a:gd name="connsiteX5" fmla="*/ 590665 w 828458"/>
                  <a:gd name="connsiteY5" fmla="*/ 1419118 h 1656916"/>
                  <a:gd name="connsiteX6" fmla="*/ 590665 w 828458"/>
                  <a:gd name="connsiteY6" fmla="*/ 237796 h 1656916"/>
                  <a:gd name="connsiteX7" fmla="*/ 0 w 828458"/>
                  <a:gd name="connsiteY7" fmla="*/ 23779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1656916"/>
                    </a:lnTo>
                    <a:lnTo>
                      <a:pt x="0" y="1656916"/>
                    </a:lnTo>
                    <a:lnTo>
                      <a:pt x="0" y="1419118"/>
                    </a:lnTo>
                    <a:lnTo>
                      <a:pt x="590665" y="1419118"/>
                    </a:lnTo>
                    <a:lnTo>
                      <a:pt x="590665" y="237796"/>
                    </a:lnTo>
                    <a:lnTo>
                      <a:pt x="0" y="23779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grpSp>
        <p:sp>
          <p:nvSpPr>
            <p:cNvPr id="11" name="TextBox 10"/>
            <p:cNvSpPr txBox="1"/>
            <p:nvPr/>
          </p:nvSpPr>
          <p:spPr>
            <a:xfrm>
              <a:off x="7333288" y="2688471"/>
              <a:ext cx="596900" cy="477054"/>
            </a:xfrm>
            <a:prstGeom prst="rect">
              <a:avLst/>
            </a:prstGeom>
            <a:noFill/>
          </p:spPr>
          <p:txBody>
            <a:bodyPr wrap="square" rtlCol="0">
              <a:spAutoFit/>
            </a:bodyPr>
            <a:lstStyle/>
            <a:p>
              <a:r>
                <a:rPr lang="en-US" sz="2500" smtClean="0">
                  <a:solidFill>
                    <a:schemeClr val="tx1">
                      <a:lumMod val="85000"/>
                      <a:lumOff val="15000"/>
                    </a:schemeClr>
                  </a:solidFill>
                  <a:latin typeface="Raleway Black" panose="020B0A03030101060003" pitchFamily="34" charset="0"/>
                </a:rPr>
                <a:t>03</a:t>
              </a:r>
              <a:endParaRPr lang="en-US" sz="2500" err="1">
                <a:solidFill>
                  <a:schemeClr val="tx1">
                    <a:lumMod val="85000"/>
                    <a:lumOff val="15000"/>
                  </a:schemeClr>
                </a:solidFill>
                <a:latin typeface="Raleway Black" panose="020B0A03030101060003" pitchFamily="34" charset="0"/>
              </a:endParaRPr>
            </a:p>
          </p:txBody>
        </p:sp>
      </p:grpSp>
      <p:sp>
        <p:nvSpPr>
          <p:cNvPr id="12" name="TextBox 11"/>
          <p:cNvSpPr txBox="1"/>
          <p:nvPr/>
        </p:nvSpPr>
        <p:spPr>
          <a:xfrm>
            <a:off x="6192572" y="3430325"/>
            <a:ext cx="2743200" cy="646331"/>
          </a:xfrm>
          <a:prstGeom prst="rect">
            <a:avLst/>
          </a:prstGeom>
          <a:noFill/>
        </p:spPr>
        <p:txBody>
          <a:bodyPr wrap="square" rtlCol="0" anchor="ctr">
            <a:spAutoFit/>
          </a:bodyPr>
          <a:lstStyle/>
          <a:p>
            <a:pPr algn="ctr"/>
            <a:r>
              <a:rPr lang="en-US" smtClean="0"/>
              <a:t>Rèn luyện kỹ thuật lập trình</a:t>
            </a:r>
            <a:endParaRPr lang="en-US"/>
          </a:p>
        </p:txBody>
      </p:sp>
      <p:grpSp>
        <p:nvGrpSpPr>
          <p:cNvPr id="36" name="Group 35"/>
          <p:cNvGrpSpPr/>
          <p:nvPr/>
        </p:nvGrpSpPr>
        <p:grpSpPr>
          <a:xfrm>
            <a:off x="10853834" y="743150"/>
            <a:ext cx="683417" cy="658990"/>
            <a:chOff x="9999395" y="2611327"/>
            <a:chExt cx="683417" cy="658990"/>
          </a:xfrm>
        </p:grpSpPr>
        <p:grpSp>
          <p:nvGrpSpPr>
            <p:cNvPr id="13" name="Agrupar 12"/>
            <p:cNvGrpSpPr/>
            <p:nvPr/>
          </p:nvGrpSpPr>
          <p:grpSpPr>
            <a:xfrm rot="5400000">
              <a:off x="10011609" y="2599113"/>
              <a:ext cx="658990" cy="683417"/>
              <a:chOff x="5477797" y="1624693"/>
              <a:chExt cx="2501508" cy="1894115"/>
            </a:xfrm>
            <a:solidFill>
              <a:srgbClr val="7030A0"/>
            </a:solidFill>
          </p:grpSpPr>
          <p:sp>
            <p:nvSpPr>
              <p:cNvPr id="19" name="Forma libre 6"/>
              <p:cNvSpPr/>
              <p:nvPr/>
            </p:nvSpPr>
            <p:spPr>
              <a:xfrm>
                <a:off x="5477797" y="1624693"/>
                <a:ext cx="947058" cy="1894114"/>
              </a:xfrm>
              <a:custGeom>
                <a:avLst/>
                <a:gdLst>
                  <a:gd name="connsiteX0" fmla="*/ 0 w 828458"/>
                  <a:gd name="connsiteY0" fmla="*/ 0 h 1656916"/>
                  <a:gd name="connsiteX1" fmla="*/ 828458 w 828458"/>
                  <a:gd name="connsiteY1" fmla="*/ 0 h 1656916"/>
                  <a:gd name="connsiteX2" fmla="*/ 828458 w 828458"/>
                  <a:gd name="connsiteY2" fmla="*/ 237796 h 1656916"/>
                  <a:gd name="connsiteX3" fmla="*/ 237792 w 828458"/>
                  <a:gd name="connsiteY3" fmla="*/ 237796 h 1656916"/>
                  <a:gd name="connsiteX4" fmla="*/ 237792 w 828458"/>
                  <a:gd name="connsiteY4" fmla="*/ 1419118 h 1656916"/>
                  <a:gd name="connsiteX5" fmla="*/ 828458 w 828458"/>
                  <a:gd name="connsiteY5" fmla="*/ 1419118 h 1656916"/>
                  <a:gd name="connsiteX6" fmla="*/ 828458 w 828458"/>
                  <a:gd name="connsiteY6" fmla="*/ 1656916 h 1656916"/>
                  <a:gd name="connsiteX7" fmla="*/ 0 w 828458"/>
                  <a:gd name="connsiteY7" fmla="*/ 165691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237796"/>
                    </a:lnTo>
                    <a:lnTo>
                      <a:pt x="237792" y="237796"/>
                    </a:lnTo>
                    <a:lnTo>
                      <a:pt x="237792" y="1419118"/>
                    </a:lnTo>
                    <a:lnTo>
                      <a:pt x="828458" y="1419118"/>
                    </a:lnTo>
                    <a:lnTo>
                      <a:pt x="828458" y="1656916"/>
                    </a:lnTo>
                    <a:lnTo>
                      <a:pt x="0" y="165691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sp>
            <p:nvSpPr>
              <p:cNvPr id="20" name="Forma libre 7"/>
              <p:cNvSpPr/>
              <p:nvPr/>
            </p:nvSpPr>
            <p:spPr>
              <a:xfrm>
                <a:off x="7032247" y="1624694"/>
                <a:ext cx="947058" cy="1894114"/>
              </a:xfrm>
              <a:custGeom>
                <a:avLst/>
                <a:gdLst>
                  <a:gd name="connsiteX0" fmla="*/ 0 w 828458"/>
                  <a:gd name="connsiteY0" fmla="*/ 0 h 1656916"/>
                  <a:gd name="connsiteX1" fmla="*/ 828458 w 828458"/>
                  <a:gd name="connsiteY1" fmla="*/ 0 h 1656916"/>
                  <a:gd name="connsiteX2" fmla="*/ 828458 w 828458"/>
                  <a:gd name="connsiteY2" fmla="*/ 1656916 h 1656916"/>
                  <a:gd name="connsiteX3" fmla="*/ 0 w 828458"/>
                  <a:gd name="connsiteY3" fmla="*/ 1656916 h 1656916"/>
                  <a:gd name="connsiteX4" fmla="*/ 0 w 828458"/>
                  <a:gd name="connsiteY4" fmla="*/ 1419118 h 1656916"/>
                  <a:gd name="connsiteX5" fmla="*/ 590665 w 828458"/>
                  <a:gd name="connsiteY5" fmla="*/ 1419118 h 1656916"/>
                  <a:gd name="connsiteX6" fmla="*/ 590665 w 828458"/>
                  <a:gd name="connsiteY6" fmla="*/ 237796 h 1656916"/>
                  <a:gd name="connsiteX7" fmla="*/ 0 w 828458"/>
                  <a:gd name="connsiteY7" fmla="*/ 23779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1656916"/>
                    </a:lnTo>
                    <a:lnTo>
                      <a:pt x="0" y="1656916"/>
                    </a:lnTo>
                    <a:lnTo>
                      <a:pt x="0" y="1419118"/>
                    </a:lnTo>
                    <a:lnTo>
                      <a:pt x="590665" y="1419118"/>
                    </a:lnTo>
                    <a:lnTo>
                      <a:pt x="590665" y="237796"/>
                    </a:lnTo>
                    <a:lnTo>
                      <a:pt x="0" y="23779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grpSp>
        <p:sp>
          <p:nvSpPr>
            <p:cNvPr id="14" name="TextBox 13"/>
            <p:cNvSpPr txBox="1"/>
            <p:nvPr/>
          </p:nvSpPr>
          <p:spPr>
            <a:xfrm>
              <a:off x="10076387" y="2688472"/>
              <a:ext cx="596900" cy="477054"/>
            </a:xfrm>
            <a:prstGeom prst="rect">
              <a:avLst/>
            </a:prstGeom>
            <a:noFill/>
          </p:spPr>
          <p:txBody>
            <a:bodyPr wrap="square" rtlCol="0">
              <a:spAutoFit/>
            </a:bodyPr>
            <a:lstStyle/>
            <a:p>
              <a:r>
                <a:rPr lang="es-ES" sz="2500" smtClean="0">
                  <a:solidFill>
                    <a:schemeClr val="tx1">
                      <a:lumMod val="85000"/>
                      <a:lumOff val="15000"/>
                    </a:schemeClr>
                  </a:solidFill>
                  <a:latin typeface="Raleway Black" panose="020B0A03030101060003" pitchFamily="34" charset="0"/>
                </a:rPr>
                <a:t>04</a:t>
              </a:r>
              <a:endParaRPr lang="en-US" sz="2500" err="1">
                <a:solidFill>
                  <a:schemeClr val="tx1">
                    <a:lumMod val="85000"/>
                    <a:lumOff val="15000"/>
                  </a:schemeClr>
                </a:solidFill>
                <a:latin typeface="Raleway Black" panose="020B0A03030101060003" pitchFamily="34" charset="0"/>
              </a:endParaRPr>
            </a:p>
          </p:txBody>
        </p:sp>
      </p:grpSp>
      <p:sp>
        <p:nvSpPr>
          <p:cNvPr id="15" name="TextBox 14"/>
          <p:cNvSpPr txBox="1"/>
          <p:nvPr/>
        </p:nvSpPr>
        <p:spPr>
          <a:xfrm>
            <a:off x="8952390" y="3430325"/>
            <a:ext cx="2743200" cy="646331"/>
          </a:xfrm>
          <a:prstGeom prst="rect">
            <a:avLst/>
          </a:prstGeom>
          <a:noFill/>
        </p:spPr>
        <p:txBody>
          <a:bodyPr wrap="square" rtlCol="0" anchor="ctr">
            <a:spAutoFit/>
          </a:bodyPr>
          <a:lstStyle/>
          <a:p>
            <a:pPr algn="ctr"/>
            <a:r>
              <a:rPr lang="en-US" smtClean="0"/>
              <a:t>Rèn luyện khả năng quản lý dự án</a:t>
            </a:r>
            <a:endParaRPr lang="en-US"/>
          </a:p>
        </p:txBody>
      </p:sp>
      <p:cxnSp>
        <p:nvCxnSpPr>
          <p:cNvPr id="16" name="Straight Connector 15"/>
          <p:cNvCxnSpPr/>
          <p:nvPr/>
        </p:nvCxnSpPr>
        <p:spPr>
          <a:xfrm>
            <a:off x="3449473" y="2129952"/>
            <a:ext cx="0" cy="23105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192672" y="2115046"/>
            <a:ext cx="0" cy="23105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935772" y="2129952"/>
            <a:ext cx="0" cy="231054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119522" y="685864"/>
            <a:ext cx="683417" cy="658990"/>
            <a:chOff x="3323762" y="820775"/>
            <a:chExt cx="683417" cy="658990"/>
          </a:xfrm>
        </p:grpSpPr>
        <p:grpSp>
          <p:nvGrpSpPr>
            <p:cNvPr id="4" name="Agrupar 12"/>
            <p:cNvGrpSpPr/>
            <p:nvPr/>
          </p:nvGrpSpPr>
          <p:grpSpPr>
            <a:xfrm rot="5400000">
              <a:off x="3335976" y="808561"/>
              <a:ext cx="658990" cy="683417"/>
              <a:chOff x="5477797" y="1624693"/>
              <a:chExt cx="2501508" cy="1894115"/>
            </a:xfrm>
            <a:solidFill>
              <a:schemeClr val="accent6">
                <a:lumMod val="75000"/>
              </a:schemeClr>
            </a:solidFill>
          </p:grpSpPr>
          <p:sp>
            <p:nvSpPr>
              <p:cNvPr id="25" name="Forma libre 6"/>
              <p:cNvSpPr/>
              <p:nvPr/>
            </p:nvSpPr>
            <p:spPr>
              <a:xfrm>
                <a:off x="5477797" y="1624693"/>
                <a:ext cx="947057" cy="1894115"/>
              </a:xfrm>
              <a:custGeom>
                <a:avLst/>
                <a:gdLst>
                  <a:gd name="connsiteX0" fmla="*/ 0 w 828458"/>
                  <a:gd name="connsiteY0" fmla="*/ 0 h 1656916"/>
                  <a:gd name="connsiteX1" fmla="*/ 828458 w 828458"/>
                  <a:gd name="connsiteY1" fmla="*/ 0 h 1656916"/>
                  <a:gd name="connsiteX2" fmla="*/ 828458 w 828458"/>
                  <a:gd name="connsiteY2" fmla="*/ 237796 h 1656916"/>
                  <a:gd name="connsiteX3" fmla="*/ 237792 w 828458"/>
                  <a:gd name="connsiteY3" fmla="*/ 237796 h 1656916"/>
                  <a:gd name="connsiteX4" fmla="*/ 237792 w 828458"/>
                  <a:gd name="connsiteY4" fmla="*/ 1419118 h 1656916"/>
                  <a:gd name="connsiteX5" fmla="*/ 828458 w 828458"/>
                  <a:gd name="connsiteY5" fmla="*/ 1419118 h 1656916"/>
                  <a:gd name="connsiteX6" fmla="*/ 828458 w 828458"/>
                  <a:gd name="connsiteY6" fmla="*/ 1656916 h 1656916"/>
                  <a:gd name="connsiteX7" fmla="*/ 0 w 828458"/>
                  <a:gd name="connsiteY7" fmla="*/ 165691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237796"/>
                    </a:lnTo>
                    <a:lnTo>
                      <a:pt x="237792" y="237796"/>
                    </a:lnTo>
                    <a:lnTo>
                      <a:pt x="237792" y="1419118"/>
                    </a:lnTo>
                    <a:lnTo>
                      <a:pt x="828458" y="1419118"/>
                    </a:lnTo>
                    <a:lnTo>
                      <a:pt x="828458" y="1656916"/>
                    </a:lnTo>
                    <a:lnTo>
                      <a:pt x="0" y="165691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sp>
            <p:nvSpPr>
              <p:cNvPr id="26" name="Forma libre 7"/>
              <p:cNvSpPr/>
              <p:nvPr/>
            </p:nvSpPr>
            <p:spPr>
              <a:xfrm>
                <a:off x="7032247" y="1624694"/>
                <a:ext cx="947058" cy="1894114"/>
              </a:xfrm>
              <a:custGeom>
                <a:avLst/>
                <a:gdLst>
                  <a:gd name="connsiteX0" fmla="*/ 0 w 828458"/>
                  <a:gd name="connsiteY0" fmla="*/ 0 h 1656916"/>
                  <a:gd name="connsiteX1" fmla="*/ 828458 w 828458"/>
                  <a:gd name="connsiteY1" fmla="*/ 0 h 1656916"/>
                  <a:gd name="connsiteX2" fmla="*/ 828458 w 828458"/>
                  <a:gd name="connsiteY2" fmla="*/ 1656916 h 1656916"/>
                  <a:gd name="connsiteX3" fmla="*/ 0 w 828458"/>
                  <a:gd name="connsiteY3" fmla="*/ 1656916 h 1656916"/>
                  <a:gd name="connsiteX4" fmla="*/ 0 w 828458"/>
                  <a:gd name="connsiteY4" fmla="*/ 1419118 h 1656916"/>
                  <a:gd name="connsiteX5" fmla="*/ 590665 w 828458"/>
                  <a:gd name="connsiteY5" fmla="*/ 1419118 h 1656916"/>
                  <a:gd name="connsiteX6" fmla="*/ 590665 w 828458"/>
                  <a:gd name="connsiteY6" fmla="*/ 237796 h 1656916"/>
                  <a:gd name="connsiteX7" fmla="*/ 0 w 828458"/>
                  <a:gd name="connsiteY7" fmla="*/ 23779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1656916"/>
                    </a:lnTo>
                    <a:lnTo>
                      <a:pt x="0" y="1656916"/>
                    </a:lnTo>
                    <a:lnTo>
                      <a:pt x="0" y="1419118"/>
                    </a:lnTo>
                    <a:lnTo>
                      <a:pt x="590665" y="1419118"/>
                    </a:lnTo>
                    <a:lnTo>
                      <a:pt x="590665" y="237796"/>
                    </a:lnTo>
                    <a:lnTo>
                      <a:pt x="0" y="23779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grpSp>
        <p:sp>
          <p:nvSpPr>
            <p:cNvPr id="28" name="TextBox 27"/>
            <p:cNvSpPr txBox="1"/>
            <p:nvPr/>
          </p:nvSpPr>
          <p:spPr>
            <a:xfrm>
              <a:off x="3367021" y="904911"/>
              <a:ext cx="596900" cy="477054"/>
            </a:xfrm>
            <a:prstGeom prst="rect">
              <a:avLst/>
            </a:prstGeom>
            <a:noFill/>
          </p:spPr>
          <p:txBody>
            <a:bodyPr wrap="square" rtlCol="0">
              <a:spAutoFit/>
            </a:bodyPr>
            <a:lstStyle/>
            <a:p>
              <a:r>
                <a:rPr lang="es-ES" sz="2500" dirty="0">
                  <a:solidFill>
                    <a:schemeClr val="tx1">
                      <a:lumMod val="85000"/>
                      <a:lumOff val="15000"/>
                    </a:schemeClr>
                  </a:solidFill>
                  <a:latin typeface="Raleway Black" panose="020B0A03030101060003" pitchFamily="34" charset="0"/>
                </a:rPr>
                <a:t>01</a:t>
              </a:r>
              <a:endParaRPr lang="en-US" sz="2500" dirty="0">
                <a:solidFill>
                  <a:schemeClr val="tx1">
                    <a:lumMod val="85000"/>
                    <a:lumOff val="15000"/>
                  </a:schemeClr>
                </a:solidFill>
                <a:latin typeface="Raleway Black" panose="020B0A03030101060003" pitchFamily="34" charset="0"/>
              </a:endParaRPr>
            </a:p>
          </p:txBody>
        </p:sp>
      </p:grpSp>
      <p:grpSp>
        <p:nvGrpSpPr>
          <p:cNvPr id="33" name="Group 32"/>
          <p:cNvGrpSpPr/>
          <p:nvPr/>
        </p:nvGrpSpPr>
        <p:grpSpPr>
          <a:xfrm>
            <a:off x="7098890" y="717287"/>
            <a:ext cx="683417" cy="658990"/>
            <a:chOff x="4445631" y="2611327"/>
            <a:chExt cx="683417" cy="658990"/>
          </a:xfrm>
        </p:grpSpPr>
        <p:sp>
          <p:nvSpPr>
            <p:cNvPr id="8" name="TextBox 7"/>
            <p:cNvSpPr txBox="1"/>
            <p:nvPr/>
          </p:nvSpPr>
          <p:spPr>
            <a:xfrm>
              <a:off x="4522622" y="2688471"/>
              <a:ext cx="596900" cy="477054"/>
            </a:xfrm>
            <a:prstGeom prst="rect">
              <a:avLst/>
            </a:prstGeom>
            <a:noFill/>
          </p:spPr>
          <p:txBody>
            <a:bodyPr wrap="square" rtlCol="0">
              <a:spAutoFit/>
            </a:bodyPr>
            <a:lstStyle/>
            <a:p>
              <a:r>
                <a:rPr lang="es-ES" sz="2500" smtClean="0">
                  <a:solidFill>
                    <a:schemeClr val="tx1">
                      <a:lumMod val="85000"/>
                      <a:lumOff val="15000"/>
                    </a:schemeClr>
                  </a:solidFill>
                  <a:latin typeface="Raleway Black" panose="020B0A03030101060003" pitchFamily="34" charset="0"/>
                </a:rPr>
                <a:t>02</a:t>
              </a:r>
              <a:endParaRPr lang="en-US" sz="2500" err="1">
                <a:solidFill>
                  <a:schemeClr val="tx1">
                    <a:lumMod val="85000"/>
                    <a:lumOff val="15000"/>
                  </a:schemeClr>
                </a:solidFill>
                <a:latin typeface="Raleway Black" panose="020B0A03030101060003" pitchFamily="34" charset="0"/>
              </a:endParaRPr>
            </a:p>
          </p:txBody>
        </p:sp>
        <p:grpSp>
          <p:nvGrpSpPr>
            <p:cNvPr id="30" name="Agrupar 12"/>
            <p:cNvGrpSpPr/>
            <p:nvPr/>
          </p:nvGrpSpPr>
          <p:grpSpPr>
            <a:xfrm rot="5400000">
              <a:off x="4457845" y="2599113"/>
              <a:ext cx="658990" cy="683417"/>
              <a:chOff x="5477797" y="1624693"/>
              <a:chExt cx="2501508" cy="1894115"/>
            </a:xfrm>
            <a:solidFill>
              <a:schemeClr val="accent5">
                <a:lumMod val="75000"/>
              </a:schemeClr>
            </a:solidFill>
          </p:grpSpPr>
          <p:sp>
            <p:nvSpPr>
              <p:cNvPr id="31" name="Forma libre 6"/>
              <p:cNvSpPr/>
              <p:nvPr/>
            </p:nvSpPr>
            <p:spPr>
              <a:xfrm>
                <a:off x="5477797" y="1624693"/>
                <a:ext cx="947058" cy="1894114"/>
              </a:xfrm>
              <a:custGeom>
                <a:avLst/>
                <a:gdLst>
                  <a:gd name="connsiteX0" fmla="*/ 0 w 828458"/>
                  <a:gd name="connsiteY0" fmla="*/ 0 h 1656916"/>
                  <a:gd name="connsiteX1" fmla="*/ 828458 w 828458"/>
                  <a:gd name="connsiteY1" fmla="*/ 0 h 1656916"/>
                  <a:gd name="connsiteX2" fmla="*/ 828458 w 828458"/>
                  <a:gd name="connsiteY2" fmla="*/ 237796 h 1656916"/>
                  <a:gd name="connsiteX3" fmla="*/ 237792 w 828458"/>
                  <a:gd name="connsiteY3" fmla="*/ 237796 h 1656916"/>
                  <a:gd name="connsiteX4" fmla="*/ 237792 w 828458"/>
                  <a:gd name="connsiteY4" fmla="*/ 1419118 h 1656916"/>
                  <a:gd name="connsiteX5" fmla="*/ 828458 w 828458"/>
                  <a:gd name="connsiteY5" fmla="*/ 1419118 h 1656916"/>
                  <a:gd name="connsiteX6" fmla="*/ 828458 w 828458"/>
                  <a:gd name="connsiteY6" fmla="*/ 1656916 h 1656916"/>
                  <a:gd name="connsiteX7" fmla="*/ 0 w 828458"/>
                  <a:gd name="connsiteY7" fmla="*/ 165691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237796"/>
                    </a:lnTo>
                    <a:lnTo>
                      <a:pt x="237792" y="237796"/>
                    </a:lnTo>
                    <a:lnTo>
                      <a:pt x="237792" y="1419118"/>
                    </a:lnTo>
                    <a:lnTo>
                      <a:pt x="828458" y="1419118"/>
                    </a:lnTo>
                    <a:lnTo>
                      <a:pt x="828458" y="1656916"/>
                    </a:lnTo>
                    <a:lnTo>
                      <a:pt x="0" y="165691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sp>
            <p:nvSpPr>
              <p:cNvPr id="32" name="Forma libre 7"/>
              <p:cNvSpPr/>
              <p:nvPr/>
            </p:nvSpPr>
            <p:spPr>
              <a:xfrm>
                <a:off x="7032247" y="1624694"/>
                <a:ext cx="947058" cy="1894114"/>
              </a:xfrm>
              <a:custGeom>
                <a:avLst/>
                <a:gdLst>
                  <a:gd name="connsiteX0" fmla="*/ 0 w 828458"/>
                  <a:gd name="connsiteY0" fmla="*/ 0 h 1656916"/>
                  <a:gd name="connsiteX1" fmla="*/ 828458 w 828458"/>
                  <a:gd name="connsiteY1" fmla="*/ 0 h 1656916"/>
                  <a:gd name="connsiteX2" fmla="*/ 828458 w 828458"/>
                  <a:gd name="connsiteY2" fmla="*/ 1656916 h 1656916"/>
                  <a:gd name="connsiteX3" fmla="*/ 0 w 828458"/>
                  <a:gd name="connsiteY3" fmla="*/ 1656916 h 1656916"/>
                  <a:gd name="connsiteX4" fmla="*/ 0 w 828458"/>
                  <a:gd name="connsiteY4" fmla="*/ 1419118 h 1656916"/>
                  <a:gd name="connsiteX5" fmla="*/ 590665 w 828458"/>
                  <a:gd name="connsiteY5" fmla="*/ 1419118 h 1656916"/>
                  <a:gd name="connsiteX6" fmla="*/ 590665 w 828458"/>
                  <a:gd name="connsiteY6" fmla="*/ 237796 h 1656916"/>
                  <a:gd name="connsiteX7" fmla="*/ 0 w 828458"/>
                  <a:gd name="connsiteY7" fmla="*/ 237796 h 1656916"/>
                  <a:gd name="connsiteX8" fmla="*/ 0 w 828458"/>
                  <a:gd name="connsiteY8" fmla="*/ 0 h 16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8458" h="1656916">
                    <a:moveTo>
                      <a:pt x="0" y="0"/>
                    </a:moveTo>
                    <a:lnTo>
                      <a:pt x="828458" y="0"/>
                    </a:lnTo>
                    <a:lnTo>
                      <a:pt x="828458" y="1656916"/>
                    </a:lnTo>
                    <a:lnTo>
                      <a:pt x="0" y="1656916"/>
                    </a:lnTo>
                    <a:lnTo>
                      <a:pt x="0" y="1419118"/>
                    </a:lnTo>
                    <a:lnTo>
                      <a:pt x="590665" y="1419118"/>
                    </a:lnTo>
                    <a:lnTo>
                      <a:pt x="590665" y="237796"/>
                    </a:lnTo>
                    <a:lnTo>
                      <a:pt x="0" y="23779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latin typeface="Raleway Black" panose="020B0A03030101060003" pitchFamily="34" charset="0"/>
                </a:endParaRPr>
              </a:p>
            </p:txBody>
          </p:sp>
        </p:grpSp>
      </p:grpSp>
      <p:sp>
        <p:nvSpPr>
          <p:cNvPr id="3" name="Slide Number Placeholder 2"/>
          <p:cNvSpPr>
            <a:spLocks noGrp="1"/>
          </p:cNvSpPr>
          <p:nvPr>
            <p:ph type="sldNum" sz="quarter" idx="12"/>
          </p:nvPr>
        </p:nvSpPr>
        <p:spPr/>
        <p:txBody>
          <a:bodyPr/>
          <a:lstStyle/>
          <a:p>
            <a:fld id="{8AED1137-7A17-4605-A4F9-3A8E0C5C52EF}" type="slidenum">
              <a:rPr lang="en-US" smtClean="0"/>
              <a:t>29</a:t>
            </a:fld>
            <a:endParaRPr lang="en-US"/>
          </a:p>
        </p:txBody>
      </p:sp>
    </p:spTree>
    <p:extLst>
      <p:ext uri="{BB962C8B-B14F-4D97-AF65-F5344CB8AC3E}">
        <p14:creationId xmlns:p14="http://schemas.microsoft.com/office/powerpoint/2010/main" val="3965386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695580" cy="68580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3" name="TextBox 2"/>
          <p:cNvSpPr txBox="1"/>
          <p:nvPr/>
        </p:nvSpPr>
        <p:spPr>
          <a:xfrm>
            <a:off x="3695580" y="2921169"/>
            <a:ext cx="1154483" cy="1015663"/>
          </a:xfrm>
          <a:prstGeom prst="rect">
            <a:avLst/>
          </a:prstGeom>
          <a:noFill/>
        </p:spPr>
        <p:txBody>
          <a:bodyPr wrap="none" rtlCol="0">
            <a:spAutoFit/>
          </a:bodyPr>
          <a:lstStyle/>
          <a:p>
            <a:r>
              <a:rPr lang="en-US" sz="6000" kern="0" dirty="0" smtClean="0">
                <a:solidFill>
                  <a:srgbClr val="7030A0"/>
                </a:solidFill>
                <a:latin typeface="Gill Sans Ultra Bold" panose="020B0A02020104020203" pitchFamily="34" charset="0"/>
              </a:rPr>
              <a:t>1.</a:t>
            </a:r>
            <a:endParaRPr lang="en-US" sz="6000" kern="0" dirty="0">
              <a:solidFill>
                <a:srgbClr val="7030A0"/>
              </a:solidFill>
              <a:latin typeface="Gill Sans Ultra Bold" panose="020B0A02020104020203" pitchFamily="34" charset="0"/>
            </a:endParaRPr>
          </a:p>
        </p:txBody>
      </p:sp>
      <p:sp>
        <p:nvSpPr>
          <p:cNvPr id="4" name="TextBox 3"/>
          <p:cNvSpPr txBox="1"/>
          <p:nvPr/>
        </p:nvSpPr>
        <p:spPr>
          <a:xfrm>
            <a:off x="4850062" y="3279963"/>
            <a:ext cx="2438488"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ĐẶT VẤN ĐỀ</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 name="Slide Number Placeholder 5"/>
          <p:cNvSpPr>
            <a:spLocks noGrp="1"/>
          </p:cNvSpPr>
          <p:nvPr>
            <p:ph type="sldNum" sz="quarter" idx="12"/>
          </p:nvPr>
        </p:nvSpPr>
        <p:spPr/>
        <p:txBody>
          <a:bodyPr/>
          <a:lstStyle/>
          <a:p>
            <a:fld id="{8AED1137-7A17-4605-A4F9-3A8E0C5C52EF}" type="slidenum">
              <a:rPr lang="en-US" smtClean="0"/>
              <a:t>3</a:t>
            </a:fld>
            <a:endParaRPr lang="en-US"/>
          </a:p>
        </p:txBody>
      </p:sp>
    </p:spTree>
    <p:extLst>
      <p:ext uri="{BB962C8B-B14F-4D97-AF65-F5344CB8AC3E}">
        <p14:creationId xmlns:p14="http://schemas.microsoft.com/office/powerpoint/2010/main" val="4110628333"/>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7" presetClass="entr" presetSubtype="8"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250" fill="hold"/>
                                        <p:tgtEl>
                                          <p:spTgt spid="3"/>
                                        </p:tgtEl>
                                        <p:attrNameLst>
                                          <p:attrName>ppt_x</p:attrName>
                                        </p:attrNameLst>
                                      </p:cBhvr>
                                      <p:tavLst>
                                        <p:tav tm="0">
                                          <p:val>
                                            <p:strVal val="#ppt_x-#ppt_w/2"/>
                                          </p:val>
                                        </p:tav>
                                        <p:tav tm="100000">
                                          <p:val>
                                            <p:strVal val="#ppt_x"/>
                                          </p:val>
                                        </p:tav>
                                      </p:tavLst>
                                    </p:anim>
                                    <p:anim calcmode="lin" valueType="num">
                                      <p:cBhvr>
                                        <p:cTn id="15" dur="250" fill="hold"/>
                                        <p:tgtEl>
                                          <p:spTgt spid="3"/>
                                        </p:tgtEl>
                                        <p:attrNameLst>
                                          <p:attrName>ppt_y</p:attrName>
                                        </p:attrNameLst>
                                      </p:cBhvr>
                                      <p:tavLst>
                                        <p:tav tm="0">
                                          <p:val>
                                            <p:strVal val="#ppt_y"/>
                                          </p:val>
                                        </p:tav>
                                        <p:tav tm="100000">
                                          <p:val>
                                            <p:strVal val="#ppt_y"/>
                                          </p:val>
                                        </p:tav>
                                      </p:tavLst>
                                    </p:anim>
                                    <p:anim calcmode="lin" valueType="num">
                                      <p:cBhvr>
                                        <p:cTn id="16" dur="250" fill="hold"/>
                                        <p:tgtEl>
                                          <p:spTgt spid="3"/>
                                        </p:tgtEl>
                                        <p:attrNameLst>
                                          <p:attrName>ppt_w</p:attrName>
                                        </p:attrNameLst>
                                      </p:cBhvr>
                                      <p:tavLst>
                                        <p:tav tm="0">
                                          <p:val>
                                            <p:fltVal val="0"/>
                                          </p:val>
                                        </p:tav>
                                        <p:tav tm="100000">
                                          <p:val>
                                            <p:strVal val="#ppt_w"/>
                                          </p:val>
                                        </p:tav>
                                      </p:tavLst>
                                    </p:anim>
                                    <p:anim calcmode="lin" valueType="num">
                                      <p:cBhvr>
                                        <p:cTn id="17" dur="250" fill="hold"/>
                                        <p:tgtEl>
                                          <p:spTgt spid="3"/>
                                        </p:tgtEl>
                                        <p:attrNameLst>
                                          <p:attrName>ppt_h</p:attrName>
                                        </p:attrNameLst>
                                      </p:cBhvr>
                                      <p:tavLst>
                                        <p:tav tm="0">
                                          <p:val>
                                            <p:strVal val="#ppt_h"/>
                                          </p:val>
                                        </p:tav>
                                        <p:tav tm="100000">
                                          <p:val>
                                            <p:strVal val="#ppt_h"/>
                                          </p:val>
                                        </p:tav>
                                      </p:tavLst>
                                    </p:anim>
                                  </p:childTnLst>
                                </p:cTn>
                              </p:par>
                            </p:childTnLst>
                          </p:cTn>
                        </p:par>
                        <p:par>
                          <p:cTn id="18" fill="hold">
                            <p:stCondLst>
                              <p:cond delay="750"/>
                            </p:stCondLst>
                            <p:childTnLst>
                              <p:par>
                                <p:cTn id="19" presetID="17" presetClass="entr" presetSubtype="8"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250" fill="hold"/>
                                        <p:tgtEl>
                                          <p:spTgt spid="4"/>
                                        </p:tgtEl>
                                        <p:attrNameLst>
                                          <p:attrName>ppt_x</p:attrName>
                                        </p:attrNameLst>
                                      </p:cBhvr>
                                      <p:tavLst>
                                        <p:tav tm="0">
                                          <p:val>
                                            <p:strVal val="#ppt_x-#ppt_w/2"/>
                                          </p:val>
                                        </p:tav>
                                        <p:tav tm="100000">
                                          <p:val>
                                            <p:strVal val="#ppt_x"/>
                                          </p:val>
                                        </p:tav>
                                      </p:tavLst>
                                    </p:anim>
                                    <p:anim calcmode="lin" valueType="num">
                                      <p:cBhvr>
                                        <p:cTn id="22" dur="250" fill="hold"/>
                                        <p:tgtEl>
                                          <p:spTgt spid="4"/>
                                        </p:tgtEl>
                                        <p:attrNameLst>
                                          <p:attrName>ppt_y</p:attrName>
                                        </p:attrNameLst>
                                      </p:cBhvr>
                                      <p:tavLst>
                                        <p:tav tm="0">
                                          <p:val>
                                            <p:strVal val="#ppt_y"/>
                                          </p:val>
                                        </p:tav>
                                        <p:tav tm="100000">
                                          <p:val>
                                            <p:strVal val="#ppt_y"/>
                                          </p:val>
                                        </p:tav>
                                      </p:tavLst>
                                    </p:anim>
                                    <p:anim calcmode="lin" valueType="num">
                                      <p:cBhvr>
                                        <p:cTn id="23" dur="250" fill="hold"/>
                                        <p:tgtEl>
                                          <p:spTgt spid="4"/>
                                        </p:tgtEl>
                                        <p:attrNameLst>
                                          <p:attrName>ppt_w</p:attrName>
                                        </p:attrNameLst>
                                      </p:cBhvr>
                                      <p:tavLst>
                                        <p:tav tm="0">
                                          <p:val>
                                            <p:fltVal val="0"/>
                                          </p:val>
                                        </p:tav>
                                        <p:tav tm="100000">
                                          <p:val>
                                            <p:strVal val="#ppt_w"/>
                                          </p:val>
                                        </p:tav>
                                      </p:tavLst>
                                    </p:anim>
                                    <p:anim calcmode="lin" valueType="num">
                                      <p:cBhvr>
                                        <p:cTn id="24" dur="25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86160" y="1032094"/>
            <a:ext cx="11619680" cy="5683031"/>
            <a:chOff x="396108" y="1032094"/>
            <a:chExt cx="11619680" cy="5683031"/>
          </a:xfrm>
        </p:grpSpPr>
        <p:sp>
          <p:nvSpPr>
            <p:cNvPr id="6" name="Rectangle 5"/>
            <p:cNvSpPr/>
            <p:nvPr/>
          </p:nvSpPr>
          <p:spPr>
            <a:xfrm>
              <a:off x="396109" y="1032094"/>
              <a:ext cx="2412841" cy="284378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808950" y="1032094"/>
              <a:ext cx="9206838" cy="5683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4853" y="1736277"/>
              <a:ext cx="895350" cy="895350"/>
            </a:xfrm>
            <a:prstGeom prst="rect">
              <a:avLst/>
            </a:prstGeom>
          </p:spPr>
        </p:pic>
        <p:sp>
          <p:nvSpPr>
            <p:cNvPr id="3" name="TextBox 2"/>
            <p:cNvSpPr txBox="1"/>
            <p:nvPr/>
          </p:nvSpPr>
          <p:spPr>
            <a:xfrm>
              <a:off x="396108" y="2631627"/>
              <a:ext cx="2412841" cy="535531"/>
            </a:xfrm>
            <a:prstGeom prst="rect">
              <a:avLst/>
            </a:prstGeom>
          </p:spPr>
          <p:txBody>
            <a:bodyPr anchor="ctr"/>
            <a:lstStyle>
              <a:defPPr>
                <a:defRPr lang="en-US"/>
              </a:defPPr>
              <a:lvl1pPr indent="0" algn="ctr">
                <a:lnSpc>
                  <a:spcPct val="90000"/>
                </a:lnSpc>
                <a:spcBef>
                  <a:spcPts val="1000"/>
                </a:spcBef>
                <a:buFont typeface="Arial"/>
                <a:buNone/>
                <a:defRPr sz="32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a:t>NHÂN VIÊN</a:t>
              </a:r>
            </a:p>
          </p:txBody>
        </p:sp>
        <p:sp>
          <p:nvSpPr>
            <p:cNvPr id="7" name="Rectangle 6"/>
            <p:cNvSpPr/>
            <p:nvPr/>
          </p:nvSpPr>
          <p:spPr>
            <a:xfrm>
              <a:off x="396108" y="3871341"/>
              <a:ext cx="2412841" cy="2843784"/>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905" y="4580061"/>
            <a:ext cx="895350" cy="895350"/>
          </a:xfrm>
          <a:prstGeom prst="rect">
            <a:avLst/>
          </a:prstGeom>
          <a:noFill/>
        </p:spPr>
      </p:pic>
      <p:sp>
        <p:nvSpPr>
          <p:cNvPr id="10" name="TextBox 9"/>
          <p:cNvSpPr txBox="1"/>
          <p:nvPr/>
        </p:nvSpPr>
        <p:spPr>
          <a:xfrm>
            <a:off x="286160" y="5475411"/>
            <a:ext cx="2412841" cy="535531"/>
          </a:xfrm>
          <a:prstGeom prst="rect">
            <a:avLst/>
          </a:prstGeom>
          <a:noFill/>
        </p:spPr>
        <p:txBody>
          <a:bodyPr anchor="ctr"/>
          <a:lstStyle>
            <a:defPPr>
              <a:defRPr lang="en-US"/>
            </a:defPPr>
            <a:lvl1pPr indent="0" algn="ctr">
              <a:lnSpc>
                <a:spcPct val="90000"/>
              </a:lnSpc>
              <a:spcBef>
                <a:spcPts val="1000"/>
              </a:spcBef>
              <a:buFont typeface="Arial"/>
              <a:buNone/>
              <a:defRPr sz="32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u="sng" smtClean="0"/>
              <a:t>QUẢN LÝ</a:t>
            </a:r>
            <a:endParaRPr lang="en-US" u="sng"/>
          </a:p>
        </p:txBody>
      </p:sp>
      <p:sp>
        <p:nvSpPr>
          <p:cNvPr id="11" name="TextBox 10"/>
          <p:cNvSpPr txBox="1"/>
          <p:nvPr/>
        </p:nvSpPr>
        <p:spPr>
          <a:xfrm>
            <a:off x="0" y="173397"/>
            <a:ext cx="7311617" cy="646331"/>
          </a:xfrm>
          <a:prstGeom prst="rect">
            <a:avLst/>
          </a:prstGeom>
          <a:solidFill>
            <a:srgbClr val="002060"/>
          </a:solidFill>
        </p:spPr>
        <p:txBody>
          <a:bodyPr wrap="none" anchor="ctr">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smtClean="0">
                <a:solidFill>
                  <a:schemeClr val="bg1"/>
                </a:solidFill>
              </a:rPr>
              <a:t>SƠ ĐỒ TRƯỜNG HỢP SỬ DỤNG</a:t>
            </a:r>
            <a:endParaRPr lang="en-US">
              <a:solidFill>
                <a:schemeClr val="bg1"/>
              </a:solidFill>
            </a:endParaRPr>
          </a:p>
        </p:txBody>
      </p:sp>
      <p:sp>
        <p:nvSpPr>
          <p:cNvPr id="12" name="Slide Number Placeholder 11"/>
          <p:cNvSpPr>
            <a:spLocks noGrp="1"/>
          </p:cNvSpPr>
          <p:nvPr>
            <p:ph type="sldNum" sz="quarter" idx="12"/>
          </p:nvPr>
        </p:nvSpPr>
        <p:spPr/>
        <p:txBody>
          <a:bodyPr/>
          <a:lstStyle/>
          <a:p>
            <a:fld id="{8AED1137-7A17-4605-A4F9-3A8E0C5C52EF}" type="slidenum">
              <a:rPr lang="en-US" smtClean="0"/>
              <a:t>30</a:t>
            </a:fld>
            <a:endParaRPr lang="en-US"/>
          </a:p>
        </p:txBody>
      </p:sp>
    </p:spTree>
    <p:extLst>
      <p:ext uri="{BB962C8B-B14F-4D97-AF65-F5344CB8AC3E}">
        <p14:creationId xmlns:p14="http://schemas.microsoft.com/office/powerpoint/2010/main" val="17234869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73397"/>
            <a:ext cx="7311617" cy="646331"/>
          </a:xfrm>
          <a:prstGeom prst="rect">
            <a:avLst/>
          </a:prstGeom>
          <a:solidFill>
            <a:srgbClr val="002060"/>
          </a:solidFill>
        </p:spPr>
        <p:txBody>
          <a:bodyPr wrap="none" anchor="ctr">
            <a:spAutoFit/>
          </a:bodyPr>
          <a:lstStyle>
            <a:defPPr>
              <a:defRPr lang="en-US"/>
            </a:defPPr>
            <a:lvl1pPr>
              <a:defRPr sz="3600">
                <a:latin typeface="Segoe UI Black" panose="020B0A02040204020203" pitchFamily="34" charset="0"/>
                <a:ea typeface="Segoe UI Black" panose="020B0A02040204020203" pitchFamily="34" charset="0"/>
                <a:cs typeface="Segoe UI Black" panose="020B0A02040204020203" pitchFamily="34" charset="0"/>
              </a:defRPr>
            </a:lvl1pPr>
          </a:lstStyle>
          <a:p>
            <a:r>
              <a:rPr lang="en-US" smtClean="0">
                <a:solidFill>
                  <a:schemeClr val="bg1"/>
                </a:solidFill>
              </a:rPr>
              <a:t>SƠ ĐỒ TRƯỜNG HỢP SỬ DỤNG</a:t>
            </a:r>
            <a:endParaRPr lang="en-US">
              <a:solidFill>
                <a:schemeClr val="bg1"/>
              </a:solidFill>
            </a:endParaRPr>
          </a:p>
        </p:txBody>
      </p:sp>
      <p:grpSp>
        <p:nvGrpSpPr>
          <p:cNvPr id="8" name="Group 7"/>
          <p:cNvGrpSpPr/>
          <p:nvPr/>
        </p:nvGrpSpPr>
        <p:grpSpPr>
          <a:xfrm>
            <a:off x="286160" y="1032094"/>
            <a:ext cx="11619680" cy="5683031"/>
            <a:chOff x="396108" y="1032094"/>
            <a:chExt cx="11619680" cy="5683031"/>
          </a:xfrm>
        </p:grpSpPr>
        <p:sp>
          <p:nvSpPr>
            <p:cNvPr id="6" name="Rectangle 5"/>
            <p:cNvSpPr/>
            <p:nvPr/>
          </p:nvSpPr>
          <p:spPr>
            <a:xfrm>
              <a:off x="396109" y="1032094"/>
              <a:ext cx="2412841" cy="2843784"/>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808950" y="1032094"/>
              <a:ext cx="9206838" cy="56830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4853" y="1736277"/>
              <a:ext cx="895350" cy="895350"/>
            </a:xfrm>
            <a:prstGeom prst="rect">
              <a:avLst/>
            </a:prstGeom>
          </p:spPr>
        </p:pic>
        <p:sp>
          <p:nvSpPr>
            <p:cNvPr id="3" name="TextBox 2"/>
            <p:cNvSpPr txBox="1"/>
            <p:nvPr/>
          </p:nvSpPr>
          <p:spPr>
            <a:xfrm>
              <a:off x="396108" y="2631627"/>
              <a:ext cx="2412841" cy="535531"/>
            </a:xfrm>
            <a:prstGeom prst="rect">
              <a:avLst/>
            </a:prstGeom>
          </p:spPr>
          <p:txBody>
            <a:bodyPr anchor="ctr"/>
            <a:lstStyle>
              <a:defPPr>
                <a:defRPr lang="en-US"/>
              </a:defPPr>
              <a:lvl1pPr indent="0" algn="ctr">
                <a:lnSpc>
                  <a:spcPct val="90000"/>
                </a:lnSpc>
                <a:spcBef>
                  <a:spcPts val="1000"/>
                </a:spcBef>
                <a:buFont typeface="Arial"/>
                <a:buNone/>
                <a:defRPr sz="32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u="sng"/>
                <a:t>NHÂN VIÊN</a:t>
              </a:r>
            </a:p>
          </p:txBody>
        </p:sp>
        <p:sp>
          <p:nvSpPr>
            <p:cNvPr id="7" name="Rectangle 6"/>
            <p:cNvSpPr/>
            <p:nvPr/>
          </p:nvSpPr>
          <p:spPr>
            <a:xfrm>
              <a:off x="396108" y="3871341"/>
              <a:ext cx="2412841" cy="2843784"/>
            </a:xfrm>
            <a:prstGeom prst="rect">
              <a:avLst/>
            </a:prstGeom>
            <a:solidFill>
              <a:schemeClr val="bg1">
                <a:lumMod val="75000"/>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905" y="4580061"/>
            <a:ext cx="895350" cy="895350"/>
          </a:xfrm>
          <a:prstGeom prst="rect">
            <a:avLst/>
          </a:prstGeom>
          <a:noFill/>
        </p:spPr>
      </p:pic>
      <p:sp>
        <p:nvSpPr>
          <p:cNvPr id="10" name="TextBox 9"/>
          <p:cNvSpPr txBox="1"/>
          <p:nvPr/>
        </p:nvSpPr>
        <p:spPr>
          <a:xfrm>
            <a:off x="286160" y="5475411"/>
            <a:ext cx="2412841" cy="535531"/>
          </a:xfrm>
          <a:prstGeom prst="rect">
            <a:avLst/>
          </a:prstGeom>
          <a:noFill/>
        </p:spPr>
        <p:txBody>
          <a:bodyPr anchor="ctr"/>
          <a:lstStyle>
            <a:defPPr>
              <a:defRPr lang="en-US"/>
            </a:defPPr>
            <a:lvl1pPr indent="0" algn="ctr">
              <a:lnSpc>
                <a:spcPct val="90000"/>
              </a:lnSpc>
              <a:spcBef>
                <a:spcPts val="1000"/>
              </a:spcBef>
              <a:buFont typeface="Arial"/>
              <a:buNone/>
              <a:defRPr sz="32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r>
              <a:rPr lang="en-US" smtClean="0"/>
              <a:t>QUẢN LÝ</a:t>
            </a:r>
            <a:endParaRPr lang="en-US"/>
          </a:p>
        </p:txBody>
      </p:sp>
      <p:sp>
        <p:nvSpPr>
          <p:cNvPr id="12" name="Slide Number Placeholder 11"/>
          <p:cNvSpPr>
            <a:spLocks noGrp="1"/>
          </p:cNvSpPr>
          <p:nvPr>
            <p:ph type="sldNum" sz="quarter" idx="12"/>
          </p:nvPr>
        </p:nvSpPr>
        <p:spPr/>
        <p:txBody>
          <a:bodyPr/>
          <a:lstStyle/>
          <a:p>
            <a:fld id="{8AED1137-7A17-4605-A4F9-3A8E0C5C52EF}" type="slidenum">
              <a:rPr lang="en-US" smtClean="0"/>
              <a:t>31</a:t>
            </a:fld>
            <a:endParaRPr lang="en-US"/>
          </a:p>
        </p:txBody>
      </p:sp>
    </p:spTree>
    <p:extLst>
      <p:ext uri="{BB962C8B-B14F-4D97-AF65-F5344CB8AC3E}">
        <p14:creationId xmlns:p14="http://schemas.microsoft.com/office/powerpoint/2010/main" val="713329193"/>
      </p:ext>
    </p:extLst>
  </p:cSld>
  <p:clrMapOvr>
    <a:masterClrMapping/>
  </p:clrMapOvr>
  <p:transition spd="slow">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7148" y="50725"/>
            <a:ext cx="4672882" cy="646331"/>
          </a:xfrm>
          <a:prstGeom prst="rect">
            <a:avLst/>
          </a:prstGeom>
        </p:spPr>
        <p:txBody>
          <a:bodyPr wrap="none">
            <a:spAutoFit/>
          </a:bodyPr>
          <a:lstStyle/>
          <a:p>
            <a:r>
              <a:rPr lang="en-US" sz="3600" smtClean="0">
                <a:latin typeface="Segoe UI Black" panose="020B0A02040204020203" pitchFamily="34" charset="0"/>
                <a:ea typeface="Segoe UI Black" panose="020B0A02040204020203" pitchFamily="34" charset="0"/>
                <a:cs typeface="Segoe UI Black" panose="020B0A02040204020203" pitchFamily="34" charset="0"/>
              </a:rPr>
              <a:t>NHÓM PHÁT TRIỂN</a:t>
            </a:r>
            <a:endParaRPr lang="en-US" sz="3600"/>
          </a:p>
        </p:txBody>
      </p:sp>
      <p:grpSp>
        <p:nvGrpSpPr>
          <p:cNvPr id="27" name="Group 26"/>
          <p:cNvGrpSpPr/>
          <p:nvPr/>
        </p:nvGrpSpPr>
        <p:grpSpPr>
          <a:xfrm>
            <a:off x="222163" y="1396492"/>
            <a:ext cx="11747674" cy="4950840"/>
            <a:chOff x="366283" y="1054955"/>
            <a:chExt cx="11747674" cy="4950840"/>
          </a:xfrm>
        </p:grpSpPr>
        <p:grpSp>
          <p:nvGrpSpPr>
            <p:cNvPr id="5" name="Group 4"/>
            <p:cNvGrpSpPr/>
            <p:nvPr/>
          </p:nvGrpSpPr>
          <p:grpSpPr>
            <a:xfrm>
              <a:off x="366283" y="1084475"/>
              <a:ext cx="4842301" cy="830997"/>
              <a:chOff x="366283" y="1084475"/>
              <a:chExt cx="4842301" cy="830997"/>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283" y="1113996"/>
                <a:ext cx="771956" cy="771956"/>
              </a:xfrm>
              <a:prstGeom prst="rect">
                <a:avLst/>
              </a:prstGeom>
            </p:spPr>
          </p:pic>
          <p:sp>
            <p:nvSpPr>
              <p:cNvPr id="4" name="TextBox 3"/>
              <p:cNvSpPr txBox="1"/>
              <p:nvPr/>
            </p:nvSpPr>
            <p:spPr>
              <a:xfrm>
                <a:off x="1138239" y="1084475"/>
                <a:ext cx="4070345" cy="830997"/>
              </a:xfrm>
              <a:prstGeom prst="rect">
                <a:avLst/>
              </a:prstGeom>
              <a:noFill/>
            </p:spPr>
            <p:txBody>
              <a:bodyPr wrap="none" rtlCol="0">
                <a:spAutoFit/>
              </a:bodyPr>
              <a:lstStyle/>
              <a:p>
                <a:r>
                  <a:rPr lang="en-US" sz="2400" b="1" smtClean="0">
                    <a:latin typeface="Arial" panose="020B0604030504040204" pitchFamily="34" charset="0"/>
                    <a:cs typeface="Arial" panose="020B0604030504040204" pitchFamily="34" charset="0"/>
                  </a:rPr>
                  <a:t>NGUYỄN TRƯỜNG GIANG</a:t>
                </a:r>
              </a:p>
              <a:p>
                <a:r>
                  <a:rPr lang="en-US" sz="2400" smtClean="0">
                    <a:latin typeface="Arial" panose="020B0604030504040204" pitchFamily="34" charset="0"/>
                    <a:cs typeface="Arial" panose="020B0604030504040204" pitchFamily="34" charset="0"/>
                  </a:rPr>
                  <a:t>B1400814</a:t>
                </a:r>
                <a:endParaRPr lang="en-US" sz="2400">
                  <a:latin typeface="Arial" panose="020B0604030504040204" pitchFamily="34" charset="0"/>
                  <a:cs typeface="Arial" panose="020B0604030504040204" pitchFamily="34" charset="0"/>
                </a:endParaRPr>
              </a:p>
            </p:txBody>
          </p:sp>
        </p:grpSp>
        <p:grpSp>
          <p:nvGrpSpPr>
            <p:cNvPr id="6" name="Group 5"/>
            <p:cNvGrpSpPr/>
            <p:nvPr/>
          </p:nvGrpSpPr>
          <p:grpSpPr>
            <a:xfrm>
              <a:off x="366283" y="2447916"/>
              <a:ext cx="3986297" cy="830997"/>
              <a:chOff x="366283" y="1084475"/>
              <a:chExt cx="3986297" cy="830997"/>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283" y="1113996"/>
                <a:ext cx="771956" cy="771956"/>
              </a:xfrm>
              <a:prstGeom prst="rect">
                <a:avLst/>
              </a:prstGeom>
            </p:spPr>
          </p:pic>
          <p:sp>
            <p:nvSpPr>
              <p:cNvPr id="8" name="TextBox 7"/>
              <p:cNvSpPr txBox="1"/>
              <p:nvPr/>
            </p:nvSpPr>
            <p:spPr>
              <a:xfrm>
                <a:off x="1138239" y="1084475"/>
                <a:ext cx="3214341" cy="830997"/>
              </a:xfrm>
              <a:prstGeom prst="rect">
                <a:avLst/>
              </a:prstGeom>
              <a:noFill/>
            </p:spPr>
            <p:txBody>
              <a:bodyPr wrap="none" rtlCol="0">
                <a:spAutoFit/>
              </a:bodyPr>
              <a:lstStyle/>
              <a:p>
                <a:r>
                  <a:rPr lang="en-US" sz="2400" b="1" smtClean="0">
                    <a:latin typeface="Arial" panose="020B0604030504040204" pitchFamily="34" charset="0"/>
                    <a:cs typeface="Arial" panose="020B0604030504040204" pitchFamily="34" charset="0"/>
                  </a:rPr>
                  <a:t>NGUYỄN KHẮC HUY</a:t>
                </a:r>
              </a:p>
              <a:p>
                <a:r>
                  <a:rPr lang="en-US" sz="2400" smtClean="0">
                    <a:latin typeface="Arial" panose="020B0604030504040204" pitchFamily="34" charset="0"/>
                    <a:cs typeface="Arial" panose="020B0604030504040204" pitchFamily="34" charset="0"/>
                  </a:rPr>
                  <a:t>B1411327</a:t>
                </a:r>
                <a:endParaRPr lang="en-US" sz="2400">
                  <a:latin typeface="Arial" panose="020B0604030504040204" pitchFamily="34" charset="0"/>
                  <a:cs typeface="Arial" panose="020B0604030504040204" pitchFamily="34" charset="0"/>
                </a:endParaRPr>
              </a:p>
            </p:txBody>
          </p:sp>
        </p:grpSp>
        <p:grpSp>
          <p:nvGrpSpPr>
            <p:cNvPr id="9" name="Group 8"/>
            <p:cNvGrpSpPr/>
            <p:nvPr/>
          </p:nvGrpSpPr>
          <p:grpSpPr>
            <a:xfrm>
              <a:off x="366283" y="3811357"/>
              <a:ext cx="5401750" cy="830997"/>
              <a:chOff x="366283" y="1084475"/>
              <a:chExt cx="5401750" cy="830997"/>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283" y="1113996"/>
                <a:ext cx="771956" cy="771956"/>
              </a:xfrm>
              <a:prstGeom prst="rect">
                <a:avLst/>
              </a:prstGeom>
            </p:spPr>
          </p:pic>
          <p:sp>
            <p:nvSpPr>
              <p:cNvPr id="11" name="TextBox 10"/>
              <p:cNvSpPr txBox="1"/>
              <p:nvPr/>
            </p:nvSpPr>
            <p:spPr>
              <a:xfrm>
                <a:off x="1138239" y="1084475"/>
                <a:ext cx="4629794" cy="830997"/>
              </a:xfrm>
              <a:prstGeom prst="rect">
                <a:avLst/>
              </a:prstGeom>
              <a:noFill/>
            </p:spPr>
            <p:txBody>
              <a:bodyPr wrap="none" rtlCol="0">
                <a:spAutoFit/>
              </a:bodyPr>
              <a:lstStyle/>
              <a:p>
                <a:r>
                  <a:rPr lang="en-US" sz="2400" b="1" smtClean="0">
                    <a:latin typeface="Arial" panose="020B0604030504040204" pitchFamily="34" charset="0"/>
                    <a:cs typeface="Arial" panose="020B0604030504040204" pitchFamily="34" charset="0"/>
                  </a:rPr>
                  <a:t>NGUYỄN VIỆT THẢO NGUYÊN</a:t>
                </a:r>
              </a:p>
              <a:p>
                <a:r>
                  <a:rPr lang="en-US" sz="2400" smtClean="0">
                    <a:latin typeface="Arial" panose="020B0604030504040204" pitchFamily="34" charset="0"/>
                    <a:cs typeface="Arial" panose="020B0604030504040204" pitchFamily="34" charset="0"/>
                  </a:rPr>
                  <a:t>B1400833</a:t>
                </a:r>
                <a:endParaRPr lang="en-US" sz="2400">
                  <a:latin typeface="Arial" panose="020B0604030504040204" pitchFamily="34" charset="0"/>
                  <a:cs typeface="Arial" panose="020B0604030504040204" pitchFamily="34" charset="0"/>
                </a:endParaRPr>
              </a:p>
            </p:txBody>
          </p:sp>
        </p:grpSp>
        <p:grpSp>
          <p:nvGrpSpPr>
            <p:cNvPr id="12" name="Group 11"/>
            <p:cNvGrpSpPr/>
            <p:nvPr/>
          </p:nvGrpSpPr>
          <p:grpSpPr>
            <a:xfrm>
              <a:off x="366283" y="5174798"/>
              <a:ext cx="4497656" cy="830997"/>
              <a:chOff x="366283" y="1084475"/>
              <a:chExt cx="4497656" cy="830997"/>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283" y="1113996"/>
                <a:ext cx="771956" cy="771956"/>
              </a:xfrm>
              <a:prstGeom prst="rect">
                <a:avLst/>
              </a:prstGeom>
            </p:spPr>
          </p:pic>
          <p:sp>
            <p:nvSpPr>
              <p:cNvPr id="14" name="TextBox 13"/>
              <p:cNvSpPr txBox="1"/>
              <p:nvPr/>
            </p:nvSpPr>
            <p:spPr>
              <a:xfrm>
                <a:off x="1138239" y="1084475"/>
                <a:ext cx="3725700" cy="830997"/>
              </a:xfrm>
              <a:prstGeom prst="rect">
                <a:avLst/>
              </a:prstGeom>
              <a:noFill/>
            </p:spPr>
            <p:txBody>
              <a:bodyPr wrap="none" rtlCol="0">
                <a:spAutoFit/>
              </a:bodyPr>
              <a:lstStyle/>
              <a:p>
                <a:r>
                  <a:rPr lang="en-US" sz="2400" b="1" smtClean="0">
                    <a:latin typeface="Arial" panose="020B0604030504040204" pitchFamily="34" charset="0"/>
                    <a:cs typeface="Arial" panose="020B0604030504040204" pitchFamily="34" charset="0"/>
                  </a:rPr>
                  <a:t>TRẦN THỊ HUYỀN TRÂN</a:t>
                </a:r>
              </a:p>
              <a:p>
                <a:r>
                  <a:rPr lang="en-US" sz="2400" smtClean="0">
                    <a:latin typeface="Arial" panose="020B0604030504040204" pitchFamily="34" charset="0"/>
                    <a:cs typeface="Arial" panose="020B0604030504040204" pitchFamily="34" charset="0"/>
                  </a:rPr>
                  <a:t>B1400860</a:t>
                </a:r>
                <a:endParaRPr lang="en-US" sz="2400">
                  <a:latin typeface="Arial" panose="020B0604030504040204" pitchFamily="34" charset="0"/>
                  <a:cs typeface="Arial" panose="020B0604030504040204" pitchFamily="34" charset="0"/>
                </a:endParaRPr>
              </a:p>
            </p:txBody>
          </p:sp>
        </p:grpSp>
        <p:grpSp>
          <p:nvGrpSpPr>
            <p:cNvPr id="15" name="Group 14"/>
            <p:cNvGrpSpPr/>
            <p:nvPr/>
          </p:nvGrpSpPr>
          <p:grpSpPr>
            <a:xfrm>
              <a:off x="6562295" y="1054955"/>
              <a:ext cx="5403352" cy="830997"/>
              <a:chOff x="366283" y="1084475"/>
              <a:chExt cx="5403352" cy="830997"/>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283" y="1113996"/>
                <a:ext cx="771956" cy="771956"/>
              </a:xfrm>
              <a:prstGeom prst="rect">
                <a:avLst/>
              </a:prstGeom>
            </p:spPr>
          </p:pic>
          <p:sp>
            <p:nvSpPr>
              <p:cNvPr id="17" name="TextBox 16"/>
              <p:cNvSpPr txBox="1"/>
              <p:nvPr/>
            </p:nvSpPr>
            <p:spPr>
              <a:xfrm>
                <a:off x="1138239" y="1084475"/>
                <a:ext cx="4631396" cy="830997"/>
              </a:xfrm>
              <a:prstGeom prst="rect">
                <a:avLst/>
              </a:prstGeom>
              <a:noFill/>
            </p:spPr>
            <p:txBody>
              <a:bodyPr wrap="none" rtlCol="0">
                <a:spAutoFit/>
              </a:bodyPr>
              <a:lstStyle/>
              <a:p>
                <a:r>
                  <a:rPr lang="en-US" sz="2400" b="1" smtClean="0">
                    <a:latin typeface="Arial" panose="020B0604030504040204" pitchFamily="34" charset="0"/>
                    <a:cs typeface="Arial" panose="020B0604030504040204" pitchFamily="34" charset="0"/>
                  </a:rPr>
                  <a:t>NGUYỄN TRẦN QUỐC TRUNG</a:t>
                </a:r>
              </a:p>
              <a:p>
                <a:r>
                  <a:rPr lang="en-US" sz="2400" smtClean="0">
                    <a:latin typeface="Arial" panose="020B0604030504040204" pitchFamily="34" charset="0"/>
                    <a:cs typeface="Arial" panose="020B0604030504040204" pitchFamily="34" charset="0"/>
                  </a:rPr>
                  <a:t>B1400920</a:t>
                </a:r>
                <a:endParaRPr lang="en-US" sz="2400">
                  <a:latin typeface="Arial" panose="020B0604030504040204" pitchFamily="34" charset="0"/>
                  <a:cs typeface="Arial" panose="020B0604030504040204" pitchFamily="34" charset="0"/>
                </a:endParaRPr>
              </a:p>
            </p:txBody>
          </p:sp>
        </p:grpSp>
        <p:grpSp>
          <p:nvGrpSpPr>
            <p:cNvPr id="18" name="Group 17"/>
            <p:cNvGrpSpPr/>
            <p:nvPr/>
          </p:nvGrpSpPr>
          <p:grpSpPr>
            <a:xfrm>
              <a:off x="6562295" y="2418396"/>
              <a:ext cx="5551662" cy="830997"/>
              <a:chOff x="366283" y="1084475"/>
              <a:chExt cx="5551662" cy="830997"/>
            </a:xfrm>
          </p:grpSpPr>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283" y="1113996"/>
                <a:ext cx="771956" cy="771956"/>
              </a:xfrm>
              <a:prstGeom prst="rect">
                <a:avLst/>
              </a:prstGeom>
            </p:spPr>
          </p:pic>
          <p:sp>
            <p:nvSpPr>
              <p:cNvPr id="20" name="TextBox 19"/>
              <p:cNvSpPr txBox="1"/>
              <p:nvPr/>
            </p:nvSpPr>
            <p:spPr>
              <a:xfrm>
                <a:off x="1138239" y="1084475"/>
                <a:ext cx="4779706" cy="830997"/>
              </a:xfrm>
              <a:prstGeom prst="rect">
                <a:avLst/>
              </a:prstGeom>
              <a:noFill/>
            </p:spPr>
            <p:txBody>
              <a:bodyPr wrap="none" rtlCol="0">
                <a:spAutoFit/>
              </a:bodyPr>
              <a:lstStyle/>
              <a:p>
                <a:r>
                  <a:rPr lang="en-US" sz="2400" b="1" smtClean="0">
                    <a:latin typeface="Arial" panose="020B0604030504040204" pitchFamily="34" charset="0"/>
                    <a:cs typeface="Arial" panose="020B0604030504040204" pitchFamily="34" charset="0"/>
                  </a:rPr>
                  <a:t>NGUYỄN HOÀNG THỦY TUYÊN</a:t>
                </a:r>
              </a:p>
              <a:p>
                <a:r>
                  <a:rPr lang="en-US" sz="2400" smtClean="0">
                    <a:latin typeface="Arial" panose="020B0604030504040204" pitchFamily="34" charset="0"/>
                    <a:cs typeface="Arial" panose="020B0604030504040204" pitchFamily="34" charset="0"/>
                  </a:rPr>
                  <a:t>B1400862</a:t>
                </a:r>
                <a:endParaRPr lang="en-US" sz="2400">
                  <a:latin typeface="Arial" panose="020B0604030504040204" pitchFamily="34" charset="0"/>
                  <a:cs typeface="Arial" panose="020B0604030504040204" pitchFamily="34" charset="0"/>
                </a:endParaRPr>
              </a:p>
            </p:txBody>
          </p:sp>
        </p:grpSp>
        <p:grpSp>
          <p:nvGrpSpPr>
            <p:cNvPr id="21" name="Group 20"/>
            <p:cNvGrpSpPr/>
            <p:nvPr/>
          </p:nvGrpSpPr>
          <p:grpSpPr>
            <a:xfrm>
              <a:off x="6562295" y="3781837"/>
              <a:ext cx="3611195" cy="830997"/>
              <a:chOff x="366283" y="1084475"/>
              <a:chExt cx="3611195" cy="830997"/>
            </a:xfrm>
          </p:grpSpPr>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283" y="1113996"/>
                <a:ext cx="771956" cy="771956"/>
              </a:xfrm>
              <a:prstGeom prst="rect">
                <a:avLst/>
              </a:prstGeom>
            </p:spPr>
          </p:pic>
          <p:sp>
            <p:nvSpPr>
              <p:cNvPr id="23" name="TextBox 22"/>
              <p:cNvSpPr txBox="1"/>
              <p:nvPr/>
            </p:nvSpPr>
            <p:spPr>
              <a:xfrm>
                <a:off x="1138239" y="1084475"/>
                <a:ext cx="2839239" cy="830997"/>
              </a:xfrm>
              <a:prstGeom prst="rect">
                <a:avLst/>
              </a:prstGeom>
              <a:noFill/>
            </p:spPr>
            <p:txBody>
              <a:bodyPr wrap="none" rtlCol="0">
                <a:spAutoFit/>
              </a:bodyPr>
              <a:lstStyle/>
              <a:p>
                <a:r>
                  <a:rPr lang="en-US" sz="2400" b="1" smtClean="0">
                    <a:latin typeface="Arial" panose="020B0604030504040204" pitchFamily="34" charset="0"/>
                    <a:cs typeface="Arial" panose="020B0604030504040204" pitchFamily="34" charset="0"/>
                  </a:rPr>
                  <a:t>LƯƠNG MỸ UYÊN</a:t>
                </a:r>
              </a:p>
              <a:p>
                <a:r>
                  <a:rPr lang="en-US" sz="2400" smtClean="0">
                    <a:latin typeface="Arial" panose="020B0604030504040204" pitchFamily="34" charset="0"/>
                    <a:cs typeface="Arial" panose="020B0604030504040204" pitchFamily="34" charset="0"/>
                  </a:rPr>
                  <a:t>B1400864</a:t>
                </a:r>
                <a:endParaRPr lang="en-US" sz="2400">
                  <a:latin typeface="Arial" panose="020B0604030504040204" pitchFamily="34" charset="0"/>
                  <a:cs typeface="Arial" panose="020B0604030504040204" pitchFamily="34" charset="0"/>
                </a:endParaRPr>
              </a:p>
            </p:txBody>
          </p:sp>
        </p:grpSp>
        <p:grpSp>
          <p:nvGrpSpPr>
            <p:cNvPr id="24" name="Group 23"/>
            <p:cNvGrpSpPr/>
            <p:nvPr/>
          </p:nvGrpSpPr>
          <p:grpSpPr>
            <a:xfrm>
              <a:off x="6562295" y="5145278"/>
              <a:ext cx="3436468" cy="830997"/>
              <a:chOff x="366283" y="1084475"/>
              <a:chExt cx="3436468" cy="830997"/>
            </a:xfrm>
          </p:grpSpPr>
          <p:pic>
            <p:nvPicPr>
              <p:cNvPr id="25" name="Pictur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283" y="1113996"/>
                <a:ext cx="771956" cy="771956"/>
              </a:xfrm>
              <a:prstGeom prst="rect">
                <a:avLst/>
              </a:prstGeom>
            </p:spPr>
          </p:pic>
          <p:sp>
            <p:nvSpPr>
              <p:cNvPr id="26" name="TextBox 25"/>
              <p:cNvSpPr txBox="1"/>
              <p:nvPr/>
            </p:nvSpPr>
            <p:spPr>
              <a:xfrm>
                <a:off x="1138239" y="1084475"/>
                <a:ext cx="2664512" cy="830997"/>
              </a:xfrm>
              <a:prstGeom prst="rect">
                <a:avLst/>
              </a:prstGeom>
              <a:noFill/>
            </p:spPr>
            <p:txBody>
              <a:bodyPr wrap="none" rtlCol="0">
                <a:spAutoFit/>
              </a:bodyPr>
              <a:lstStyle/>
              <a:p>
                <a:r>
                  <a:rPr lang="en-US" sz="2400" b="1" smtClean="0">
                    <a:latin typeface="Arial" panose="020B0604030504040204" pitchFamily="34" charset="0"/>
                    <a:cs typeface="Arial" panose="020B0604030504040204" pitchFamily="34" charset="0"/>
                  </a:rPr>
                  <a:t>NGUYỄN MINH Ý</a:t>
                </a:r>
              </a:p>
              <a:p>
                <a:r>
                  <a:rPr lang="en-US" sz="2400" smtClean="0">
                    <a:latin typeface="Arial" panose="020B0604030504040204" pitchFamily="34" charset="0"/>
                    <a:cs typeface="Arial" panose="020B0604030504040204" pitchFamily="34" charset="0"/>
                  </a:rPr>
                  <a:t>B1411457</a:t>
                </a:r>
                <a:endParaRPr lang="en-US" sz="2400">
                  <a:latin typeface="Arial" panose="020B0604030504040204" pitchFamily="34" charset="0"/>
                  <a:cs typeface="Arial" panose="020B0604030504040204" pitchFamily="34" charset="0"/>
                </a:endParaRPr>
              </a:p>
            </p:txBody>
          </p:sp>
        </p:grpSp>
      </p:grpSp>
      <p:sp>
        <p:nvSpPr>
          <p:cNvPr id="28" name="Rectángulo 1"/>
          <p:cNvSpPr/>
          <p:nvPr/>
        </p:nvSpPr>
        <p:spPr>
          <a:xfrm>
            <a:off x="119214" y="157162"/>
            <a:ext cx="417934" cy="4179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9" name="Rectángulo 10"/>
          <p:cNvSpPr/>
          <p:nvPr/>
        </p:nvSpPr>
        <p:spPr>
          <a:xfrm>
            <a:off x="219654" y="263275"/>
            <a:ext cx="217054" cy="217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1" name="Slide Number Placeholder 30"/>
          <p:cNvSpPr>
            <a:spLocks noGrp="1"/>
          </p:cNvSpPr>
          <p:nvPr>
            <p:ph type="sldNum" sz="quarter" idx="12"/>
          </p:nvPr>
        </p:nvSpPr>
        <p:spPr/>
        <p:txBody>
          <a:bodyPr/>
          <a:lstStyle/>
          <a:p>
            <a:fld id="{8AED1137-7A17-4605-A4F9-3A8E0C5C52EF}" type="slidenum">
              <a:rPr lang="en-US" smtClean="0"/>
              <a:t>32</a:t>
            </a:fld>
            <a:endParaRPr lang="en-US"/>
          </a:p>
        </p:txBody>
      </p:sp>
    </p:spTree>
    <p:extLst>
      <p:ext uri="{BB962C8B-B14F-4D97-AF65-F5344CB8AC3E}">
        <p14:creationId xmlns:p14="http://schemas.microsoft.com/office/powerpoint/2010/main" val="4197727976"/>
      </p:ext>
    </p:extLst>
  </p:cSld>
  <p:clrMapOvr>
    <a:masterClrMapping/>
  </p:clrMapOvr>
  <p:transition spd="slow">
    <p:cover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AED1137-7A17-4605-A4F9-3A8E0C5C52EF}" type="slidenum">
              <a:rPr lang="en-US" smtClean="0"/>
              <a:t>33</a:t>
            </a:fld>
            <a:endParaRPr lang="en-US"/>
          </a:p>
        </p:txBody>
      </p:sp>
    </p:spTree>
    <p:extLst>
      <p:ext uri="{BB962C8B-B14F-4D97-AF65-F5344CB8AC3E}">
        <p14:creationId xmlns:p14="http://schemas.microsoft.com/office/powerpoint/2010/main" val="2993656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0631" y="314383"/>
            <a:ext cx="3082895" cy="646331"/>
          </a:xfrm>
          <a:prstGeom prst="rect">
            <a:avLst/>
          </a:prstGeom>
        </p:spPr>
        <p:txBody>
          <a:bodyPr wrap="none">
            <a:spAutoFit/>
          </a:bodyPr>
          <a:lstStyle/>
          <a:p>
            <a:r>
              <a:rPr lang="en-US" sz="3600" dirty="0" smtClean="0">
                <a:latin typeface="Segoe UI Black" panose="020B0A02040204020203" pitchFamily="34" charset="0"/>
                <a:ea typeface="Segoe UI Black" panose="020B0A02040204020203" pitchFamily="34" charset="0"/>
                <a:cs typeface="Segoe UI Black" panose="020B0A02040204020203" pitchFamily="34" charset="0"/>
              </a:rPr>
              <a:t>ĐẶT VẤN ĐỀ</a:t>
            </a:r>
            <a:endParaRPr lang="en-US" sz="3600" dirty="0"/>
          </a:p>
        </p:txBody>
      </p:sp>
      <p:sp>
        <p:nvSpPr>
          <p:cNvPr id="5" name="Slide Number Placeholder 4"/>
          <p:cNvSpPr>
            <a:spLocks noGrp="1"/>
          </p:cNvSpPr>
          <p:nvPr>
            <p:ph type="sldNum" sz="quarter" idx="12"/>
          </p:nvPr>
        </p:nvSpPr>
        <p:spPr/>
        <p:txBody>
          <a:bodyPr/>
          <a:lstStyle/>
          <a:p>
            <a:fld id="{8AED1137-7A17-4605-A4F9-3A8E0C5C52EF}" type="slidenum">
              <a:rPr lang="en-US" smtClean="0"/>
              <a:t>4</a:t>
            </a:fld>
            <a:endParaRPr lang="en-US"/>
          </a:p>
        </p:txBody>
      </p:sp>
      <p:pic>
        <p:nvPicPr>
          <p:cNvPr id="1026" name="Picture 2" descr="http://vietnamtourism.gov.vn/images/2017/cau-di-bo-Ninh-Kieu.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4315" y="1215761"/>
            <a:ext cx="5636524" cy="34926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du-lich.chudu24.com/f/m/1706/07/1-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120" y="1215759"/>
            <a:ext cx="5588211" cy="349478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Ã¬nh áº£nh cÃ³ liÃªn qua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120" y="1215759"/>
            <a:ext cx="5588212" cy="37161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nld.vcmedia.vn/2017/2015-02-26-09-55-48-cantho-1512100353244.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4313" y="1215758"/>
            <a:ext cx="5636525" cy="371616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907706" y="5186966"/>
            <a:ext cx="10446094" cy="1200329"/>
          </a:xfrm>
          <a:prstGeom prst="rect">
            <a:avLst/>
          </a:prstGeom>
        </p:spPr>
        <p:txBody>
          <a:bodyPr wrap="square">
            <a:spAutoFit/>
          </a:bodyPr>
          <a:lstStyle/>
          <a:p>
            <a:pPr algn="just">
              <a:lnSpc>
                <a:spcPct val="150000"/>
              </a:lnSpc>
            </a:pPr>
            <a:r>
              <a:rPr lang="en-US" sz="2400" dirty="0" err="1" smtClean="0">
                <a:latin typeface="Segoe UI Semibold" panose="020B0702040204020203" pitchFamily="34" charset="0"/>
                <a:cs typeface="Segoe UI Semibold" panose="020B0702040204020203" pitchFamily="34" charset="0"/>
              </a:rPr>
              <a:t>Cần</a:t>
            </a:r>
            <a:r>
              <a:rPr lang="en-US" sz="2400" dirty="0" smtClean="0">
                <a:latin typeface="Segoe UI Semibold" panose="020B0702040204020203" pitchFamily="34" charset="0"/>
                <a:cs typeface="Segoe UI Semibold" panose="020B0702040204020203" pitchFamily="34" charset="0"/>
              </a:rPr>
              <a:t> </a:t>
            </a:r>
            <a:r>
              <a:rPr lang="en-US" sz="2400" dirty="0" err="1" smtClean="0">
                <a:latin typeface="Segoe UI Semibold" panose="020B0702040204020203" pitchFamily="34" charset="0"/>
                <a:cs typeface="Segoe UI Semibold" panose="020B0702040204020203" pitchFamily="34" charset="0"/>
              </a:rPr>
              <a:t>Thơ</a:t>
            </a:r>
            <a:r>
              <a:rPr lang="en-US" sz="2400" dirty="0" smtClean="0">
                <a:latin typeface="Segoe UI Semibold" panose="020B0702040204020203" pitchFamily="34" charset="0"/>
                <a:cs typeface="Segoe UI Semibold" panose="020B0702040204020203" pitchFamily="34" charset="0"/>
              </a:rPr>
              <a:t> </a:t>
            </a:r>
            <a:r>
              <a:rPr lang="en-US" sz="2400" dirty="0" err="1" smtClean="0">
                <a:latin typeface="Segoe UI Semibold" panose="020B0702040204020203" pitchFamily="34" charset="0"/>
                <a:cs typeface="Segoe UI Semibold" panose="020B0702040204020203" pitchFamily="34" charset="0"/>
              </a:rPr>
              <a:t>là</a:t>
            </a:r>
            <a:r>
              <a:rPr lang="en-US" sz="2400" dirty="0" smtClean="0">
                <a:latin typeface="Segoe UI Semibold" panose="020B0702040204020203" pitchFamily="34" charset="0"/>
                <a:cs typeface="Segoe UI Semibold" panose="020B0702040204020203" pitchFamily="34" charset="0"/>
              </a:rPr>
              <a:t> </a:t>
            </a:r>
            <a:r>
              <a:rPr lang="en-US" sz="2400" dirty="0" err="1" smtClean="0">
                <a:latin typeface="Segoe UI Semibold" panose="020B0702040204020203" pitchFamily="34" charset="0"/>
                <a:cs typeface="Segoe UI Semibold" panose="020B0702040204020203" pitchFamily="34" charset="0"/>
              </a:rPr>
              <a:t>trung</a:t>
            </a:r>
            <a:r>
              <a:rPr lang="en-US" sz="2400" dirty="0" smtClean="0">
                <a:latin typeface="Segoe UI Semibold" panose="020B0702040204020203" pitchFamily="34" charset="0"/>
                <a:cs typeface="Segoe UI Semibold" panose="020B0702040204020203" pitchFamily="34" charset="0"/>
              </a:rPr>
              <a:t> </a:t>
            </a:r>
            <a:r>
              <a:rPr lang="en-US" sz="2400" dirty="0" err="1" smtClean="0">
                <a:latin typeface="Segoe UI Semibold" panose="020B0702040204020203" pitchFamily="34" charset="0"/>
                <a:cs typeface="Segoe UI Semibold" panose="020B0702040204020203" pitchFamily="34" charset="0"/>
              </a:rPr>
              <a:t>tâm</a:t>
            </a:r>
            <a:r>
              <a:rPr lang="en-US" sz="2400" dirty="0" smtClean="0">
                <a:latin typeface="Segoe UI Semibold" panose="020B0702040204020203" pitchFamily="34" charset="0"/>
                <a:cs typeface="Segoe UI Semibold" panose="020B0702040204020203" pitchFamily="34" charset="0"/>
              </a:rPr>
              <a:t> </a:t>
            </a:r>
            <a:r>
              <a:rPr lang="en-US" sz="2400" dirty="0" err="1" smtClean="0">
                <a:latin typeface="Segoe UI Semibold" panose="020B0702040204020203" pitchFamily="34" charset="0"/>
                <a:cs typeface="Segoe UI Semibold" panose="020B0702040204020203" pitchFamily="34" charset="0"/>
              </a:rPr>
              <a:t>giáo</a:t>
            </a:r>
            <a:r>
              <a:rPr lang="en-US" sz="2400" dirty="0" smtClean="0">
                <a:latin typeface="Segoe UI Semibold" panose="020B0702040204020203" pitchFamily="34" charset="0"/>
                <a:cs typeface="Segoe UI Semibold" panose="020B0702040204020203" pitchFamily="34" charset="0"/>
              </a:rPr>
              <a:t> </a:t>
            </a:r>
            <a:r>
              <a:rPr lang="en-US" sz="2400" dirty="0" err="1" smtClean="0">
                <a:latin typeface="Segoe UI Semibold" panose="020B0702040204020203" pitchFamily="34" charset="0"/>
                <a:cs typeface="Segoe UI Semibold" panose="020B0702040204020203" pitchFamily="34" charset="0"/>
              </a:rPr>
              <a:t>dục</a:t>
            </a:r>
            <a:r>
              <a:rPr lang="en-US" sz="2400" dirty="0" smtClean="0">
                <a:latin typeface="Segoe UI Semibold" panose="020B0702040204020203" pitchFamily="34" charset="0"/>
                <a:cs typeface="Segoe UI Semibold" panose="020B0702040204020203" pitchFamily="34" charset="0"/>
              </a:rPr>
              <a:t>, </a:t>
            </a:r>
            <a:r>
              <a:rPr lang="en-US" sz="2400" dirty="0" err="1" smtClean="0">
                <a:latin typeface="Segoe UI Semibold" panose="020B0702040204020203" pitchFamily="34" charset="0"/>
                <a:cs typeface="Segoe UI Semibold" panose="020B0702040204020203" pitchFamily="34" charset="0"/>
              </a:rPr>
              <a:t>kinh</a:t>
            </a:r>
            <a:r>
              <a:rPr lang="en-US" sz="2400" dirty="0" smtClean="0">
                <a:latin typeface="Segoe UI Semibold" panose="020B0702040204020203" pitchFamily="34" charset="0"/>
                <a:cs typeface="Segoe UI Semibold" panose="020B0702040204020203" pitchFamily="34" charset="0"/>
              </a:rPr>
              <a:t> </a:t>
            </a:r>
            <a:r>
              <a:rPr lang="en-US" sz="2400" dirty="0" err="1" smtClean="0">
                <a:latin typeface="Segoe UI Semibold" panose="020B0702040204020203" pitchFamily="34" charset="0"/>
                <a:cs typeface="Segoe UI Semibold" panose="020B0702040204020203" pitchFamily="34" charset="0"/>
              </a:rPr>
              <a:t>tế</a:t>
            </a:r>
            <a:r>
              <a:rPr lang="en-US" sz="2400" dirty="0" smtClean="0">
                <a:latin typeface="Segoe UI Semibold" panose="020B0702040204020203" pitchFamily="34" charset="0"/>
                <a:cs typeface="Segoe UI Semibold" panose="020B0702040204020203" pitchFamily="34" charset="0"/>
              </a:rPr>
              <a:t> </a:t>
            </a:r>
            <a:r>
              <a:rPr lang="en-US" sz="2400" dirty="0" err="1" smtClean="0">
                <a:latin typeface="Segoe UI Semibold" panose="020B0702040204020203" pitchFamily="34" charset="0"/>
                <a:cs typeface="Segoe UI Semibold" panose="020B0702040204020203" pitchFamily="34" charset="0"/>
              </a:rPr>
              <a:t>phát</a:t>
            </a:r>
            <a:r>
              <a:rPr lang="en-US" sz="2400" dirty="0" smtClean="0">
                <a:latin typeface="Segoe UI Semibold" panose="020B0702040204020203" pitchFamily="34" charset="0"/>
                <a:cs typeface="Segoe UI Semibold" panose="020B0702040204020203" pitchFamily="34" charset="0"/>
              </a:rPr>
              <a:t> </a:t>
            </a:r>
            <a:r>
              <a:rPr lang="en-US" sz="2400" dirty="0" err="1" smtClean="0">
                <a:latin typeface="Segoe UI Semibold" panose="020B0702040204020203" pitchFamily="34" charset="0"/>
                <a:cs typeface="Segoe UI Semibold" panose="020B0702040204020203" pitchFamily="34" charset="0"/>
              </a:rPr>
              <a:t>triển</a:t>
            </a:r>
            <a:r>
              <a:rPr lang="en-US" sz="2400" dirty="0" smtClean="0">
                <a:latin typeface="Segoe UI Semibold" panose="020B0702040204020203" pitchFamily="34" charset="0"/>
                <a:cs typeface="Segoe UI Semibold" panose="020B0702040204020203" pitchFamily="34" charset="0"/>
              </a:rPr>
              <a:t> </a:t>
            </a:r>
            <a:r>
              <a:rPr lang="en-US" sz="2400" dirty="0" err="1" smtClean="0">
                <a:latin typeface="Segoe UI Semibold" panose="020B0702040204020203" pitchFamily="34" charset="0"/>
                <a:cs typeface="Segoe UI Semibold" panose="020B0702040204020203" pitchFamily="34" charset="0"/>
              </a:rPr>
              <a:t>nhất</a:t>
            </a:r>
            <a:r>
              <a:rPr lang="en-US" sz="2400" dirty="0" smtClean="0">
                <a:latin typeface="Segoe UI Semibold" panose="020B0702040204020203" pitchFamily="34" charset="0"/>
                <a:cs typeface="Segoe UI Semibold" panose="020B0702040204020203" pitchFamily="34" charset="0"/>
              </a:rPr>
              <a:t> ở </a:t>
            </a:r>
            <a:r>
              <a:rPr lang="en-US" sz="2400" dirty="0" err="1" smtClean="0">
                <a:latin typeface="Segoe UI Semibold" panose="020B0702040204020203" pitchFamily="34" charset="0"/>
                <a:cs typeface="Segoe UI Semibold" panose="020B0702040204020203" pitchFamily="34" charset="0"/>
              </a:rPr>
              <a:t>Đồng</a:t>
            </a:r>
            <a:r>
              <a:rPr lang="en-US" sz="2400" dirty="0" smtClean="0">
                <a:latin typeface="Segoe UI Semibold" panose="020B0702040204020203" pitchFamily="34" charset="0"/>
                <a:cs typeface="Segoe UI Semibold" panose="020B0702040204020203" pitchFamily="34" charset="0"/>
              </a:rPr>
              <a:t> </a:t>
            </a:r>
            <a:r>
              <a:rPr lang="en-US" sz="2400" dirty="0" err="1" smtClean="0">
                <a:latin typeface="Segoe UI Semibold" panose="020B0702040204020203" pitchFamily="34" charset="0"/>
                <a:cs typeface="Segoe UI Semibold" panose="020B0702040204020203" pitchFamily="34" charset="0"/>
              </a:rPr>
              <a:t>bằng</a:t>
            </a:r>
            <a:r>
              <a:rPr lang="en-US" sz="2400" dirty="0" smtClean="0">
                <a:latin typeface="Segoe UI Semibold" panose="020B0702040204020203" pitchFamily="34" charset="0"/>
                <a:cs typeface="Segoe UI Semibold" panose="020B0702040204020203" pitchFamily="34" charset="0"/>
              </a:rPr>
              <a:t> </a:t>
            </a:r>
            <a:r>
              <a:rPr lang="en-US" sz="2400" dirty="0" err="1" smtClean="0">
                <a:latin typeface="Segoe UI Semibold" panose="020B0702040204020203" pitchFamily="34" charset="0"/>
                <a:cs typeface="Segoe UI Semibold" panose="020B0702040204020203" pitchFamily="34" charset="0"/>
              </a:rPr>
              <a:t>Sông</a:t>
            </a:r>
            <a:r>
              <a:rPr lang="en-US" sz="2400" dirty="0" smtClean="0">
                <a:latin typeface="Segoe UI Semibold" panose="020B0702040204020203" pitchFamily="34" charset="0"/>
                <a:cs typeface="Segoe UI Semibold" panose="020B0702040204020203" pitchFamily="34" charset="0"/>
              </a:rPr>
              <a:t> </a:t>
            </a:r>
            <a:r>
              <a:rPr lang="en-US" sz="2400" dirty="0" err="1" smtClean="0">
                <a:latin typeface="Segoe UI Semibold" panose="020B0702040204020203" pitchFamily="34" charset="0"/>
                <a:cs typeface="Segoe UI Semibold" panose="020B0702040204020203" pitchFamily="34" charset="0"/>
              </a:rPr>
              <a:t>Cửu</a:t>
            </a:r>
            <a:r>
              <a:rPr lang="en-US" sz="2400" dirty="0" smtClean="0">
                <a:latin typeface="Segoe UI Semibold" panose="020B0702040204020203" pitchFamily="34" charset="0"/>
                <a:cs typeface="Segoe UI Semibold" panose="020B0702040204020203" pitchFamily="34" charset="0"/>
              </a:rPr>
              <a:t> Long </a:t>
            </a:r>
            <a:r>
              <a:rPr lang="en-US" sz="2400" dirty="0" err="1" smtClean="0">
                <a:latin typeface="Segoe UI Semibold" panose="020B0702040204020203" pitchFamily="34" charset="0"/>
                <a:cs typeface="Segoe UI Semibold" panose="020B0702040204020203" pitchFamily="34" charset="0"/>
              </a:rPr>
              <a:t>với</a:t>
            </a:r>
            <a:r>
              <a:rPr lang="en-US" sz="2400" dirty="0" smtClean="0">
                <a:latin typeface="Segoe UI Semibold" panose="020B0702040204020203" pitchFamily="34" charset="0"/>
                <a:cs typeface="Segoe UI Semibold" panose="020B0702040204020203" pitchFamily="34" charset="0"/>
              </a:rPr>
              <a:t> </a:t>
            </a:r>
            <a:r>
              <a:rPr lang="en-US" sz="2400" dirty="0" err="1" smtClean="0">
                <a:latin typeface="Segoe UI Semibold" panose="020B0702040204020203" pitchFamily="34" charset="0"/>
                <a:cs typeface="Segoe UI Semibold" panose="020B0702040204020203" pitchFamily="34" charset="0"/>
              </a:rPr>
              <a:t>hơn</a:t>
            </a:r>
            <a:r>
              <a:rPr lang="en-US" sz="2400" dirty="0" smtClean="0">
                <a:latin typeface="Segoe UI Semibold" panose="020B0702040204020203" pitchFamily="34" charset="0"/>
                <a:cs typeface="Segoe UI Semibold" panose="020B0702040204020203" pitchFamily="34" charset="0"/>
              </a:rPr>
              <a:t> 25 </a:t>
            </a:r>
            <a:r>
              <a:rPr lang="en-US" sz="2400" dirty="0" err="1" smtClean="0">
                <a:latin typeface="Segoe UI Semibold" panose="020B0702040204020203" pitchFamily="34" charset="0"/>
                <a:cs typeface="Segoe UI Semibold" panose="020B0702040204020203" pitchFamily="34" charset="0"/>
              </a:rPr>
              <a:t>trường</a:t>
            </a:r>
            <a:r>
              <a:rPr lang="en-US" sz="2400" dirty="0" smtClean="0">
                <a:latin typeface="Segoe UI Semibold" panose="020B0702040204020203" pitchFamily="34" charset="0"/>
                <a:cs typeface="Segoe UI Semibold" panose="020B0702040204020203" pitchFamily="34" charset="0"/>
              </a:rPr>
              <a:t> </a:t>
            </a:r>
            <a:r>
              <a:rPr lang="en-US" sz="2400" dirty="0" err="1" smtClean="0">
                <a:latin typeface="Segoe UI Semibold" panose="020B0702040204020203" pitchFamily="34" charset="0"/>
                <a:cs typeface="Segoe UI Semibold" panose="020B0702040204020203" pitchFamily="34" charset="0"/>
              </a:rPr>
              <a:t>đại</a:t>
            </a:r>
            <a:r>
              <a:rPr lang="en-US" sz="2400" dirty="0" smtClean="0">
                <a:latin typeface="Segoe UI Semibold" panose="020B0702040204020203" pitchFamily="34" charset="0"/>
                <a:cs typeface="Segoe UI Semibold" panose="020B0702040204020203" pitchFamily="34" charset="0"/>
              </a:rPr>
              <a:t> </a:t>
            </a:r>
            <a:r>
              <a:rPr lang="en-US" sz="2400" dirty="0" err="1" smtClean="0">
                <a:latin typeface="Segoe UI Semibold" panose="020B0702040204020203" pitchFamily="34" charset="0"/>
                <a:cs typeface="Segoe UI Semibold" panose="020B0702040204020203" pitchFamily="34" charset="0"/>
              </a:rPr>
              <a:t>học</a:t>
            </a:r>
            <a:r>
              <a:rPr lang="en-US" sz="2400" dirty="0" smtClean="0">
                <a:latin typeface="Segoe UI Semibold" panose="020B0702040204020203" pitchFamily="34" charset="0"/>
                <a:cs typeface="Segoe UI Semibold" panose="020B0702040204020203" pitchFamily="34" charset="0"/>
              </a:rPr>
              <a:t>, </a:t>
            </a:r>
            <a:r>
              <a:rPr lang="en-US" sz="2400" dirty="0" err="1" smtClean="0">
                <a:latin typeface="Segoe UI Semibold" panose="020B0702040204020203" pitchFamily="34" charset="0"/>
                <a:cs typeface="Segoe UI Semibold" panose="020B0702040204020203" pitchFamily="34" charset="0"/>
              </a:rPr>
              <a:t>cao</a:t>
            </a:r>
            <a:r>
              <a:rPr lang="en-US" sz="2400" dirty="0" smtClean="0">
                <a:latin typeface="Segoe UI Semibold" panose="020B0702040204020203" pitchFamily="34" charset="0"/>
                <a:cs typeface="Segoe UI Semibold" panose="020B0702040204020203" pitchFamily="34" charset="0"/>
              </a:rPr>
              <a:t> </a:t>
            </a:r>
            <a:r>
              <a:rPr lang="en-US" sz="2400" dirty="0" err="1" smtClean="0">
                <a:latin typeface="Segoe UI Semibold" panose="020B0702040204020203" pitchFamily="34" charset="0"/>
                <a:cs typeface="Segoe UI Semibold" panose="020B0702040204020203" pitchFamily="34" charset="0"/>
              </a:rPr>
              <a:t>đẳng</a:t>
            </a:r>
            <a:r>
              <a:rPr lang="en-US" sz="2400" dirty="0" smtClean="0">
                <a:latin typeface="Segoe UI Semibold" panose="020B0702040204020203" pitchFamily="34" charset="0"/>
                <a:cs typeface="Segoe UI Semibold" panose="020B0702040204020203" pitchFamily="34" charset="0"/>
              </a:rPr>
              <a:t>, </a:t>
            </a:r>
            <a:r>
              <a:rPr lang="en-US" sz="2400" dirty="0" err="1" smtClean="0">
                <a:latin typeface="Segoe UI Semibold" panose="020B0702040204020203" pitchFamily="34" charset="0"/>
                <a:cs typeface="Segoe UI Semibold" panose="020B0702040204020203" pitchFamily="34" charset="0"/>
              </a:rPr>
              <a:t>trung</a:t>
            </a:r>
            <a:r>
              <a:rPr lang="en-US" sz="2400" dirty="0" smtClean="0">
                <a:latin typeface="Segoe UI Semibold" panose="020B0702040204020203" pitchFamily="34" charset="0"/>
                <a:cs typeface="Segoe UI Semibold" panose="020B0702040204020203" pitchFamily="34" charset="0"/>
              </a:rPr>
              <a:t> </a:t>
            </a:r>
            <a:r>
              <a:rPr lang="en-US" sz="2400" dirty="0" err="1" smtClean="0">
                <a:latin typeface="Segoe UI Semibold" panose="020B0702040204020203" pitchFamily="34" charset="0"/>
                <a:cs typeface="Segoe UI Semibold" panose="020B0702040204020203" pitchFamily="34" charset="0"/>
              </a:rPr>
              <a:t>cấp</a:t>
            </a:r>
            <a:r>
              <a:rPr lang="en-US" sz="2400" dirty="0" smtClean="0">
                <a:latin typeface="Segoe UI Semibold" panose="020B0702040204020203" pitchFamily="34" charset="0"/>
                <a:cs typeface="Segoe UI Semibold" panose="020B0702040204020203" pitchFamily="34" charset="0"/>
              </a:rPr>
              <a:t> </a:t>
            </a:r>
            <a:r>
              <a:rPr lang="en-US" sz="2400" dirty="0" err="1" smtClean="0">
                <a:latin typeface="Segoe UI Semibold" panose="020B0702040204020203" pitchFamily="34" charset="0"/>
                <a:cs typeface="Segoe UI Semibold" panose="020B0702040204020203" pitchFamily="34" charset="0"/>
              </a:rPr>
              <a:t>chuyên</a:t>
            </a:r>
            <a:r>
              <a:rPr lang="en-US" sz="2400" dirty="0" smtClean="0">
                <a:latin typeface="Segoe UI Semibold" panose="020B0702040204020203" pitchFamily="34" charset="0"/>
                <a:cs typeface="Segoe UI Semibold" panose="020B0702040204020203" pitchFamily="34" charset="0"/>
              </a:rPr>
              <a:t> </a:t>
            </a:r>
            <a:r>
              <a:rPr lang="en-US" sz="2400" dirty="0" err="1" smtClean="0">
                <a:latin typeface="Segoe UI Semibold" panose="020B0702040204020203" pitchFamily="34" charset="0"/>
                <a:cs typeface="Segoe UI Semibold" panose="020B0702040204020203" pitchFamily="34" charset="0"/>
              </a:rPr>
              <a:t>nghiệp</a:t>
            </a:r>
            <a:r>
              <a:rPr lang="en-US" sz="2400" dirty="0" smtClean="0">
                <a:latin typeface="Segoe UI Semibold" panose="020B0702040204020203" pitchFamily="34" charset="0"/>
                <a:cs typeface="Segoe UI Semibold" panose="020B0702040204020203" pitchFamily="34" charset="0"/>
              </a:rPr>
              <a:t>.</a:t>
            </a:r>
          </a:p>
        </p:txBody>
      </p:sp>
    </p:spTree>
    <p:extLst>
      <p:ext uri="{BB962C8B-B14F-4D97-AF65-F5344CB8AC3E}">
        <p14:creationId xmlns:p14="http://schemas.microsoft.com/office/powerpoint/2010/main" val="3845612570"/>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0-#ppt_w/2"/>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500" fill="hold"/>
                                        <p:tgtEl>
                                          <p:spTgt spid="1026"/>
                                        </p:tgtEl>
                                        <p:attrNameLst>
                                          <p:attrName>ppt_x</p:attrName>
                                        </p:attrNameLst>
                                      </p:cBhvr>
                                      <p:tavLst>
                                        <p:tav tm="0">
                                          <p:val>
                                            <p:strVal val="0-#ppt_w/2"/>
                                          </p:val>
                                        </p:tav>
                                        <p:tav tm="100000">
                                          <p:val>
                                            <p:strVal val="#ppt_x"/>
                                          </p:val>
                                        </p:tav>
                                      </p:tavLst>
                                    </p:anim>
                                    <p:anim calcmode="lin" valueType="num">
                                      <p:cBhvr additive="base">
                                        <p:cTn id="12" dur="500" fill="hold"/>
                                        <p:tgtEl>
                                          <p:spTgt spid="10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1030"/>
                                        </p:tgtEl>
                                        <p:attrNameLst>
                                          <p:attrName>style.visibility</p:attrName>
                                        </p:attrNameLst>
                                      </p:cBhvr>
                                      <p:to>
                                        <p:strVal val="visible"/>
                                      </p:to>
                                    </p:set>
                                    <p:anim calcmode="lin" valueType="num">
                                      <p:cBhvr additive="base">
                                        <p:cTn id="21" dur="500" fill="hold"/>
                                        <p:tgtEl>
                                          <p:spTgt spid="1030"/>
                                        </p:tgtEl>
                                        <p:attrNameLst>
                                          <p:attrName>ppt_x</p:attrName>
                                        </p:attrNameLst>
                                      </p:cBhvr>
                                      <p:tavLst>
                                        <p:tav tm="0">
                                          <p:val>
                                            <p:strVal val="0-#ppt_w/2"/>
                                          </p:val>
                                        </p:tav>
                                        <p:tav tm="100000">
                                          <p:val>
                                            <p:strVal val="#ppt_x"/>
                                          </p:val>
                                        </p:tav>
                                      </p:tavLst>
                                    </p:anim>
                                    <p:anim calcmode="lin" valueType="num">
                                      <p:cBhvr additive="base">
                                        <p:cTn id="22" dur="500" fill="hold"/>
                                        <p:tgtEl>
                                          <p:spTgt spid="1030"/>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1032"/>
                                        </p:tgtEl>
                                        <p:attrNameLst>
                                          <p:attrName>style.visibility</p:attrName>
                                        </p:attrNameLst>
                                      </p:cBhvr>
                                      <p:to>
                                        <p:strVal val="visible"/>
                                      </p:to>
                                    </p:set>
                                    <p:anim calcmode="lin" valueType="num">
                                      <p:cBhvr additive="base">
                                        <p:cTn id="25" dur="500" fill="hold"/>
                                        <p:tgtEl>
                                          <p:spTgt spid="1032"/>
                                        </p:tgtEl>
                                        <p:attrNameLst>
                                          <p:attrName>ppt_x</p:attrName>
                                        </p:attrNameLst>
                                      </p:cBhvr>
                                      <p:tavLst>
                                        <p:tav tm="0">
                                          <p:val>
                                            <p:strVal val="0-#ppt_w/2"/>
                                          </p:val>
                                        </p:tav>
                                        <p:tav tm="100000">
                                          <p:val>
                                            <p:strVal val="#ppt_x"/>
                                          </p:val>
                                        </p:tav>
                                      </p:tavLst>
                                    </p:anim>
                                    <p:anim calcmode="lin" valueType="num">
                                      <p:cBhvr additive="base">
                                        <p:cTn id="26" dur="500" fill="hold"/>
                                        <p:tgtEl>
                                          <p:spTgt spid="10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0631" y="314383"/>
            <a:ext cx="3082895" cy="646331"/>
          </a:xfrm>
          <a:prstGeom prst="rect">
            <a:avLst/>
          </a:prstGeom>
        </p:spPr>
        <p:txBody>
          <a:bodyPr wrap="none">
            <a:spAutoFit/>
          </a:bodyPr>
          <a:lstStyle/>
          <a:p>
            <a:r>
              <a:rPr lang="en-US" sz="3600" dirty="0" smtClean="0">
                <a:latin typeface="Segoe UI Black" panose="020B0A02040204020203" pitchFamily="34" charset="0"/>
                <a:ea typeface="Segoe UI Black" panose="020B0A02040204020203" pitchFamily="34" charset="0"/>
                <a:cs typeface="Segoe UI Black" panose="020B0A02040204020203" pitchFamily="34" charset="0"/>
              </a:rPr>
              <a:t>ĐẶT VẤN ĐỀ</a:t>
            </a:r>
            <a:endParaRPr lang="en-US" sz="3600" dirty="0"/>
          </a:p>
        </p:txBody>
      </p:sp>
      <p:sp>
        <p:nvSpPr>
          <p:cNvPr id="5" name="Slide Number Placeholder 4"/>
          <p:cNvSpPr>
            <a:spLocks noGrp="1"/>
          </p:cNvSpPr>
          <p:nvPr>
            <p:ph type="sldNum" sz="quarter" idx="12"/>
          </p:nvPr>
        </p:nvSpPr>
        <p:spPr/>
        <p:txBody>
          <a:bodyPr/>
          <a:lstStyle/>
          <a:p>
            <a:fld id="{8AED1137-7A17-4605-A4F9-3A8E0C5C52EF}" type="slidenum">
              <a:rPr lang="en-US" smtClean="0"/>
              <a:t>5</a:t>
            </a:fld>
            <a:endParaRPr lang="en-US"/>
          </a:p>
        </p:txBody>
      </p:sp>
      <p:sp>
        <p:nvSpPr>
          <p:cNvPr id="11" name="Rectangle 10"/>
          <p:cNvSpPr/>
          <p:nvPr/>
        </p:nvSpPr>
        <p:spPr>
          <a:xfrm>
            <a:off x="907706" y="5186966"/>
            <a:ext cx="10446094" cy="577530"/>
          </a:xfrm>
          <a:prstGeom prst="rect">
            <a:avLst/>
          </a:prstGeom>
        </p:spPr>
        <p:txBody>
          <a:bodyPr wrap="square">
            <a:spAutoFit/>
          </a:bodyPr>
          <a:lstStyle/>
          <a:p>
            <a:pPr algn="just">
              <a:lnSpc>
                <a:spcPct val="150000"/>
              </a:lnSpc>
            </a:pPr>
            <a:r>
              <a:rPr lang="en-US" sz="2400" dirty="0" err="1">
                <a:latin typeface="Segoe UI Semibold" panose="020B0702040204020203" pitchFamily="34" charset="0"/>
                <a:cs typeface="Segoe UI Semibold" panose="020B0702040204020203" pitchFamily="34" charset="0"/>
              </a:rPr>
              <a:t>Đa</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số</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sinh</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viên</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đều</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học</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tập</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xa</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nhà</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nhu</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cầu</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tìm</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nhà</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trọ</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rất</a:t>
            </a:r>
            <a:r>
              <a:rPr lang="en-US" sz="2400" dirty="0">
                <a:latin typeface="Segoe UI Semibold" panose="020B0702040204020203" pitchFamily="34" charset="0"/>
                <a:cs typeface="Segoe UI Semibold" panose="020B0702040204020203" pitchFamily="34" charset="0"/>
              </a:rPr>
              <a:t> </a:t>
            </a:r>
            <a:r>
              <a:rPr lang="en-US" sz="2400" dirty="0" err="1">
                <a:latin typeface="Segoe UI Semibold" panose="020B0702040204020203" pitchFamily="34" charset="0"/>
                <a:cs typeface="Segoe UI Semibold" panose="020B0702040204020203" pitchFamily="34" charset="0"/>
              </a:rPr>
              <a:t>cao</a:t>
            </a:r>
            <a:r>
              <a:rPr lang="en-US" sz="2400" dirty="0" smtClean="0">
                <a:latin typeface="Segoe UI Semibold" panose="020B0702040204020203" pitchFamily="34" charset="0"/>
                <a:cs typeface="Segoe UI Semibold" panose="020B0702040204020203" pitchFamily="34" charset="0"/>
              </a:rPr>
              <a:t>.</a:t>
            </a:r>
            <a:endParaRPr lang="en-US" sz="2400" dirty="0">
              <a:latin typeface="Segoe UI Semibold" panose="020B0702040204020203" pitchFamily="34" charset="0"/>
              <a:cs typeface="Segoe UI Semibold" panose="020B0702040204020203" pitchFamily="34" charset="0"/>
            </a:endParaRPr>
          </a:p>
        </p:txBody>
      </p:sp>
      <p:pic>
        <p:nvPicPr>
          <p:cNvPr id="2052" name="Picture 4" descr="HÃ¬nh áº£nh cÃ³ liÃªn qu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267" y="960712"/>
            <a:ext cx="5664975" cy="37766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Ã¬nh áº£nh cÃ³ liÃªn quan"/>
          <p:cNvPicPr>
            <a:picLocks noChangeAspect="1" noChangeArrowheads="1"/>
          </p:cNvPicPr>
          <p:nvPr/>
        </p:nvPicPr>
        <p:blipFill rotWithShape="1">
          <a:blip r:embed="rId4">
            <a:extLst>
              <a:ext uri="{28A0092B-C50C-407E-A947-70E740481C1C}">
                <a14:useLocalDpi xmlns:a14="http://schemas.microsoft.com/office/drawing/2010/main" val="0"/>
              </a:ext>
            </a:extLst>
          </a:blip>
          <a:srcRect l="13223"/>
          <a:stretch/>
        </p:blipFill>
        <p:spPr bwMode="auto">
          <a:xfrm>
            <a:off x="6483928" y="960712"/>
            <a:ext cx="5350486" cy="3771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166909"/>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ppt_x"/>
                                          </p:val>
                                        </p:tav>
                                        <p:tav tm="100000">
                                          <p:val>
                                            <p:strVal val="#ppt_x"/>
                                          </p:val>
                                        </p:tav>
                                      </p:tavLst>
                                    </p:anim>
                                    <p:anim calcmode="lin" valueType="num">
                                      <p:cBhvr additive="base">
                                        <p:cTn id="8" dur="500" fill="hold"/>
                                        <p:tgtEl>
                                          <p:spTgt spid="2052"/>
                                        </p:tgtEl>
                                        <p:attrNameLst>
                                          <p:attrName>ppt_y</p:attrName>
                                        </p:attrNameLst>
                                      </p:cBhvr>
                                      <p:tavLst>
                                        <p:tav tm="0">
                                          <p:val>
                                            <p:strVal val="1+#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par>
                                <p:cTn id="12" presetID="2" presetClass="entr" presetSubtype="4" fill="hold" nodeType="withEffect">
                                  <p:stCondLst>
                                    <p:cond delay="0"/>
                                  </p:stCondLst>
                                  <p:childTnLst>
                                    <p:set>
                                      <p:cBhvr>
                                        <p:cTn id="13" dur="1" fill="hold">
                                          <p:stCondLst>
                                            <p:cond delay="0"/>
                                          </p:stCondLst>
                                        </p:cTn>
                                        <p:tgtEl>
                                          <p:spTgt spid="2054"/>
                                        </p:tgtEl>
                                        <p:attrNameLst>
                                          <p:attrName>style.visibility</p:attrName>
                                        </p:attrNameLst>
                                      </p:cBhvr>
                                      <p:to>
                                        <p:strVal val="visible"/>
                                      </p:to>
                                    </p:set>
                                    <p:anim calcmode="lin" valueType="num">
                                      <p:cBhvr additive="base">
                                        <p:cTn id="14" dur="500" fill="hold"/>
                                        <p:tgtEl>
                                          <p:spTgt spid="2054"/>
                                        </p:tgtEl>
                                        <p:attrNameLst>
                                          <p:attrName>ppt_x</p:attrName>
                                        </p:attrNameLst>
                                      </p:cBhvr>
                                      <p:tavLst>
                                        <p:tav tm="0">
                                          <p:val>
                                            <p:strVal val="#ppt_x"/>
                                          </p:val>
                                        </p:tav>
                                        <p:tav tm="100000">
                                          <p:val>
                                            <p:strVal val="#ppt_x"/>
                                          </p:val>
                                        </p:tav>
                                      </p:tavLst>
                                    </p:anim>
                                    <p:anim calcmode="lin" valueType="num">
                                      <p:cBhvr additive="base">
                                        <p:cTn id="15" dur="500" fill="hold"/>
                                        <p:tgtEl>
                                          <p:spTgt spid="20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302" y="1290257"/>
            <a:ext cx="2108746" cy="2108746"/>
          </a:xfrm>
          <a:prstGeom prst="rect">
            <a:avLst/>
          </a:prstGeom>
        </p:spPr>
      </p:pic>
      <p:sp>
        <p:nvSpPr>
          <p:cNvPr id="3" name="Rectangle 2"/>
          <p:cNvSpPr/>
          <p:nvPr/>
        </p:nvSpPr>
        <p:spPr>
          <a:xfrm>
            <a:off x="755601" y="710035"/>
            <a:ext cx="3082895" cy="646331"/>
          </a:xfrm>
          <a:prstGeom prst="rect">
            <a:avLst/>
          </a:prstGeom>
        </p:spPr>
        <p:txBody>
          <a:bodyPr wrap="none">
            <a:spAutoFit/>
          </a:bodyPr>
          <a:lstStyle/>
          <a:p>
            <a:r>
              <a:rPr lang="en-US" sz="3600" dirty="0" smtClean="0">
                <a:latin typeface="Segoe UI Black" panose="020B0A02040204020203" pitchFamily="34" charset="0"/>
                <a:ea typeface="Segoe UI Black" panose="020B0A02040204020203" pitchFamily="34" charset="0"/>
                <a:cs typeface="Segoe UI Black" panose="020B0A02040204020203" pitchFamily="34" charset="0"/>
              </a:rPr>
              <a:t>ĐẶT VẤN ĐỀ</a:t>
            </a:r>
            <a:endParaRPr lang="en-US" sz="3600" dirty="0"/>
          </a:p>
        </p:txBody>
      </p:sp>
      <p:sp>
        <p:nvSpPr>
          <p:cNvPr id="4" name="Right Arrow 3"/>
          <p:cNvSpPr/>
          <p:nvPr/>
        </p:nvSpPr>
        <p:spPr>
          <a:xfrm>
            <a:off x="965463" y="4134352"/>
            <a:ext cx="1462943" cy="1019331"/>
          </a:xfrm>
          <a:prstGeom prst="rightArrow">
            <a:avLst/>
          </a:prstGeom>
          <a:solidFill>
            <a:srgbClr val="00B050"/>
          </a:solidFill>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2657318" y="3919950"/>
            <a:ext cx="9326339" cy="14481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just">
              <a:lnSpc>
                <a:spcPct val="150000"/>
              </a:lnSpc>
            </a:pPr>
            <a:r>
              <a:rPr lang="en-US" sz="3400" dirty="0" smtClean="0">
                <a:latin typeface="Segoe UI Semibold" panose="020B0702040204020203" pitchFamily="34" charset="0"/>
                <a:cs typeface="Segoe UI Semibold" panose="020B0702040204020203" pitchFamily="34" charset="0"/>
              </a:rPr>
              <a:t>“</a:t>
            </a:r>
            <a:r>
              <a:rPr lang="en-US" sz="3400" b="1" dirty="0" err="1" smtClean="0">
                <a:latin typeface="Segoe UI Semibold" panose="020B0702040204020203" pitchFamily="34" charset="0"/>
                <a:cs typeface="Segoe UI Semibold" panose="020B0702040204020203" pitchFamily="34" charset="0"/>
              </a:rPr>
              <a:t>Xây</a:t>
            </a:r>
            <a:r>
              <a:rPr lang="en-US" sz="3400" b="1" dirty="0" smtClean="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dựng</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hệ</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thống</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gợi</a:t>
            </a:r>
            <a:r>
              <a:rPr lang="en-US" sz="3400" b="1" dirty="0">
                <a:latin typeface="Segoe UI Semibold" panose="020B0702040204020203" pitchFamily="34" charset="0"/>
                <a:cs typeface="Segoe UI Semibold" panose="020B0702040204020203" pitchFamily="34" charset="0"/>
              </a:rPr>
              <a:t> ý </a:t>
            </a:r>
            <a:r>
              <a:rPr lang="en-US" sz="3400" b="1" dirty="0" err="1">
                <a:latin typeface="Segoe UI Semibold" panose="020B0702040204020203" pitchFamily="34" charset="0"/>
                <a:cs typeface="Segoe UI Semibold" panose="020B0702040204020203" pitchFamily="34" charset="0"/>
              </a:rPr>
              <a:t>tìm</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nhà</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trọ</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cho</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sinh</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viên</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khu</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vực</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thành</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phố</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Cần</a:t>
            </a:r>
            <a:r>
              <a:rPr lang="en-US" sz="3400" b="1" dirty="0">
                <a:latin typeface="Segoe UI Semibold" panose="020B0702040204020203" pitchFamily="34" charset="0"/>
                <a:cs typeface="Segoe UI Semibold" panose="020B0702040204020203" pitchFamily="34" charset="0"/>
              </a:rPr>
              <a:t> </a:t>
            </a:r>
            <a:r>
              <a:rPr lang="en-US" sz="3400" b="1" dirty="0" err="1">
                <a:latin typeface="Segoe UI Semibold" panose="020B0702040204020203" pitchFamily="34" charset="0"/>
                <a:cs typeface="Segoe UI Semibold" panose="020B0702040204020203" pitchFamily="34" charset="0"/>
              </a:rPr>
              <a:t>Thơ</a:t>
            </a:r>
            <a:r>
              <a:rPr lang="en-US" sz="3400" b="1" dirty="0">
                <a:latin typeface="Segoe UI Semibold" panose="020B0702040204020203" pitchFamily="34" charset="0"/>
                <a:cs typeface="Segoe UI Semibold" panose="020B0702040204020203" pitchFamily="34" charset="0"/>
              </a:rPr>
              <a:t>”. </a:t>
            </a:r>
            <a:endParaRPr lang="en-US" sz="3400" dirty="0">
              <a:latin typeface="Segoe UI Semibold" panose="020B0702040204020203" pitchFamily="34" charset="0"/>
              <a:cs typeface="Segoe UI Semibold" panose="020B0702040204020203" pitchFamily="34" charset="0"/>
            </a:endParaRPr>
          </a:p>
        </p:txBody>
      </p:sp>
      <p:sp>
        <p:nvSpPr>
          <p:cNvPr id="8" name="Slide Number Placeholder 7"/>
          <p:cNvSpPr>
            <a:spLocks noGrp="1"/>
          </p:cNvSpPr>
          <p:nvPr>
            <p:ph type="sldNum" sz="quarter" idx="12"/>
          </p:nvPr>
        </p:nvSpPr>
        <p:spPr/>
        <p:txBody>
          <a:bodyPr/>
          <a:lstStyle/>
          <a:p>
            <a:fld id="{8AED1137-7A17-4605-A4F9-3A8E0C5C52EF}" type="slidenum">
              <a:rPr lang="en-US" smtClean="0"/>
              <a:t>6</a:t>
            </a:fld>
            <a:endParaRPr lang="en-US"/>
          </a:p>
        </p:txBody>
      </p:sp>
      <p:sp>
        <p:nvSpPr>
          <p:cNvPr id="9" name="Rectangle 8"/>
          <p:cNvSpPr/>
          <p:nvPr/>
        </p:nvSpPr>
        <p:spPr>
          <a:xfrm>
            <a:off x="2509893" y="1440495"/>
            <a:ext cx="9326339" cy="180827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just">
              <a:lnSpc>
                <a:spcPct val="150000"/>
              </a:lnSpc>
            </a:pPr>
            <a:r>
              <a:rPr lang="en-US" sz="3400" dirty="0" err="1" smtClean="0">
                <a:latin typeface="Segoe UI Semibold" panose="020B0702040204020203" pitchFamily="34" charset="0"/>
                <a:cs typeface="Segoe UI Semibold" panose="020B0702040204020203" pitchFamily="34" charset="0"/>
              </a:rPr>
              <a:t>Việc</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tìm</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kiếm</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nhà</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trọ</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theo</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kiểu</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truyền</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thống</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gặp</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rất</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nhiều</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khó</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khăn</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tốn</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thời</a:t>
            </a:r>
            <a:r>
              <a:rPr lang="en-US" sz="3400" dirty="0" smtClean="0">
                <a:latin typeface="Segoe UI Semibold" panose="020B0702040204020203" pitchFamily="34" charset="0"/>
                <a:cs typeface="Segoe UI Semibold" panose="020B0702040204020203" pitchFamily="34" charset="0"/>
              </a:rPr>
              <a:t> </a:t>
            </a:r>
            <a:r>
              <a:rPr lang="en-US" sz="3400" dirty="0" err="1" smtClean="0">
                <a:latin typeface="Segoe UI Semibold" panose="020B0702040204020203" pitchFamily="34" charset="0"/>
                <a:cs typeface="Segoe UI Semibold" panose="020B0702040204020203" pitchFamily="34" charset="0"/>
              </a:rPr>
              <a:t>gian</a:t>
            </a:r>
            <a:r>
              <a:rPr lang="en-US" sz="3400" dirty="0" smtClean="0">
                <a:latin typeface="Segoe UI Semibold" panose="020B0702040204020203" pitchFamily="34" charset="0"/>
                <a:cs typeface="Segoe UI Semibold" panose="020B0702040204020203" pitchFamily="34" charset="0"/>
              </a:rPr>
              <a:t>.</a:t>
            </a:r>
            <a:endParaRPr lang="en-US" sz="34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75617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250" fill="hold"/>
                                        <p:tgtEl>
                                          <p:spTgt spid="4"/>
                                        </p:tgtEl>
                                        <p:attrNameLst>
                                          <p:attrName>ppt_x</p:attrName>
                                        </p:attrNameLst>
                                      </p:cBhvr>
                                      <p:tavLst>
                                        <p:tav tm="0">
                                          <p:val>
                                            <p:strVal val="0-#ppt_w/2"/>
                                          </p:val>
                                        </p:tav>
                                        <p:tav tm="100000">
                                          <p:val>
                                            <p:strVal val="#ppt_x"/>
                                          </p:val>
                                        </p:tav>
                                      </p:tavLst>
                                    </p:anim>
                                    <p:anim calcmode="lin" valueType="num">
                                      <p:cBhvr additive="base">
                                        <p:cTn id="14" dur="250" fill="hold"/>
                                        <p:tgtEl>
                                          <p:spTgt spid="4"/>
                                        </p:tgtEl>
                                        <p:attrNameLst>
                                          <p:attrName>ppt_y</p:attrName>
                                        </p:attrNameLst>
                                      </p:cBhvr>
                                      <p:tavLst>
                                        <p:tav tm="0">
                                          <p:val>
                                            <p:strVal val="#ppt_y"/>
                                          </p:val>
                                        </p:tav>
                                        <p:tav tm="100000">
                                          <p:val>
                                            <p:strVal val="#ppt_y"/>
                                          </p:val>
                                        </p:tav>
                                      </p:tavLst>
                                    </p:anim>
                                  </p:childTnLst>
                                </p:cTn>
                              </p:par>
                            </p:childTnLst>
                          </p:cTn>
                        </p:par>
                        <p:par>
                          <p:cTn id="15" fill="hold">
                            <p:stCondLst>
                              <p:cond delay="250"/>
                            </p:stCondLst>
                            <p:childTnLst>
                              <p:par>
                                <p:cTn id="16" presetID="2" presetClass="entr" presetSubtype="2"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1+#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695580"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grpSp>
        <p:nvGrpSpPr>
          <p:cNvPr id="5" name="Group 4"/>
          <p:cNvGrpSpPr/>
          <p:nvPr/>
        </p:nvGrpSpPr>
        <p:grpSpPr>
          <a:xfrm>
            <a:off x="3695580" y="2921169"/>
            <a:ext cx="4397678" cy="1015663"/>
            <a:chOff x="3695580" y="2969683"/>
            <a:chExt cx="4397678" cy="1015663"/>
          </a:xfrm>
        </p:grpSpPr>
        <p:sp>
          <p:nvSpPr>
            <p:cNvPr id="3" name="TextBox 2"/>
            <p:cNvSpPr txBox="1"/>
            <p:nvPr/>
          </p:nvSpPr>
          <p:spPr>
            <a:xfrm>
              <a:off x="3695580" y="2969683"/>
              <a:ext cx="1154483" cy="1015663"/>
            </a:xfrm>
            <a:prstGeom prst="rect">
              <a:avLst/>
            </a:prstGeom>
            <a:noFill/>
          </p:spPr>
          <p:txBody>
            <a:bodyPr wrap="none" rtlCol="0">
              <a:spAutoFit/>
            </a:bodyPr>
            <a:lstStyle/>
            <a:p>
              <a:r>
                <a:rPr lang="en-US" sz="6000" kern="0" dirty="0">
                  <a:solidFill>
                    <a:srgbClr val="002060"/>
                  </a:solidFill>
                  <a:latin typeface="Gill Sans Ultra Bold" panose="020B0A02020104020203" pitchFamily="34" charset="0"/>
                </a:rPr>
                <a:t>2</a:t>
              </a:r>
              <a:r>
                <a:rPr lang="en-US" sz="6000" kern="0" dirty="0" smtClean="0">
                  <a:solidFill>
                    <a:srgbClr val="002060"/>
                  </a:solidFill>
                  <a:latin typeface="Gill Sans Ultra Bold" panose="020B0A02020104020203" pitchFamily="34" charset="0"/>
                </a:rPr>
                <a:t>.</a:t>
              </a:r>
              <a:endParaRPr lang="en-US" sz="6000" kern="0" dirty="0">
                <a:solidFill>
                  <a:srgbClr val="002060"/>
                </a:solidFill>
                <a:latin typeface="Gill Sans Ultra Bold" panose="020B0A02020104020203" pitchFamily="34" charset="0"/>
              </a:endParaRPr>
            </a:p>
          </p:txBody>
        </p:sp>
        <p:sp>
          <p:nvSpPr>
            <p:cNvPr id="4" name="TextBox 3"/>
            <p:cNvSpPr txBox="1"/>
            <p:nvPr/>
          </p:nvSpPr>
          <p:spPr>
            <a:xfrm>
              <a:off x="4850062" y="3328477"/>
              <a:ext cx="3243196"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MỤC TIÊU ĐỀ TÀI</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7" name="Slide Number Placeholder 6"/>
          <p:cNvSpPr>
            <a:spLocks noGrp="1"/>
          </p:cNvSpPr>
          <p:nvPr>
            <p:ph type="sldNum" sz="quarter" idx="12"/>
          </p:nvPr>
        </p:nvSpPr>
        <p:spPr/>
        <p:txBody>
          <a:bodyPr/>
          <a:lstStyle/>
          <a:p>
            <a:fld id="{8AED1137-7A17-4605-A4F9-3A8E0C5C52EF}" type="slidenum">
              <a:rPr lang="en-US" smtClean="0"/>
              <a:t>7</a:t>
            </a:fld>
            <a:endParaRPr lang="en-US"/>
          </a:p>
        </p:txBody>
      </p:sp>
    </p:spTree>
    <p:extLst>
      <p:ext uri="{BB962C8B-B14F-4D97-AF65-F5344CB8AC3E}">
        <p14:creationId xmlns:p14="http://schemas.microsoft.com/office/powerpoint/2010/main" val="3972791795"/>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 presetClass="entr" presetSubtype="3"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1+#ppt_w/2"/>
                                          </p:val>
                                        </p:tav>
                                        <p:tav tm="100000">
                                          <p:val>
                                            <p:strVal val="#ppt_x"/>
                                          </p:val>
                                        </p:tav>
                                      </p:tavLst>
                                    </p:anim>
                                    <p:anim calcmode="lin" valueType="num">
                                      <p:cBhvr additive="base">
                                        <p:cTn id="11"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3"/>
          <p:cNvSpPr txBox="1">
            <a:spLocks/>
          </p:cNvSpPr>
          <p:nvPr/>
        </p:nvSpPr>
        <p:spPr>
          <a:xfrm>
            <a:off x="179882" y="595399"/>
            <a:ext cx="4571999" cy="688430"/>
          </a:xfrm>
          <a:prstGeom prst="rect">
            <a:avLst/>
          </a:prstGeom>
        </p:spPr>
        <p:txBody>
          <a:bodyPr anchor="ct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s-ES_tradnl" sz="4000" b="1" dirty="0" smtClean="0">
                <a:solidFill>
                  <a:schemeClr val="tx1">
                    <a:lumMod val="85000"/>
                    <a:lumOff val="15000"/>
                  </a:schemeClr>
                </a:solidFill>
                <a:latin typeface="Segoe UI Black" panose="020B0A02040204020203" pitchFamily="34" charset="0"/>
                <a:ea typeface="Segoe UI Black" panose="020B0A02040204020203" pitchFamily="34" charset="0"/>
                <a:cs typeface="Segoe UI Black" panose="020B0A02040204020203" pitchFamily="34" charset="0"/>
              </a:rPr>
              <a:t>MỤC TIÊU ĐỀ TÀI</a:t>
            </a:r>
            <a:endParaRPr lang="es-ES_tradnl" sz="4000" b="1" dirty="0">
              <a:solidFill>
                <a:schemeClr val="tx1">
                  <a:lumMod val="85000"/>
                  <a:lumOff val="15000"/>
                </a:schemeClr>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6" name="TextBox 5"/>
          <p:cNvSpPr txBox="1"/>
          <p:nvPr/>
        </p:nvSpPr>
        <p:spPr>
          <a:xfrm>
            <a:off x="884420" y="1283829"/>
            <a:ext cx="11032760" cy="1471863"/>
          </a:xfrm>
          <a:prstGeom prst="rect">
            <a:avLst/>
          </a:prstGeom>
        </p:spPr>
        <p:txBody>
          <a:bodyPr/>
          <a:lstStyle>
            <a:defPPr>
              <a:defRPr lang="en-US"/>
            </a:defPPr>
            <a:lvl1pPr indent="0" algn="ctr">
              <a:lnSpc>
                <a:spcPct val="90000"/>
              </a:lnSpc>
              <a:spcBef>
                <a:spcPts val="1000"/>
              </a:spcBef>
              <a:buFont typeface="Arial"/>
              <a:buNone/>
              <a:defRPr sz="24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457200" indent="-457200" algn="just">
              <a:lnSpc>
                <a:spcPct val="150000"/>
              </a:lnSpc>
              <a:buFont typeface="Wingdings" panose="05000000000000000000" pitchFamily="2" charset="2"/>
              <a:buChar char="v"/>
            </a:pPr>
            <a:r>
              <a:rPr lang="en-US" sz="3200" b="0" dirty="0" err="1" smtClean="0"/>
              <a:t>Hỗ</a:t>
            </a:r>
            <a:r>
              <a:rPr lang="en-US" sz="3200" b="0" dirty="0" smtClean="0"/>
              <a:t> </a:t>
            </a:r>
            <a:r>
              <a:rPr lang="en-US" sz="3200" b="0" dirty="0" err="1" smtClean="0"/>
              <a:t>trợ</a:t>
            </a:r>
            <a:r>
              <a:rPr lang="en-US" sz="3200" b="0" dirty="0" smtClean="0"/>
              <a:t> </a:t>
            </a:r>
            <a:r>
              <a:rPr lang="en-US" sz="3200" b="0" dirty="0" err="1" smtClean="0"/>
              <a:t>sinh</a:t>
            </a:r>
            <a:r>
              <a:rPr lang="en-US" sz="3200" b="0" dirty="0" smtClean="0"/>
              <a:t> </a:t>
            </a:r>
            <a:r>
              <a:rPr lang="en-US" sz="3200" b="0" dirty="0" err="1" smtClean="0"/>
              <a:t>viên</a:t>
            </a:r>
            <a:r>
              <a:rPr lang="en-US" sz="3200" b="0" dirty="0" smtClean="0"/>
              <a:t>, </a:t>
            </a:r>
            <a:r>
              <a:rPr lang="en-US" sz="3200" b="0" dirty="0" err="1" smtClean="0"/>
              <a:t>người</a:t>
            </a:r>
            <a:r>
              <a:rPr lang="en-US" sz="3200" b="0" dirty="0" smtClean="0"/>
              <a:t> </a:t>
            </a:r>
            <a:r>
              <a:rPr lang="en-US" sz="3200" b="0" dirty="0" err="1" smtClean="0"/>
              <a:t>cần</a:t>
            </a:r>
            <a:r>
              <a:rPr lang="en-US" sz="3200" b="0" dirty="0" smtClean="0"/>
              <a:t> </a:t>
            </a:r>
            <a:r>
              <a:rPr lang="en-US" sz="3200" b="0" dirty="0" err="1" smtClean="0"/>
              <a:t>thuê</a:t>
            </a:r>
            <a:r>
              <a:rPr lang="en-US" sz="3200" b="0" dirty="0" smtClean="0"/>
              <a:t> </a:t>
            </a:r>
            <a:r>
              <a:rPr lang="en-US" sz="3200" b="0" dirty="0" err="1" smtClean="0"/>
              <a:t>tìm</a:t>
            </a:r>
            <a:r>
              <a:rPr lang="en-US" sz="3200" b="0" dirty="0" smtClean="0"/>
              <a:t> </a:t>
            </a:r>
            <a:r>
              <a:rPr lang="en-US" sz="3200" b="0" dirty="0" err="1" smtClean="0"/>
              <a:t>được</a:t>
            </a:r>
            <a:r>
              <a:rPr lang="en-US" sz="3200" b="0" dirty="0" smtClean="0"/>
              <a:t> </a:t>
            </a:r>
            <a:r>
              <a:rPr lang="en-US" sz="3200" b="0" dirty="0" err="1" smtClean="0"/>
              <a:t>một</a:t>
            </a:r>
            <a:r>
              <a:rPr lang="en-US" sz="3200" b="0" dirty="0" smtClean="0"/>
              <a:t> </a:t>
            </a:r>
            <a:r>
              <a:rPr lang="en-US" sz="3200" b="0" dirty="0" err="1" smtClean="0"/>
              <a:t>nhà</a:t>
            </a:r>
            <a:r>
              <a:rPr lang="en-US" sz="3200" b="0" dirty="0" smtClean="0"/>
              <a:t> </a:t>
            </a:r>
            <a:r>
              <a:rPr lang="en-US" sz="3200" b="0" dirty="0" err="1" smtClean="0"/>
              <a:t>trọ</a:t>
            </a:r>
            <a:r>
              <a:rPr lang="en-US" sz="3200" b="0" dirty="0" smtClean="0"/>
              <a:t> </a:t>
            </a:r>
            <a:r>
              <a:rPr lang="en-US" sz="3200" b="0" dirty="0" err="1" smtClean="0"/>
              <a:t>thích</a:t>
            </a:r>
            <a:r>
              <a:rPr lang="en-US" sz="3200" b="0" dirty="0" smtClean="0"/>
              <a:t> </a:t>
            </a:r>
            <a:r>
              <a:rPr lang="en-US" sz="3200" b="0" dirty="0" err="1" smtClean="0"/>
              <a:t>hợp</a:t>
            </a:r>
            <a:r>
              <a:rPr lang="en-US" sz="3200" b="0" dirty="0" smtClean="0"/>
              <a:t> </a:t>
            </a:r>
            <a:r>
              <a:rPr lang="en-US" sz="3200" b="0" dirty="0" err="1" smtClean="0"/>
              <a:t>để</a:t>
            </a:r>
            <a:r>
              <a:rPr lang="en-US" sz="3200" b="0" dirty="0" smtClean="0"/>
              <a:t> </a:t>
            </a:r>
            <a:r>
              <a:rPr lang="en-US" sz="3200" b="0" dirty="0" err="1" smtClean="0"/>
              <a:t>học</a:t>
            </a:r>
            <a:r>
              <a:rPr lang="en-US" sz="3200" b="0" dirty="0" smtClean="0"/>
              <a:t> </a:t>
            </a:r>
            <a:r>
              <a:rPr lang="en-US" sz="3200" b="0" dirty="0" err="1" smtClean="0"/>
              <a:t>tập</a:t>
            </a:r>
            <a:r>
              <a:rPr lang="en-US" sz="3200" b="0" dirty="0" smtClean="0"/>
              <a:t> </a:t>
            </a:r>
            <a:r>
              <a:rPr lang="en-US" sz="3200" b="0" dirty="0" err="1" smtClean="0"/>
              <a:t>và</a:t>
            </a:r>
            <a:r>
              <a:rPr lang="en-US" sz="3200" b="0" dirty="0" smtClean="0"/>
              <a:t> </a:t>
            </a:r>
            <a:r>
              <a:rPr lang="en-US" sz="3200" b="0" dirty="0" err="1" smtClean="0"/>
              <a:t>làm</a:t>
            </a:r>
            <a:r>
              <a:rPr lang="en-US" sz="3200" b="0" dirty="0" smtClean="0"/>
              <a:t> </a:t>
            </a:r>
            <a:r>
              <a:rPr lang="en-US" sz="3200" b="0" dirty="0" err="1" smtClean="0"/>
              <a:t>việc</a:t>
            </a:r>
            <a:r>
              <a:rPr lang="en-US" sz="3200" b="0" dirty="0" smtClean="0"/>
              <a:t>.</a:t>
            </a:r>
            <a:endParaRPr lang="en-US" sz="3200" b="0" dirty="0"/>
          </a:p>
        </p:txBody>
      </p:sp>
      <p:sp>
        <p:nvSpPr>
          <p:cNvPr id="4" name="TextBox 3"/>
          <p:cNvSpPr txBox="1"/>
          <p:nvPr/>
        </p:nvSpPr>
        <p:spPr>
          <a:xfrm>
            <a:off x="884420" y="3167905"/>
            <a:ext cx="11032760" cy="1471863"/>
          </a:xfrm>
          <a:prstGeom prst="rect">
            <a:avLst/>
          </a:prstGeom>
        </p:spPr>
        <p:txBody>
          <a:bodyPr/>
          <a:lstStyle>
            <a:defPPr>
              <a:defRPr lang="en-US"/>
            </a:defPPr>
            <a:lvl1pPr indent="0" algn="ctr">
              <a:lnSpc>
                <a:spcPct val="90000"/>
              </a:lnSpc>
              <a:spcBef>
                <a:spcPts val="1000"/>
              </a:spcBef>
              <a:buFont typeface="Arial"/>
              <a:buNone/>
              <a:defRPr sz="24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457200" indent="-457200" algn="just">
              <a:lnSpc>
                <a:spcPct val="150000"/>
              </a:lnSpc>
              <a:buFont typeface="Wingdings" panose="05000000000000000000" pitchFamily="2" charset="2"/>
              <a:buChar char="v"/>
            </a:pPr>
            <a:r>
              <a:rPr lang="en-US" sz="3200" b="0" dirty="0" err="1" smtClean="0"/>
              <a:t>Giúp</a:t>
            </a:r>
            <a:r>
              <a:rPr lang="en-US" sz="3200" b="0" dirty="0" smtClean="0"/>
              <a:t> </a:t>
            </a:r>
            <a:r>
              <a:rPr lang="en-US" sz="3200" b="0" dirty="0" err="1" smtClean="0"/>
              <a:t>các</a:t>
            </a:r>
            <a:r>
              <a:rPr lang="en-US" sz="3200" b="0" dirty="0" smtClean="0"/>
              <a:t> </a:t>
            </a:r>
            <a:r>
              <a:rPr lang="en-US" sz="3200" b="0" dirty="0" err="1" smtClean="0"/>
              <a:t>chủ</a:t>
            </a:r>
            <a:r>
              <a:rPr lang="en-US" sz="3200" b="0" dirty="0" smtClean="0"/>
              <a:t> </a:t>
            </a:r>
            <a:r>
              <a:rPr lang="en-US" sz="3200" b="0" dirty="0" err="1" smtClean="0"/>
              <a:t>nhà</a:t>
            </a:r>
            <a:r>
              <a:rPr lang="en-US" sz="3200" b="0" dirty="0" smtClean="0"/>
              <a:t> </a:t>
            </a:r>
            <a:r>
              <a:rPr lang="en-US" sz="3200" b="0" dirty="0" err="1" smtClean="0"/>
              <a:t>trọ</a:t>
            </a:r>
            <a:r>
              <a:rPr lang="en-US" sz="3200" b="0" dirty="0" smtClean="0"/>
              <a:t> </a:t>
            </a:r>
            <a:r>
              <a:rPr lang="en-US" sz="3200" b="0" dirty="0" err="1" smtClean="0"/>
              <a:t>có</a:t>
            </a:r>
            <a:r>
              <a:rPr lang="en-US" sz="3200" b="0" dirty="0" smtClean="0"/>
              <a:t> </a:t>
            </a:r>
            <a:r>
              <a:rPr lang="en-US" sz="3200" b="0" dirty="0" err="1" smtClean="0"/>
              <a:t>một</a:t>
            </a:r>
            <a:r>
              <a:rPr lang="en-US" sz="3200" b="0" dirty="0" smtClean="0"/>
              <a:t> </a:t>
            </a:r>
            <a:r>
              <a:rPr lang="en-US" sz="3200" b="0" dirty="0" err="1" smtClean="0"/>
              <a:t>kênh</a:t>
            </a:r>
            <a:r>
              <a:rPr lang="en-US" sz="3200" b="0" dirty="0" smtClean="0"/>
              <a:t> </a:t>
            </a:r>
            <a:r>
              <a:rPr lang="en-US" sz="3200" b="0" dirty="0" err="1" smtClean="0"/>
              <a:t>thông</a:t>
            </a:r>
            <a:r>
              <a:rPr lang="en-US" sz="3200" b="0" dirty="0" smtClean="0"/>
              <a:t> tin </a:t>
            </a:r>
            <a:r>
              <a:rPr lang="en-US" sz="3200" b="0" dirty="0" err="1" smtClean="0"/>
              <a:t>để</a:t>
            </a:r>
            <a:r>
              <a:rPr lang="en-US" sz="3200" b="0" dirty="0" smtClean="0"/>
              <a:t> </a:t>
            </a:r>
            <a:r>
              <a:rPr lang="en-US" sz="3200" b="0" dirty="0" err="1" smtClean="0"/>
              <a:t>quảng</a:t>
            </a:r>
            <a:r>
              <a:rPr lang="en-US" sz="3200" b="0" dirty="0" smtClean="0"/>
              <a:t> </a:t>
            </a:r>
            <a:r>
              <a:rPr lang="en-US" sz="3200" b="0" dirty="0" err="1" smtClean="0"/>
              <a:t>bá</a:t>
            </a:r>
            <a:r>
              <a:rPr lang="en-US" sz="3200" b="0" dirty="0" smtClean="0"/>
              <a:t> </a:t>
            </a:r>
            <a:r>
              <a:rPr lang="en-US" sz="3200" b="0" dirty="0" err="1" smtClean="0"/>
              <a:t>đến</a:t>
            </a:r>
            <a:r>
              <a:rPr lang="en-US" sz="3200" b="0" dirty="0" smtClean="0"/>
              <a:t> </a:t>
            </a:r>
            <a:r>
              <a:rPr lang="en-US" sz="3200" b="0" dirty="0" err="1" smtClean="0"/>
              <a:t>nhà</a:t>
            </a:r>
            <a:r>
              <a:rPr lang="en-US" sz="3200" b="0" dirty="0" smtClean="0"/>
              <a:t> </a:t>
            </a:r>
            <a:r>
              <a:rPr lang="en-US" sz="3200" b="0" dirty="0" err="1" smtClean="0"/>
              <a:t>trọ</a:t>
            </a:r>
            <a:r>
              <a:rPr lang="en-US" sz="3200" b="0" dirty="0" smtClean="0"/>
              <a:t> </a:t>
            </a:r>
            <a:r>
              <a:rPr lang="en-US" sz="3200" b="0" dirty="0" err="1" smtClean="0"/>
              <a:t>của</a:t>
            </a:r>
            <a:r>
              <a:rPr lang="en-US" sz="3200" b="0" dirty="0" smtClean="0"/>
              <a:t> </a:t>
            </a:r>
            <a:r>
              <a:rPr lang="en-US" sz="3200" b="0" dirty="0" err="1" smtClean="0"/>
              <a:t>mình</a:t>
            </a:r>
            <a:r>
              <a:rPr lang="en-US" sz="3200" b="0" dirty="0" smtClean="0"/>
              <a:t>.</a:t>
            </a:r>
            <a:endParaRPr lang="en-US" sz="3200" b="0" dirty="0"/>
          </a:p>
        </p:txBody>
      </p:sp>
      <p:sp>
        <p:nvSpPr>
          <p:cNvPr id="5" name="TextBox 4"/>
          <p:cNvSpPr txBox="1"/>
          <p:nvPr/>
        </p:nvSpPr>
        <p:spPr>
          <a:xfrm>
            <a:off x="884420" y="5017612"/>
            <a:ext cx="11032760" cy="1471863"/>
          </a:xfrm>
          <a:prstGeom prst="rect">
            <a:avLst/>
          </a:prstGeom>
        </p:spPr>
        <p:txBody>
          <a:bodyPr/>
          <a:lstStyle>
            <a:defPPr>
              <a:defRPr lang="en-US"/>
            </a:defPPr>
            <a:lvl1pPr indent="0" algn="ctr">
              <a:lnSpc>
                <a:spcPct val="90000"/>
              </a:lnSpc>
              <a:spcBef>
                <a:spcPts val="1000"/>
              </a:spcBef>
              <a:buFont typeface="Arial"/>
              <a:buNone/>
              <a:defRPr sz="2400" b="1">
                <a:solidFill>
                  <a:schemeClr val="tx1">
                    <a:lumMod val="85000"/>
                    <a:lumOff val="15000"/>
                  </a:schemeClr>
                </a:solidFill>
                <a:latin typeface="Segoe UI Semibold" panose="020B0702040204020203" pitchFamily="34" charset="0"/>
                <a:ea typeface="Segoe UI Black" panose="020B0A02040204020203" pitchFamily="34" charset="0"/>
                <a:cs typeface="Segoe UI Semibold" panose="020B0702040204020203" pitchFamily="34"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457200" indent="-457200" algn="just">
              <a:lnSpc>
                <a:spcPct val="150000"/>
              </a:lnSpc>
              <a:buFont typeface="Wingdings" panose="05000000000000000000" pitchFamily="2" charset="2"/>
              <a:buChar char="v"/>
            </a:pPr>
            <a:r>
              <a:rPr lang="en-US" sz="3200" b="0" dirty="0" err="1" smtClean="0"/>
              <a:t>Tích</a:t>
            </a:r>
            <a:r>
              <a:rPr lang="en-US" sz="3200" b="0" dirty="0" smtClean="0"/>
              <a:t> </a:t>
            </a:r>
            <a:r>
              <a:rPr lang="en-US" sz="3200" b="0" dirty="0" err="1" smtClean="0"/>
              <a:t>hợp</a:t>
            </a:r>
            <a:r>
              <a:rPr lang="en-US" sz="3200" b="0" dirty="0" smtClean="0"/>
              <a:t> </a:t>
            </a:r>
            <a:r>
              <a:rPr lang="en-US" sz="3200" b="0" dirty="0" err="1" smtClean="0"/>
              <a:t>công</a:t>
            </a:r>
            <a:r>
              <a:rPr lang="en-US" sz="3200" b="0" dirty="0" smtClean="0"/>
              <a:t> </a:t>
            </a:r>
            <a:r>
              <a:rPr lang="en-US" sz="3200" b="0" dirty="0" err="1" smtClean="0"/>
              <a:t>nghệ</a:t>
            </a:r>
            <a:r>
              <a:rPr lang="en-US" sz="3200" b="0" dirty="0" smtClean="0"/>
              <a:t> </a:t>
            </a:r>
            <a:r>
              <a:rPr lang="en-US" sz="3200" b="0" dirty="0" err="1" smtClean="0"/>
              <a:t>của</a:t>
            </a:r>
            <a:r>
              <a:rPr lang="en-US" sz="3200" b="0" dirty="0" smtClean="0"/>
              <a:t> </a:t>
            </a:r>
            <a:r>
              <a:rPr lang="en-US" sz="3200" b="0" dirty="0"/>
              <a:t>G</a:t>
            </a:r>
            <a:r>
              <a:rPr lang="en-US" sz="3200" b="0" dirty="0" smtClean="0"/>
              <a:t>oogle </a:t>
            </a:r>
            <a:r>
              <a:rPr lang="en-US" sz="3200" b="0" dirty="0"/>
              <a:t>M</a:t>
            </a:r>
            <a:r>
              <a:rPr lang="en-US" sz="3200" b="0" dirty="0" smtClean="0"/>
              <a:t>ap API </a:t>
            </a:r>
            <a:r>
              <a:rPr lang="en-US" sz="3200" b="0" dirty="0" err="1" smtClean="0"/>
              <a:t>hỗ</a:t>
            </a:r>
            <a:r>
              <a:rPr lang="en-US" sz="3200" b="0" dirty="0" smtClean="0"/>
              <a:t> </a:t>
            </a:r>
            <a:r>
              <a:rPr lang="en-US" sz="3200" b="0" dirty="0" err="1" smtClean="0"/>
              <a:t>trợ</a:t>
            </a:r>
            <a:r>
              <a:rPr lang="en-US" sz="3200" b="0" dirty="0" smtClean="0"/>
              <a:t> </a:t>
            </a:r>
            <a:r>
              <a:rPr lang="en-US" sz="3200" b="0" dirty="0" err="1" smtClean="0"/>
              <a:t>việc</a:t>
            </a:r>
            <a:r>
              <a:rPr lang="en-US" sz="3200" b="0" dirty="0" smtClean="0"/>
              <a:t> </a:t>
            </a:r>
            <a:r>
              <a:rPr lang="en-US" sz="3200" b="0" dirty="0" err="1" smtClean="0"/>
              <a:t>định</a:t>
            </a:r>
            <a:r>
              <a:rPr lang="en-US" sz="3200" b="0" dirty="0" smtClean="0"/>
              <a:t> </a:t>
            </a:r>
            <a:r>
              <a:rPr lang="en-US" sz="3200" b="0" dirty="0" err="1" smtClean="0"/>
              <a:t>vị</a:t>
            </a:r>
            <a:r>
              <a:rPr lang="en-US" sz="3200" b="0" dirty="0" smtClean="0"/>
              <a:t> </a:t>
            </a:r>
            <a:r>
              <a:rPr lang="en-US" sz="3200" b="0" dirty="0" err="1" smtClean="0"/>
              <a:t>các</a:t>
            </a:r>
            <a:r>
              <a:rPr lang="en-US" sz="3200" b="0" dirty="0" smtClean="0"/>
              <a:t> </a:t>
            </a:r>
            <a:r>
              <a:rPr lang="en-US" sz="3200" b="0" dirty="0" err="1" smtClean="0"/>
              <a:t>vị</a:t>
            </a:r>
            <a:r>
              <a:rPr lang="en-US" sz="3200" b="0" dirty="0" smtClean="0"/>
              <a:t> </a:t>
            </a:r>
            <a:r>
              <a:rPr lang="en-US" sz="3200" b="0" dirty="0" err="1" smtClean="0"/>
              <a:t>trí</a:t>
            </a:r>
            <a:r>
              <a:rPr lang="en-US" sz="3200" b="0" dirty="0" smtClean="0"/>
              <a:t>, </a:t>
            </a:r>
            <a:r>
              <a:rPr lang="en-US" sz="3200" b="0" dirty="0" err="1" smtClean="0"/>
              <a:t>tọa</a:t>
            </a:r>
            <a:r>
              <a:rPr lang="en-US" sz="3200" b="0" dirty="0" smtClean="0"/>
              <a:t> </a:t>
            </a:r>
            <a:r>
              <a:rPr lang="en-US" sz="3200" b="0" dirty="0" err="1" smtClean="0"/>
              <a:t>độ</a:t>
            </a:r>
            <a:r>
              <a:rPr lang="en-US" sz="3200" b="0" dirty="0" smtClean="0"/>
              <a:t> </a:t>
            </a:r>
            <a:r>
              <a:rPr lang="en-US" sz="3200" b="0" dirty="0" err="1" smtClean="0"/>
              <a:t>với</a:t>
            </a:r>
            <a:r>
              <a:rPr lang="en-US" sz="3200" b="0" dirty="0" smtClean="0"/>
              <a:t> </a:t>
            </a:r>
            <a:r>
              <a:rPr lang="en-US" sz="3200" b="0" dirty="0" err="1" smtClean="0"/>
              <a:t>độ</a:t>
            </a:r>
            <a:r>
              <a:rPr lang="en-US" sz="3200" b="0" dirty="0" smtClean="0"/>
              <a:t> </a:t>
            </a:r>
            <a:r>
              <a:rPr lang="en-US" sz="3200" b="0" dirty="0" err="1" smtClean="0"/>
              <a:t>chính</a:t>
            </a:r>
            <a:r>
              <a:rPr lang="en-US" sz="3200" b="0" dirty="0" smtClean="0"/>
              <a:t> </a:t>
            </a:r>
            <a:r>
              <a:rPr lang="en-US" sz="3200" b="0" dirty="0" err="1" smtClean="0"/>
              <a:t>xác</a:t>
            </a:r>
            <a:r>
              <a:rPr lang="en-US" sz="3200" b="0" dirty="0" smtClean="0"/>
              <a:t> </a:t>
            </a:r>
            <a:r>
              <a:rPr lang="en-US" sz="3200" b="0" dirty="0" err="1" smtClean="0"/>
              <a:t>cao</a:t>
            </a:r>
            <a:r>
              <a:rPr lang="en-US" sz="3200" b="0" dirty="0" smtClean="0"/>
              <a:t>.</a:t>
            </a:r>
            <a:endParaRPr lang="en-US" sz="3200" b="0" dirty="0"/>
          </a:p>
        </p:txBody>
      </p:sp>
      <p:sp>
        <p:nvSpPr>
          <p:cNvPr id="7" name="Slide Number Placeholder 6"/>
          <p:cNvSpPr>
            <a:spLocks noGrp="1"/>
          </p:cNvSpPr>
          <p:nvPr>
            <p:ph type="sldNum" sz="quarter" idx="12"/>
          </p:nvPr>
        </p:nvSpPr>
        <p:spPr/>
        <p:txBody>
          <a:bodyPr/>
          <a:lstStyle/>
          <a:p>
            <a:fld id="{8AED1137-7A17-4605-A4F9-3A8E0C5C52EF}" type="slidenum">
              <a:rPr lang="en-US" smtClean="0"/>
              <a:t>8</a:t>
            </a:fld>
            <a:endParaRPr lang="en-US"/>
          </a:p>
        </p:txBody>
      </p:sp>
    </p:spTree>
    <p:extLst>
      <p:ext uri="{BB962C8B-B14F-4D97-AF65-F5344CB8AC3E}">
        <p14:creationId xmlns:p14="http://schemas.microsoft.com/office/powerpoint/2010/main" val="34487175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69558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grpSp>
        <p:nvGrpSpPr>
          <p:cNvPr id="8" name="Group 7"/>
          <p:cNvGrpSpPr/>
          <p:nvPr/>
        </p:nvGrpSpPr>
        <p:grpSpPr>
          <a:xfrm>
            <a:off x="3695580" y="2921168"/>
            <a:ext cx="8260916" cy="1015663"/>
            <a:chOff x="2751050" y="2741948"/>
            <a:chExt cx="8260916" cy="1015663"/>
          </a:xfrm>
        </p:grpSpPr>
        <p:sp>
          <p:nvSpPr>
            <p:cNvPr id="6" name="TextBox 5"/>
            <p:cNvSpPr txBox="1"/>
            <p:nvPr/>
          </p:nvSpPr>
          <p:spPr>
            <a:xfrm>
              <a:off x="2751050" y="2741948"/>
              <a:ext cx="1154483" cy="1015663"/>
            </a:xfrm>
            <a:prstGeom prst="rect">
              <a:avLst/>
            </a:prstGeom>
            <a:noFill/>
          </p:spPr>
          <p:txBody>
            <a:bodyPr wrap="none" rtlCol="0">
              <a:spAutoFit/>
            </a:bodyPr>
            <a:lstStyle/>
            <a:p>
              <a:r>
                <a:rPr lang="en-US" sz="6000" kern="0" dirty="0" smtClean="0">
                  <a:solidFill>
                    <a:srgbClr val="0070C0"/>
                  </a:solidFill>
                  <a:latin typeface="Gill Sans Ultra Bold" panose="020B0A02020104020203" pitchFamily="34" charset="0"/>
                </a:rPr>
                <a:t>3.</a:t>
              </a:r>
              <a:endParaRPr lang="en-US" sz="6000" kern="0" dirty="0">
                <a:solidFill>
                  <a:srgbClr val="0070C0"/>
                </a:solidFill>
                <a:latin typeface="Gill Sans Ultra Bold" panose="020B0A02020104020203" pitchFamily="34" charset="0"/>
              </a:endParaRPr>
            </a:p>
          </p:txBody>
        </p:sp>
        <p:sp>
          <p:nvSpPr>
            <p:cNvPr id="7" name="TextBox 6"/>
            <p:cNvSpPr txBox="1"/>
            <p:nvPr/>
          </p:nvSpPr>
          <p:spPr>
            <a:xfrm>
              <a:off x="3905533" y="3100742"/>
              <a:ext cx="7106433" cy="523220"/>
            </a:xfrm>
            <a:prstGeom prst="rect">
              <a:avLst/>
            </a:prstGeom>
            <a:noFill/>
          </p:spPr>
          <p:txBody>
            <a:bodyPr wrap="none" rtlCol="0">
              <a:spAutoFit/>
            </a:bodyPr>
            <a:lstStyle/>
            <a:p>
              <a:r>
                <a:rPr lang="en-US" sz="2800" dirty="0" smtClean="0">
                  <a:latin typeface="Segoe UI Black" panose="020B0A02040204020203" pitchFamily="34" charset="0"/>
                  <a:ea typeface="Segoe UI Black" panose="020B0A02040204020203" pitchFamily="34" charset="0"/>
                  <a:cs typeface="Segoe UI Black" panose="020B0A02040204020203" pitchFamily="34" charset="0"/>
                </a:rPr>
                <a:t>ĐỐI TƯỢNG VÀ PHẠM VI NGHIÊN CỨU</a:t>
              </a:r>
              <a:endParaRPr lang="en-US" sz="2800" dirty="0">
                <a:latin typeface="Segoe UI Black" panose="020B0A02040204020203" pitchFamily="34" charset="0"/>
                <a:ea typeface="Segoe UI Black" panose="020B0A02040204020203" pitchFamily="34" charset="0"/>
                <a:cs typeface="Segoe UI Black" panose="020B0A02040204020203" pitchFamily="34" charset="0"/>
              </a:endParaRPr>
            </a:p>
          </p:txBody>
        </p:sp>
      </p:grpSp>
      <p:sp>
        <p:nvSpPr>
          <p:cNvPr id="4" name="Slide Number Placeholder 3"/>
          <p:cNvSpPr>
            <a:spLocks noGrp="1"/>
          </p:cNvSpPr>
          <p:nvPr>
            <p:ph type="sldNum" sz="quarter" idx="12"/>
          </p:nvPr>
        </p:nvSpPr>
        <p:spPr/>
        <p:txBody>
          <a:bodyPr/>
          <a:lstStyle/>
          <a:p>
            <a:fld id="{8AED1137-7A17-4605-A4F9-3A8E0C5C52EF}" type="slidenum">
              <a:rPr lang="en-US" smtClean="0"/>
              <a:t>9</a:t>
            </a:fld>
            <a:endParaRPr lang="en-US"/>
          </a:p>
        </p:txBody>
      </p:sp>
    </p:spTree>
    <p:extLst>
      <p:ext uri="{BB962C8B-B14F-4D97-AF65-F5344CB8AC3E}">
        <p14:creationId xmlns:p14="http://schemas.microsoft.com/office/powerpoint/2010/main" val="764086427"/>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350" fill="hold"/>
                                        <p:tgtEl>
                                          <p:spTgt spid="2"/>
                                        </p:tgtEl>
                                        <p:attrNameLst>
                                          <p:attrName>ppt_x</p:attrName>
                                        </p:attrNameLst>
                                      </p:cBhvr>
                                      <p:tavLst>
                                        <p:tav tm="0">
                                          <p:val>
                                            <p:strVal val="0-#ppt_w/2"/>
                                          </p:val>
                                        </p:tav>
                                        <p:tav tm="100000">
                                          <p:val>
                                            <p:strVal val="#ppt_x"/>
                                          </p:val>
                                        </p:tav>
                                      </p:tavLst>
                                    </p:anim>
                                    <p:anim calcmode="lin" valueType="num">
                                      <p:cBhvr additive="base">
                                        <p:cTn id="8" dur="3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ppt_x"/>
                                          </p:val>
                                        </p:tav>
                                        <p:tav tm="100000">
                                          <p:val>
                                            <p:strVal val="#ppt_x"/>
                                          </p:val>
                                        </p:tav>
                                      </p:tavLst>
                                    </p:anim>
                                    <p:anim calcmode="lin" valueType="num">
                                      <p:cBhvr additive="base">
                                        <p:cTn id="12" dur="2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1180</TotalTime>
  <Words>1756</Words>
  <Application>Microsoft Office PowerPoint</Application>
  <PresentationFormat>Widescreen</PresentationFormat>
  <Paragraphs>248</Paragraphs>
  <Slides>33</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Arial</vt:lpstr>
      <vt:lpstr>Calibri</vt:lpstr>
      <vt:lpstr>Calibri Light</vt:lpstr>
      <vt:lpstr>Gill Sans Ultra Bold</vt:lpstr>
      <vt:lpstr>Raleway Black</vt:lpstr>
      <vt:lpstr>Segoe UI Black</vt:lpstr>
      <vt:lpstr>Segoe UI Semibold</vt:lpstr>
      <vt:lpstr>Source Sans Pro</vt:lpstr>
      <vt:lpstr>UTM Eremitage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Khắc Huy Nguyễn</dc:creator>
  <cp:lastModifiedBy>pc</cp:lastModifiedBy>
  <cp:revision>317</cp:revision>
  <dcterms:created xsi:type="dcterms:W3CDTF">2017-10-30T16:38:01Z</dcterms:created>
  <dcterms:modified xsi:type="dcterms:W3CDTF">2018-05-23T04:44:52Z</dcterms:modified>
</cp:coreProperties>
</file>