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DD41-8E79-4C5A-BD6B-04B5070F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EAC24-1174-4292-AA1C-B2775C353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5EE28-18CC-4CA1-9DD2-CBA56BC5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73930-1387-4D82-A3CB-433A4556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A19C6-271B-4F70-838C-D7A5D3BC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5DD29-C054-4BEB-9085-488789AD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7B1FA-8861-4C81-BEAC-695848BEC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E09BD-7FA9-44B0-AD9E-8BB88C28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A7F08-7BD2-49E2-AB11-B20C4C6B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B388C-2008-4FBF-ACEC-89586E67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8B4A01-683A-4CF0-9402-397958AC4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A6C6D-22D7-4F1B-A374-A25FE9C4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013CB-313F-4953-A57C-96408BFB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1101A-A80A-417D-A736-86515841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F297F-057C-4D1E-8C68-66E033FD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CBAC9-CCB7-4C40-890B-819512F5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B241-C310-471C-8EE2-52E92954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DCD68-20EF-4DA5-BB69-BEF76CAD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2D263-B98F-48EC-9E88-BFC28E28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1973F-FB6B-4723-8C57-F32B3C93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5B5C6-2109-41E4-B0E7-B42BE171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234E0-7FE6-41B8-8534-04F80249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D4005-5F67-4A47-9A10-BCA8462B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118D7-32DE-4029-A865-97567479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DC1D3-78A8-42E3-82CE-BE0550CF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78B4E-821A-4885-B23A-28949E07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7A5E0-E92C-4D24-AD17-A834D09EE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EAA9C-694C-4694-B22F-A14BA91A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164B4-DA9C-4BF8-A7DF-6D37AF72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D8FCE-9EA2-4E2C-9692-0FA23645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96990-9B03-44EC-BCA4-3993F9E9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C9826-3B92-4246-A9A4-9D7A5363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A5C24-A095-4A9E-9349-8B230C16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B0303-19BD-4EBD-B338-52D21167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B8615-D00C-44C3-A9B9-76276FB8C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B7D49F-2368-4FB7-8F73-042BE32D6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7EA88E-5B1B-4424-B7B4-D5C59670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F11F0-9D39-4E5B-ABF6-B480DA5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30910F-C02E-4925-96B3-D4753FFB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90ECD-1D6F-4FB5-AC24-F405CAD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A15CCD-07F5-4288-B24E-C487EE26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7A61D-3112-4D82-93F6-7F35FC30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4C27A8-BEBD-4E11-B0B2-357EB7C5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6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859000-6C4A-4A09-A4DD-56D09FDD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5EC055-BAEE-48CD-9CA2-92975473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67C13-3ABA-4BD7-994C-436B7F09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73344-8FCF-4E96-A2D8-3C479241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E22AA-5A67-4A01-8C3C-FFAE0051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EF7CF-EE10-4E52-9D42-A908FB99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D6195-1C2B-4EF9-B7A7-EE286842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96B77-3DFA-4AF2-B0DB-6BBD61C2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8FE68-5DC5-488F-B302-34ED739A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1825-556C-445A-9A03-FA7C5F9E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3865D3-C00A-4717-945A-690F2742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3213E-DC49-4F57-A9A1-EC5B1148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D4E83-D103-401B-80D5-5305E69E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98719-851C-41BF-93F1-B15BB7C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25B37-206D-4A82-A3BD-31FE539A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2272B9-A874-43B9-910C-D2EC0B24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D7A74-A8D4-4D05-B177-69772FBA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58878-4869-4D78-97AE-53D04313A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EA05-D550-488D-B431-F569B1EB076A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242DB-385D-4F67-9CA8-D73010BD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6025C-02FE-4BA5-B2F5-23AEF812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2FC3-31F5-4AF0-9C80-573CD310C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9" Type="http://schemas.openxmlformats.org/officeDocument/2006/relationships/image" Target="../media/image15.png"/><Relationship Id="rId21" Type="http://schemas.openxmlformats.org/officeDocument/2006/relationships/image" Target="../media/image63.png"/><Relationship Id="rId34" Type="http://schemas.openxmlformats.org/officeDocument/2006/relationships/image" Target="../media/image2.png"/><Relationship Id="rId42" Type="http://schemas.openxmlformats.org/officeDocument/2006/relationships/image" Target="../media/image22.png"/><Relationship Id="rId47" Type="http://schemas.openxmlformats.org/officeDocument/2006/relationships/image" Target="../media/image19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9" Type="http://schemas.openxmlformats.org/officeDocument/2006/relationships/image" Target="../media/image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11.png"/><Relationship Id="rId37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image" Target="../media/image17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5" Type="http://schemas.openxmlformats.org/officeDocument/2006/relationships/image" Target="../media/image47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9.png"/><Relationship Id="rId35" Type="http://schemas.openxmlformats.org/officeDocument/2006/relationships/image" Target="../media/image3.png"/><Relationship Id="rId43" Type="http://schemas.openxmlformats.org/officeDocument/2006/relationships/image" Target="../media/image23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8" Type="http://schemas.openxmlformats.org/officeDocument/2006/relationships/image" Target="../media/image50.png"/><Relationship Id="rId51" Type="http://schemas.openxmlformats.org/officeDocument/2006/relationships/image" Target="../media/image74.png"/><Relationship Id="rId3" Type="http://schemas.openxmlformats.org/officeDocument/2006/relationships/image" Target="../media/image45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1.png"/><Relationship Id="rId38" Type="http://schemas.openxmlformats.org/officeDocument/2006/relationships/image" Target="../media/image14.png"/><Relationship Id="rId46" Type="http://schemas.openxmlformats.org/officeDocument/2006/relationships/image" Target="../media/image18.png"/><Relationship Id="rId20" Type="http://schemas.openxmlformats.org/officeDocument/2006/relationships/image" Target="../media/image62.png"/><Relationship Id="rId41" Type="http://schemas.openxmlformats.org/officeDocument/2006/relationships/image" Target="../media/image21.png"/><Relationship Id="rId54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12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52.png"/><Relationship Id="rId31" Type="http://schemas.openxmlformats.org/officeDocument/2006/relationships/image" Target="../media/image10.png"/><Relationship Id="rId44" Type="http://schemas.openxmlformats.org/officeDocument/2006/relationships/image" Target="../media/image16.png"/><Relationship Id="rId52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4C0985B-C72A-464B-811B-ECD661715504}"/>
              </a:ext>
            </a:extLst>
          </p:cNvPr>
          <p:cNvGrpSpPr/>
          <p:nvPr/>
        </p:nvGrpSpPr>
        <p:grpSpPr>
          <a:xfrm>
            <a:off x="9279161" y="2375655"/>
            <a:ext cx="5009304" cy="2073123"/>
            <a:chOff x="2177976" y="2066926"/>
            <a:chExt cx="5009304" cy="207312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9D984B7-8CAC-40FF-BA9C-41922EF5EF8F}"/>
                </a:ext>
              </a:extLst>
            </p:cNvPr>
            <p:cNvGrpSpPr/>
            <p:nvPr/>
          </p:nvGrpSpPr>
          <p:grpSpPr>
            <a:xfrm>
              <a:off x="2177976" y="2976203"/>
              <a:ext cx="5009304" cy="1163846"/>
              <a:chOff x="763571" y="1387743"/>
              <a:chExt cx="3336896" cy="77528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0AE8D77-3B4D-445E-B5E9-7A83951B6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571" y="1390523"/>
                <a:ext cx="834224" cy="769722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CD58B3E-3D4E-4508-A159-5C1BB2E88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795" y="1387743"/>
                <a:ext cx="834224" cy="77528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5DF807A-4969-4C40-95FA-B01420526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2019" y="1387743"/>
                <a:ext cx="834224" cy="775283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2B3B642-CEC6-4892-8F70-86414E5B0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243" y="1387743"/>
                <a:ext cx="834224" cy="775283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3B1D3A-5442-4F1F-936D-4BB36FBD0671}"/>
                </a:ext>
              </a:extLst>
            </p:cNvPr>
            <p:cNvSpPr txBox="1"/>
            <p:nvPr/>
          </p:nvSpPr>
          <p:spPr>
            <a:xfrm>
              <a:off x="4170877" y="2066926"/>
              <a:ext cx="10235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RG1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Milk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49BA01-CF7F-4ECD-90EE-227DA5976319}"/>
              </a:ext>
            </a:extLst>
          </p:cNvPr>
          <p:cNvGrpSpPr/>
          <p:nvPr/>
        </p:nvGrpSpPr>
        <p:grpSpPr>
          <a:xfrm>
            <a:off x="3359454" y="2047873"/>
            <a:ext cx="5081308" cy="1869054"/>
            <a:chOff x="2956729" y="2951946"/>
            <a:chExt cx="5081308" cy="186905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7511648-6F8F-4200-879C-9E0C3C86ACCA}"/>
                </a:ext>
              </a:extLst>
            </p:cNvPr>
            <p:cNvGrpSpPr/>
            <p:nvPr/>
          </p:nvGrpSpPr>
          <p:grpSpPr>
            <a:xfrm>
              <a:off x="2956729" y="3811582"/>
              <a:ext cx="5081308" cy="1009418"/>
              <a:chOff x="5350886" y="2809683"/>
              <a:chExt cx="3897492" cy="77424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C2E8A41-F414-4A98-AEF1-8833DFC6B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0886" y="2809683"/>
                <a:ext cx="974373" cy="774248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FB08925-3172-47D2-9EB4-5D0D1DB95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5259" y="2811049"/>
                <a:ext cx="974373" cy="771517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FAF0A7DF-9D53-42FC-96A3-2E96E5D162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9632" y="2811396"/>
                <a:ext cx="974373" cy="770822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62F6E00-85CB-4ECE-9041-48D5738DF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74005" y="2811396"/>
                <a:ext cx="974373" cy="770822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6BD7E6-B0AC-4522-8ECE-860DC36B93C1}"/>
                </a:ext>
              </a:extLst>
            </p:cNvPr>
            <p:cNvSpPr txBox="1"/>
            <p:nvPr/>
          </p:nvSpPr>
          <p:spPr>
            <a:xfrm>
              <a:off x="4814014" y="2951946"/>
              <a:ext cx="13667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RG2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Cereal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0EA006E-37EF-43C6-A80A-FF5D2D8A2B9F}"/>
              </a:ext>
            </a:extLst>
          </p:cNvPr>
          <p:cNvGrpSpPr/>
          <p:nvPr/>
        </p:nvGrpSpPr>
        <p:grpSpPr>
          <a:xfrm>
            <a:off x="2928359" y="3914693"/>
            <a:ext cx="5146806" cy="2092703"/>
            <a:chOff x="5338184" y="754239"/>
            <a:chExt cx="5146806" cy="209270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8D3B8B2-94D0-4976-940C-27473D429510}"/>
                </a:ext>
              </a:extLst>
            </p:cNvPr>
            <p:cNvGrpSpPr/>
            <p:nvPr/>
          </p:nvGrpSpPr>
          <p:grpSpPr>
            <a:xfrm>
              <a:off x="5338184" y="1625580"/>
              <a:ext cx="5146806" cy="1221362"/>
              <a:chOff x="5982552" y="2076690"/>
              <a:chExt cx="3299424" cy="782969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BF1A8D8-8F11-4C32-A661-BD9F31A44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2552" y="2076690"/>
                <a:ext cx="824856" cy="782969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39CC60A-BEB1-4197-A064-D5CD421BE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7408" y="2077541"/>
                <a:ext cx="824856" cy="781266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8F42D54-2EAB-423D-9F49-20C49DCD7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32264" y="2080792"/>
                <a:ext cx="824856" cy="77476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BEB79E2-86ED-4029-9B3C-E21E296D5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7120" y="2080792"/>
                <a:ext cx="824856" cy="774764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6A8190-2725-454B-828A-502D6BBAD1FA}"/>
                </a:ext>
              </a:extLst>
            </p:cNvPr>
            <p:cNvSpPr txBox="1"/>
            <p:nvPr/>
          </p:nvSpPr>
          <p:spPr>
            <a:xfrm>
              <a:off x="7285423" y="754239"/>
              <a:ext cx="12523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RG3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Pants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F64AC20-075D-4D82-BA9F-EC3EFAFE21F4}"/>
              </a:ext>
            </a:extLst>
          </p:cNvPr>
          <p:cNvGrpSpPr/>
          <p:nvPr/>
        </p:nvGrpSpPr>
        <p:grpSpPr>
          <a:xfrm>
            <a:off x="2626757" y="5826767"/>
            <a:ext cx="5187842" cy="2310202"/>
            <a:chOff x="5521769" y="799069"/>
            <a:chExt cx="5187842" cy="231020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68801F7-528D-4A91-9BEE-52BBC137D7F4}"/>
                </a:ext>
              </a:extLst>
            </p:cNvPr>
            <p:cNvGrpSpPr/>
            <p:nvPr/>
          </p:nvGrpSpPr>
          <p:grpSpPr>
            <a:xfrm>
              <a:off x="5521769" y="1672657"/>
              <a:ext cx="5187842" cy="1436614"/>
              <a:chOff x="7074131" y="1775014"/>
              <a:chExt cx="2828218" cy="78318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B78ED0CD-7A22-4329-B9D9-8102951BF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74131" y="1775014"/>
                <a:ext cx="707518" cy="78318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656DD70-684B-4760-910E-652FE891F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81031" y="1779624"/>
                <a:ext cx="707518" cy="773969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61E0D15-791D-4E26-BF72-DD49398C0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87931" y="1779438"/>
                <a:ext cx="707518" cy="77434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D336CCBE-C730-4E2F-8814-F9B5B95CD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94831" y="1779806"/>
                <a:ext cx="707518" cy="773605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78DE12-C8B2-40D6-9A26-5F91B523A08E}"/>
                </a:ext>
              </a:extLst>
            </p:cNvPr>
            <p:cNvSpPr txBox="1"/>
            <p:nvPr/>
          </p:nvSpPr>
          <p:spPr>
            <a:xfrm>
              <a:off x="7562055" y="799069"/>
              <a:ext cx="11061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RG4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Who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D52FFCF-963A-4D00-B663-2E23D261C623}"/>
              </a:ext>
            </a:extLst>
          </p:cNvPr>
          <p:cNvGrpSpPr/>
          <p:nvPr/>
        </p:nvGrpSpPr>
        <p:grpSpPr>
          <a:xfrm>
            <a:off x="3431458" y="-2198037"/>
            <a:ext cx="5024324" cy="2295010"/>
            <a:chOff x="5745275" y="1444086"/>
            <a:chExt cx="5024324" cy="229501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9F0250D-778F-48DF-9006-46DA02F0BE35}"/>
                </a:ext>
              </a:extLst>
            </p:cNvPr>
            <p:cNvGrpSpPr/>
            <p:nvPr/>
          </p:nvGrpSpPr>
          <p:grpSpPr>
            <a:xfrm>
              <a:off x="5745275" y="2393694"/>
              <a:ext cx="5024324" cy="1345402"/>
              <a:chOff x="6538403" y="2481653"/>
              <a:chExt cx="2938324" cy="786817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58CE00FE-698B-4147-8545-786827936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8403" y="2481653"/>
                <a:ext cx="734581" cy="786817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486BA3F-6B4B-49CA-A802-1AA961451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72984" y="2485969"/>
                <a:ext cx="734581" cy="778185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3B88BD8E-96E0-46C9-8780-A968D781D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07565" y="2487553"/>
                <a:ext cx="734581" cy="77501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1D03B8B-EB9A-4C66-92C8-3191B747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42146" y="2485868"/>
                <a:ext cx="734581" cy="77838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361E56-0735-4BF9-9BE1-3477169B8935}"/>
                </a:ext>
              </a:extLst>
            </p:cNvPr>
            <p:cNvSpPr txBox="1"/>
            <p:nvPr/>
          </p:nvSpPr>
          <p:spPr>
            <a:xfrm>
              <a:off x="7631274" y="1444086"/>
              <a:ext cx="12523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RG5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BF80EF7-796E-4D38-A528-088032B2B395}"/>
              </a:ext>
            </a:extLst>
          </p:cNvPr>
          <p:cNvGrpSpPr/>
          <p:nvPr/>
        </p:nvGrpSpPr>
        <p:grpSpPr>
          <a:xfrm>
            <a:off x="-1983140" y="-2027875"/>
            <a:ext cx="5154968" cy="2187011"/>
            <a:chOff x="6372798" y="893288"/>
            <a:chExt cx="5154968" cy="2187011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629A638-9F86-40FC-B55E-65FFAC1A2009}"/>
                </a:ext>
              </a:extLst>
            </p:cNvPr>
            <p:cNvGrpSpPr/>
            <p:nvPr/>
          </p:nvGrpSpPr>
          <p:grpSpPr>
            <a:xfrm>
              <a:off x="6372798" y="1813215"/>
              <a:ext cx="5154968" cy="1267084"/>
              <a:chOff x="7575355" y="2107489"/>
              <a:chExt cx="3185788" cy="78306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36E6A42-18C4-4A45-9A57-177F340B1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75355" y="2108890"/>
                <a:ext cx="796447" cy="78026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F0128248-5C93-40D6-894C-5AB637265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71802" y="2107489"/>
                <a:ext cx="796447" cy="783062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6BE4F429-D28A-4770-8321-66655CBBB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68249" y="2112509"/>
                <a:ext cx="796447" cy="773022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A1E55488-2CF0-41E7-9BD0-B10174A2C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64696" y="2110836"/>
                <a:ext cx="796447" cy="776368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B5428F-15A9-42BF-B5ED-AD8F1E32155D}"/>
                </a:ext>
              </a:extLst>
            </p:cNvPr>
            <p:cNvSpPr txBox="1"/>
            <p:nvPr/>
          </p:nvSpPr>
          <p:spPr>
            <a:xfrm>
              <a:off x="8324119" y="893288"/>
              <a:ext cx="12523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RG6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Horse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674C2DC-0104-47C9-81AC-25E3FFEE1C62}"/>
              </a:ext>
            </a:extLst>
          </p:cNvPr>
          <p:cNvGrpSpPr/>
          <p:nvPr/>
        </p:nvGrpSpPr>
        <p:grpSpPr>
          <a:xfrm>
            <a:off x="-2096774" y="365950"/>
            <a:ext cx="5009922" cy="2083951"/>
            <a:chOff x="6373763" y="876047"/>
            <a:chExt cx="5009922" cy="2083951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8CA095-3634-4533-9950-5C3DCF44D67E}"/>
                </a:ext>
              </a:extLst>
            </p:cNvPr>
            <p:cNvGrpSpPr/>
            <p:nvPr/>
          </p:nvGrpSpPr>
          <p:grpSpPr>
            <a:xfrm>
              <a:off x="6373763" y="1821930"/>
              <a:ext cx="5009922" cy="1138068"/>
              <a:chOff x="6574957" y="2393174"/>
              <a:chExt cx="3438872" cy="781184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9490FD1F-00B7-46B2-875F-9B4B263CE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74957" y="2393174"/>
                <a:ext cx="859718" cy="781184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20E2DB1B-8C88-4D14-A884-0866C5249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34675" y="2394541"/>
                <a:ext cx="859718" cy="77845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09C343AC-3F1F-411D-A6AE-AD1573DFE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4393" y="2394541"/>
                <a:ext cx="859718" cy="77845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2211212-7149-469D-B978-2A6E039FC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54111" y="2398819"/>
                <a:ext cx="859718" cy="769895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C75BFE-F37C-49C8-9532-A8731897FD54}"/>
                </a:ext>
              </a:extLst>
            </p:cNvPr>
            <p:cNvSpPr txBox="1"/>
            <p:nvPr/>
          </p:nvSpPr>
          <p:spPr>
            <a:xfrm>
              <a:off x="7980339" y="876047"/>
              <a:ext cx="17967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RG7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rep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787D178-DC5B-41E4-8B4F-57B483292706}"/>
              </a:ext>
            </a:extLst>
          </p:cNvPr>
          <p:cNvGrpSpPr/>
          <p:nvPr/>
        </p:nvGrpSpPr>
        <p:grpSpPr>
          <a:xfrm>
            <a:off x="-1989604" y="2482869"/>
            <a:ext cx="5161432" cy="2218844"/>
            <a:chOff x="6461713" y="1862503"/>
            <a:chExt cx="5161432" cy="221884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16B2DD-1613-40C7-8C8D-63883DA8301D}"/>
                </a:ext>
              </a:extLst>
            </p:cNvPr>
            <p:cNvGrpSpPr/>
            <p:nvPr/>
          </p:nvGrpSpPr>
          <p:grpSpPr>
            <a:xfrm>
              <a:off x="6461713" y="2776653"/>
              <a:ext cx="5161432" cy="1304694"/>
              <a:chOff x="6990915" y="2542024"/>
              <a:chExt cx="3090924" cy="781316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5B4BFFC9-BD9B-4C3A-A57F-B68EE234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90915" y="2546317"/>
                <a:ext cx="772731" cy="772730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F5E4AD69-5266-4282-93B1-22ABE4599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63646" y="2542024"/>
                <a:ext cx="772731" cy="781316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AB3D31A5-BE70-4815-AA79-78927DE2C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36377" y="2546317"/>
                <a:ext cx="772731" cy="772730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2B465A59-83CA-4D65-A533-B2C1C74B7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09108" y="2546317"/>
                <a:ext cx="772731" cy="77273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89F08D-B65F-4B06-B509-FBB7D5F9932E}"/>
                </a:ext>
              </a:extLst>
            </p:cNvPr>
            <p:cNvSpPr txBox="1"/>
            <p:nvPr/>
          </p:nvSpPr>
          <p:spPr>
            <a:xfrm>
              <a:off x="8204891" y="1862503"/>
              <a:ext cx="16750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RG8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 rep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A957369-463B-4A5B-93FD-C986747FBD07}"/>
              </a:ext>
            </a:extLst>
          </p:cNvPr>
          <p:cNvGrpSpPr/>
          <p:nvPr/>
        </p:nvGrpSpPr>
        <p:grpSpPr>
          <a:xfrm>
            <a:off x="-2413316" y="4639808"/>
            <a:ext cx="5050048" cy="2210879"/>
            <a:chOff x="6202418" y="874969"/>
            <a:chExt cx="5050048" cy="221087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AB971FF-F157-4018-AA82-CBD1C31BA81A}"/>
                </a:ext>
              </a:extLst>
            </p:cNvPr>
            <p:cNvGrpSpPr/>
            <p:nvPr/>
          </p:nvGrpSpPr>
          <p:grpSpPr>
            <a:xfrm>
              <a:off x="6202418" y="1817750"/>
              <a:ext cx="5050048" cy="1268098"/>
              <a:chOff x="5910448" y="2232346"/>
              <a:chExt cx="3115456" cy="78231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8B822C53-3020-43B5-A071-D706CFF71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10448" y="2232346"/>
                <a:ext cx="778864" cy="782310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97029CA2-0818-427C-BA85-239DC5E88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89312" y="2239333"/>
                <a:ext cx="778864" cy="768337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E045D6F2-C426-47D4-995F-B703CEC9D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68176" y="2234069"/>
                <a:ext cx="778864" cy="778864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AF26828D-F0B0-499C-A412-2F4140C26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47040" y="2237594"/>
                <a:ext cx="778864" cy="771815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4738DE5-261A-4ABD-A35A-EA304F1E8121}"/>
                </a:ext>
              </a:extLst>
            </p:cNvPr>
            <p:cNvSpPr txBox="1"/>
            <p:nvPr/>
          </p:nvSpPr>
          <p:spPr>
            <a:xfrm>
              <a:off x="8044073" y="874969"/>
              <a:ext cx="13667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RG9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rep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13A78A-72BB-4764-97CB-70E1010F9915}"/>
              </a:ext>
            </a:extLst>
          </p:cNvPr>
          <p:cNvGrpSpPr/>
          <p:nvPr/>
        </p:nvGrpSpPr>
        <p:grpSpPr>
          <a:xfrm>
            <a:off x="-2782319" y="6574199"/>
            <a:ext cx="5087084" cy="2189288"/>
            <a:chOff x="6094801" y="1494248"/>
            <a:chExt cx="5087084" cy="218928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5E5991E-14F9-4490-86DC-DC0171188632}"/>
                </a:ext>
              </a:extLst>
            </p:cNvPr>
            <p:cNvGrpSpPr/>
            <p:nvPr/>
          </p:nvGrpSpPr>
          <p:grpSpPr>
            <a:xfrm>
              <a:off x="6094801" y="2440830"/>
              <a:ext cx="5087084" cy="1242706"/>
              <a:chOff x="6461713" y="2385546"/>
              <a:chExt cx="3199037" cy="781481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F9D54334-84DA-4085-A40E-6F943FB8B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61713" y="2390278"/>
                <a:ext cx="802795" cy="77201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461EB6C9-62AE-4CDD-B85E-893804943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60460" y="2389318"/>
                <a:ext cx="802795" cy="773936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F3F8802C-4068-4E9D-AE84-C39A72E96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59207" y="2388974"/>
                <a:ext cx="802795" cy="774625"/>
              </a:xfrm>
              <a:prstGeom prst="rect">
                <a:avLst/>
              </a:prstGeom>
            </p:spPr>
          </p:pic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C3131AB9-ADA6-44DC-9D1D-5254DC97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57955" y="2385546"/>
                <a:ext cx="802795" cy="781481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5CA347-4478-4AD0-8064-F39288B99179}"/>
                </a:ext>
              </a:extLst>
            </p:cNvPr>
            <p:cNvSpPr txBox="1"/>
            <p:nvPr/>
          </p:nvSpPr>
          <p:spPr>
            <a:xfrm>
              <a:off x="7715632" y="1494248"/>
              <a:ext cx="1845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RG10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Want rep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7C8B21-319B-46D0-924F-5D2D42FAC05B}"/>
              </a:ext>
            </a:extLst>
          </p:cNvPr>
          <p:cNvGrpSpPr/>
          <p:nvPr/>
        </p:nvGrpSpPr>
        <p:grpSpPr>
          <a:xfrm>
            <a:off x="9637531" y="-672954"/>
            <a:ext cx="4834672" cy="2102188"/>
            <a:chOff x="5003760" y="2134521"/>
            <a:chExt cx="4834672" cy="210218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9CD4138-2C36-49DF-9AD2-9CEC35CC13D6}"/>
                </a:ext>
              </a:extLst>
            </p:cNvPr>
            <p:cNvGrpSpPr/>
            <p:nvPr/>
          </p:nvGrpSpPr>
          <p:grpSpPr>
            <a:xfrm>
              <a:off x="5003760" y="3082217"/>
              <a:ext cx="4834672" cy="1154492"/>
              <a:chOff x="7156210" y="2087524"/>
              <a:chExt cx="3279369" cy="783094"/>
            </a:xfrm>
          </p:grpSpPr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46EEB96-247A-4B02-A1B1-B7990F40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6210" y="2087524"/>
                <a:ext cx="824130" cy="783094"/>
              </a:xfrm>
              <a:prstGeom prst="rect">
                <a:avLst/>
              </a:prstGeom>
            </p:spPr>
          </p:pic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7D017020-202D-43F1-B701-2C6A4522B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74623" y="2094943"/>
                <a:ext cx="824130" cy="768256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F222DCBC-175E-451E-90D3-A8402A591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93036" y="2091873"/>
                <a:ext cx="824130" cy="774397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BB10EFA5-B868-4A82-A926-FB83074AC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11449" y="2090197"/>
                <a:ext cx="824130" cy="777749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437635E-0849-4C98-9A60-185ADD1A9E3A}"/>
                </a:ext>
              </a:extLst>
            </p:cNvPr>
            <p:cNvSpPr txBox="1"/>
            <p:nvPr/>
          </p:nvSpPr>
          <p:spPr>
            <a:xfrm>
              <a:off x="6564314" y="2134521"/>
              <a:ext cx="17135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RG11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Why rep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30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8C5AE6E-A5DC-4BB3-9B5E-B2359056B702}"/>
              </a:ext>
            </a:extLst>
          </p:cNvPr>
          <p:cNvGrpSpPr/>
          <p:nvPr/>
        </p:nvGrpSpPr>
        <p:grpSpPr>
          <a:xfrm>
            <a:off x="3678664" y="1867046"/>
            <a:ext cx="4834672" cy="2102188"/>
            <a:chOff x="5003760" y="2134521"/>
            <a:chExt cx="4834672" cy="210218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2D40733-C106-4DA1-AEC1-174F92F7486D}"/>
                </a:ext>
              </a:extLst>
            </p:cNvPr>
            <p:cNvGrpSpPr/>
            <p:nvPr/>
          </p:nvGrpSpPr>
          <p:grpSpPr>
            <a:xfrm>
              <a:off x="5003760" y="3082217"/>
              <a:ext cx="4834672" cy="1154492"/>
              <a:chOff x="7156210" y="2087524"/>
              <a:chExt cx="3279369" cy="783094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DD0B2B41-5291-43AB-AD30-DB89D99EC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56210" y="2087524"/>
                <a:ext cx="824130" cy="783094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FC5B8659-A30F-480B-95F4-EC3200ACB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4623" y="2094943"/>
                <a:ext cx="824130" cy="768256"/>
              </a:xfrm>
              <a:prstGeom prst="rect">
                <a:avLst/>
              </a:prstGeom>
            </p:spPr>
          </p:pic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7B7715EE-E374-4CF7-91B1-92C70F02E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3036" y="2091873"/>
                <a:ext cx="824130" cy="774397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0CB8E59C-24AF-47D4-B4D8-2E92211AA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1449" y="2090197"/>
                <a:ext cx="824130" cy="777749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25A3C6-BEE5-439A-AAFE-373E505F041F}"/>
                </a:ext>
              </a:extLst>
            </p:cNvPr>
            <p:cNvSpPr txBox="1"/>
            <p:nvPr/>
          </p:nvSpPr>
          <p:spPr>
            <a:xfrm>
              <a:off x="6564314" y="2134521"/>
              <a:ext cx="17135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RG11</a:t>
              </a:r>
            </a:p>
            <a:p>
              <a:pPr algn="ctr"/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Why rep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00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76E591-ADD0-48A7-B022-BE9B012504F5}"/>
              </a:ext>
            </a:extLst>
          </p:cNvPr>
          <p:cNvGrpSpPr>
            <a:grpSpLocks noChangeAspect="1"/>
          </p:cNvGrpSpPr>
          <p:nvPr/>
        </p:nvGrpSpPr>
        <p:grpSpPr>
          <a:xfrm>
            <a:off x="4897389" y="1261235"/>
            <a:ext cx="738101" cy="2160000"/>
            <a:chOff x="5824281" y="1359373"/>
            <a:chExt cx="855683" cy="2504097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45F87F8-2CF5-4617-90E2-5F506A07010B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4281" y="3028771"/>
              <a:ext cx="855683" cy="834699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87FA765-EBB1-4330-BBE8-F8202E3059F9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81" y="1359373"/>
              <a:ext cx="855683" cy="83469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CCD29C4-6190-4E55-9CD9-6519581583A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4281" y="2194072"/>
              <a:ext cx="855683" cy="83469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CAD810-77F5-4D0B-860F-609F2DBF5EB5}"/>
              </a:ext>
            </a:extLst>
          </p:cNvPr>
          <p:cNvSpPr txBox="1"/>
          <p:nvPr/>
        </p:nvSpPr>
        <p:spPr>
          <a:xfrm>
            <a:off x="4867871" y="1030877"/>
            <a:ext cx="79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8681A1-5924-4C2F-A24E-AB308E349C1F}"/>
              </a:ext>
            </a:extLst>
          </p:cNvPr>
          <p:cNvGrpSpPr>
            <a:grpSpLocks noChangeAspect="1"/>
          </p:cNvGrpSpPr>
          <p:nvPr/>
        </p:nvGrpSpPr>
        <p:grpSpPr>
          <a:xfrm>
            <a:off x="5633561" y="1261235"/>
            <a:ext cx="738101" cy="2160000"/>
            <a:chOff x="6679964" y="1359373"/>
            <a:chExt cx="855683" cy="2504097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6F8C2F-32E3-4113-9CA1-4603ADEA3BD5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964" y="1359373"/>
              <a:ext cx="855683" cy="83469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3E272C9-1B08-401A-9B4B-2006FB4C27F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9964" y="2194072"/>
              <a:ext cx="855683" cy="834699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75000BB-8FA9-4D14-AAEE-5B6DD541FEFC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9964" y="3028771"/>
              <a:ext cx="855683" cy="83469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612B0D-F426-4A20-B02A-6C82652BB536}"/>
              </a:ext>
            </a:extLst>
          </p:cNvPr>
          <p:cNvSpPr txBox="1"/>
          <p:nvPr/>
        </p:nvSpPr>
        <p:spPr>
          <a:xfrm>
            <a:off x="5626542" y="1030877"/>
            <a:ext cx="75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92458C-939F-424E-A92C-CA0A3D7D873E}"/>
              </a:ext>
            </a:extLst>
          </p:cNvPr>
          <p:cNvGrpSpPr>
            <a:grpSpLocks noChangeAspect="1"/>
          </p:cNvGrpSpPr>
          <p:nvPr/>
        </p:nvGrpSpPr>
        <p:grpSpPr>
          <a:xfrm>
            <a:off x="6372103" y="1261235"/>
            <a:ext cx="738101" cy="2160000"/>
            <a:chOff x="7530086" y="1359373"/>
            <a:chExt cx="855683" cy="2504097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F2C86F4-5C7D-4EF4-ACA0-C618759419B1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30086" y="1359373"/>
              <a:ext cx="855683" cy="83469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930108E-92A9-4E32-8913-F798324452EE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0086" y="2194072"/>
              <a:ext cx="855683" cy="834699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963A312-E183-46CC-978A-A8E4C49C7D8C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30086" y="3028771"/>
              <a:ext cx="855683" cy="83469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6B9933-D6A8-4F22-AAF5-8041D8465328}"/>
              </a:ext>
            </a:extLst>
          </p:cNvPr>
          <p:cNvSpPr txBox="1"/>
          <p:nvPr/>
        </p:nvSpPr>
        <p:spPr>
          <a:xfrm>
            <a:off x="6362669" y="1030877"/>
            <a:ext cx="756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FE75C7-2067-4940-BD47-E0D214B5349E}"/>
              </a:ext>
            </a:extLst>
          </p:cNvPr>
          <p:cNvGrpSpPr>
            <a:grpSpLocks noChangeAspect="1"/>
          </p:cNvGrpSpPr>
          <p:nvPr/>
        </p:nvGrpSpPr>
        <p:grpSpPr>
          <a:xfrm>
            <a:off x="7101432" y="1261235"/>
            <a:ext cx="738101" cy="2160000"/>
            <a:chOff x="8380208" y="1359373"/>
            <a:chExt cx="855683" cy="250409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40D9385-0335-4455-A6EB-951A1E5163E1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80208" y="1359373"/>
              <a:ext cx="855683" cy="83469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73B7525-F674-4B99-9586-4F2524FD66CA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80208" y="2194072"/>
              <a:ext cx="855683" cy="83469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375E1AF-A7A1-43C8-8883-053CD751188F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80208" y="3028771"/>
              <a:ext cx="855683" cy="83469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C8F122-735D-4D0E-841F-79B62DB11C02}"/>
              </a:ext>
            </a:extLst>
          </p:cNvPr>
          <p:cNvSpPr txBox="1"/>
          <p:nvPr/>
        </p:nvSpPr>
        <p:spPr>
          <a:xfrm>
            <a:off x="7094413" y="1030877"/>
            <a:ext cx="75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151C3E-267F-423E-8A01-9249CF57F2D2}"/>
              </a:ext>
            </a:extLst>
          </p:cNvPr>
          <p:cNvGrpSpPr>
            <a:grpSpLocks noChangeAspect="1"/>
          </p:cNvGrpSpPr>
          <p:nvPr/>
        </p:nvGrpSpPr>
        <p:grpSpPr>
          <a:xfrm>
            <a:off x="7840166" y="1261235"/>
            <a:ext cx="740829" cy="2160000"/>
            <a:chOff x="10082651" y="1359373"/>
            <a:chExt cx="858846" cy="250409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FE166E2-D41E-4252-BF74-487500D28ABA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085814" y="1359373"/>
              <a:ext cx="855683" cy="83469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BB299A7-0E88-4E99-B445-EC5E7568F1BF}"/>
                </a:ext>
              </a:extLst>
            </p:cNvPr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082651" y="2194072"/>
              <a:ext cx="855683" cy="83469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CB09ED7-2C38-4A28-9826-E71799EE5EF2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085814" y="3028771"/>
              <a:ext cx="855683" cy="83469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62ADFAC-26AA-454F-A585-50CBAE11137F}"/>
              </a:ext>
            </a:extLst>
          </p:cNvPr>
          <p:cNvSpPr txBox="1"/>
          <p:nvPr/>
        </p:nvSpPr>
        <p:spPr>
          <a:xfrm>
            <a:off x="7570025" y="1030877"/>
            <a:ext cx="128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kidding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38B26C-1EF8-428F-8975-D3BE759E0FED}"/>
              </a:ext>
            </a:extLst>
          </p:cNvPr>
          <p:cNvGrpSpPr>
            <a:grpSpLocks noChangeAspect="1"/>
          </p:cNvGrpSpPr>
          <p:nvPr/>
        </p:nvGrpSpPr>
        <p:grpSpPr>
          <a:xfrm>
            <a:off x="10082553" y="1261235"/>
            <a:ext cx="730162" cy="2160000"/>
            <a:chOff x="10377153" y="4158896"/>
            <a:chExt cx="734400" cy="217253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D778CDD-6DB6-413E-8A00-732DEBD4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377153" y="4158896"/>
              <a:ext cx="734400" cy="62706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A7DAB49-FA86-40D3-8D24-D36A89EA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77153" y="4785961"/>
              <a:ext cx="734400" cy="72845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F8A3A84-DD16-4C57-ADFC-C2882CB6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377153" y="5514414"/>
              <a:ext cx="734400" cy="81702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F91DB8-B681-4790-AC84-49A0C9C69839}"/>
              </a:ext>
            </a:extLst>
          </p:cNvPr>
          <p:cNvSpPr txBox="1"/>
          <p:nvPr/>
        </p:nvSpPr>
        <p:spPr>
          <a:xfrm>
            <a:off x="9807079" y="1038571"/>
            <a:ext cx="128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freeze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223E3F-7C5A-45BB-A420-12196C9E1E9F}"/>
              </a:ext>
            </a:extLst>
          </p:cNvPr>
          <p:cNvGrpSpPr>
            <a:grpSpLocks noChangeAspect="1"/>
          </p:cNvGrpSpPr>
          <p:nvPr/>
        </p:nvGrpSpPr>
        <p:grpSpPr>
          <a:xfrm>
            <a:off x="10810132" y="1261235"/>
            <a:ext cx="857876" cy="2160000"/>
            <a:chOff x="11252928" y="4188311"/>
            <a:chExt cx="734400" cy="18491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EEA6CB7-85FB-47D5-8BF7-2483E90BD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252928" y="4188311"/>
              <a:ext cx="734400" cy="67278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09CD536-42DA-460C-8C93-BB607CCB3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252928" y="4861100"/>
              <a:ext cx="734400" cy="60538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12DA5CD-BDFD-451D-BA4D-60A8FEA5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252928" y="5457242"/>
              <a:ext cx="734400" cy="58017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86D377-E670-4D31-A8C7-05EFF68D7A16}"/>
              </a:ext>
            </a:extLst>
          </p:cNvPr>
          <p:cNvSpPr txBox="1"/>
          <p:nvPr/>
        </p:nvSpPr>
        <p:spPr>
          <a:xfrm>
            <a:off x="10598515" y="1038571"/>
            <a:ext cx="1281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Finish-touch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DD1D20-6FE8-491E-A2C8-1D64EADD2DFD}"/>
              </a:ext>
            </a:extLst>
          </p:cNvPr>
          <p:cNvGrpSpPr>
            <a:grpSpLocks noChangeAspect="1"/>
          </p:cNvGrpSpPr>
          <p:nvPr/>
        </p:nvGrpSpPr>
        <p:grpSpPr>
          <a:xfrm>
            <a:off x="8567681" y="1261235"/>
            <a:ext cx="792350" cy="2160000"/>
            <a:chOff x="10925941" y="1357386"/>
            <a:chExt cx="750457" cy="204579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F1FA174-A90D-4FB0-9B1E-C1FED1860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941998" y="1357386"/>
              <a:ext cx="734400" cy="71108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F458C19-45AB-4255-B839-F4DD9030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925941" y="2062564"/>
              <a:ext cx="734400" cy="68573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7A163A9-C480-4694-935B-A7F4AA50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925941" y="2752496"/>
              <a:ext cx="734400" cy="6506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BB5960C-8A8E-46CB-B0EE-D642342A2705}"/>
              </a:ext>
            </a:extLst>
          </p:cNvPr>
          <p:cNvSpPr txBox="1"/>
          <p:nvPr/>
        </p:nvSpPr>
        <p:spPr>
          <a:xfrm>
            <a:off x="8551428" y="1030877"/>
            <a:ext cx="8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C23238-F5F1-4F30-ADCE-36F3BAA16AEF}"/>
              </a:ext>
            </a:extLst>
          </p:cNvPr>
          <p:cNvGrpSpPr>
            <a:grpSpLocks noChangeAspect="1"/>
          </p:cNvGrpSpPr>
          <p:nvPr/>
        </p:nvGrpSpPr>
        <p:grpSpPr>
          <a:xfrm>
            <a:off x="9344836" y="1261235"/>
            <a:ext cx="737682" cy="2160000"/>
            <a:chOff x="11704519" y="1367545"/>
            <a:chExt cx="734400" cy="21503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4B5F718-0DE7-45F2-9939-013A007A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704519" y="1367545"/>
              <a:ext cx="734400" cy="58752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84E03D6-3031-4E57-B33C-1E636A0F1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704519" y="1955065"/>
              <a:ext cx="734400" cy="72438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7EDFD68-2273-4A02-A0E7-3ABEA3CD8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704519" y="2665783"/>
              <a:ext cx="734400" cy="85215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6134FAF-8E50-452D-9D55-143E71D42BB6}"/>
              </a:ext>
            </a:extLst>
          </p:cNvPr>
          <p:cNvSpPr txBox="1"/>
          <p:nvPr/>
        </p:nvSpPr>
        <p:spPr>
          <a:xfrm>
            <a:off x="9253013" y="1030877"/>
            <a:ext cx="92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like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929F8-C22F-404E-85F2-7128D58027AA}"/>
              </a:ext>
            </a:extLst>
          </p:cNvPr>
          <p:cNvSpPr txBox="1"/>
          <p:nvPr/>
        </p:nvSpPr>
        <p:spPr>
          <a:xfrm>
            <a:off x="7393851" y="3765287"/>
            <a:ext cx="174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Non-repetitive gestures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7CA98DC1-A830-4E3A-9176-D5987B82C9A6}"/>
              </a:ext>
            </a:extLst>
          </p:cNvPr>
          <p:cNvSpPr/>
          <p:nvPr/>
        </p:nvSpPr>
        <p:spPr>
          <a:xfrm rot="5400000">
            <a:off x="8102839" y="204126"/>
            <a:ext cx="330200" cy="6800137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4FED9D-B0AF-4D31-A8D5-971056113D67}"/>
              </a:ext>
            </a:extLst>
          </p:cNvPr>
          <p:cNvGrpSpPr>
            <a:grpSpLocks noChangeAspect="1"/>
          </p:cNvGrpSpPr>
          <p:nvPr/>
        </p:nvGrpSpPr>
        <p:grpSpPr>
          <a:xfrm>
            <a:off x="464844" y="1261235"/>
            <a:ext cx="575560" cy="2160000"/>
            <a:chOff x="1845119" y="575335"/>
            <a:chExt cx="1008000" cy="3782888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AE998A30-9FA2-4F67-AFEF-9D7B58C6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845119" y="575335"/>
              <a:ext cx="1008000" cy="95681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43C0A12D-46CF-4732-99B4-92FE3671D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845119" y="1524738"/>
              <a:ext cx="1008000" cy="954732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8AA0936E-C1F9-4C4F-866F-DCAE8EC0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845119" y="2472060"/>
              <a:ext cx="1008000" cy="946786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38CA3261-8B43-4FC1-BA00-85F23D5A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845119" y="3411437"/>
              <a:ext cx="1008000" cy="94678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7D345AB-153D-4B9E-9A7A-5B9BB8FB44A8}"/>
              </a:ext>
            </a:extLst>
          </p:cNvPr>
          <p:cNvSpPr txBox="1"/>
          <p:nvPr/>
        </p:nvSpPr>
        <p:spPr>
          <a:xfrm>
            <a:off x="433806" y="1030877"/>
            <a:ext cx="64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6A0DA19-88AA-479F-89F6-39FE9C049E6E}"/>
              </a:ext>
            </a:extLst>
          </p:cNvPr>
          <p:cNvGrpSpPr>
            <a:grpSpLocks noChangeAspect="1"/>
          </p:cNvGrpSpPr>
          <p:nvPr/>
        </p:nvGrpSpPr>
        <p:grpSpPr>
          <a:xfrm>
            <a:off x="1037843" y="1261235"/>
            <a:ext cx="582097" cy="2160000"/>
            <a:chOff x="-1149958" y="531064"/>
            <a:chExt cx="1018669" cy="37800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12023091-8D52-4F9C-B983-7B945BD7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-1149958" y="531064"/>
              <a:ext cx="1018669" cy="939906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63162A8-AA31-4F11-86A2-2186A4A30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-1149958" y="1470971"/>
              <a:ext cx="1018669" cy="946697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2F9BD1D6-7C38-40B0-B9A4-B4AE91FD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-1149958" y="2417669"/>
              <a:ext cx="1018669" cy="946697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4AC9D0B7-C58A-4D0D-BA46-F2379841D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-1149958" y="3364367"/>
              <a:ext cx="1018669" cy="946697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67203BF-6DD9-4D33-A563-3E23B33B54A6}"/>
              </a:ext>
            </a:extLst>
          </p:cNvPr>
          <p:cNvSpPr txBox="1"/>
          <p:nvPr/>
        </p:nvSpPr>
        <p:spPr>
          <a:xfrm>
            <a:off x="1069577" y="1030877"/>
            <a:ext cx="518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D47F79-E64C-4FBC-91B4-372959DE3F11}"/>
              </a:ext>
            </a:extLst>
          </p:cNvPr>
          <p:cNvGrpSpPr>
            <a:grpSpLocks noChangeAspect="1"/>
          </p:cNvGrpSpPr>
          <p:nvPr/>
        </p:nvGrpSpPr>
        <p:grpSpPr>
          <a:xfrm>
            <a:off x="1626906" y="1261235"/>
            <a:ext cx="493685" cy="2160000"/>
            <a:chOff x="2937341" y="655234"/>
            <a:chExt cx="864000" cy="378022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E57E51ED-D983-4796-AEAC-A4432D597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2937341" y="655234"/>
              <a:ext cx="864000" cy="956405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8EAC04DB-951D-484A-B1F8-9B20CF6A9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2937341" y="1607761"/>
              <a:ext cx="864000" cy="945148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91A13C87-103D-4BDE-BB9C-2E8BB5FC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2937341" y="2549031"/>
              <a:ext cx="864000" cy="945600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7E61399-E439-497F-99F5-870C9AC3A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2937341" y="3490752"/>
              <a:ext cx="864000" cy="944703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999D460-527E-4023-97AF-5AA17021DFB8}"/>
              </a:ext>
            </a:extLst>
          </p:cNvPr>
          <p:cNvSpPr txBox="1"/>
          <p:nvPr/>
        </p:nvSpPr>
        <p:spPr>
          <a:xfrm>
            <a:off x="1575056" y="1030877"/>
            <a:ext cx="59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3B5E11B-0B6D-4AC2-8381-A021F3882FD2}"/>
              </a:ext>
            </a:extLst>
          </p:cNvPr>
          <p:cNvGrpSpPr>
            <a:grpSpLocks noChangeAspect="1"/>
          </p:cNvGrpSpPr>
          <p:nvPr/>
        </p:nvGrpSpPr>
        <p:grpSpPr>
          <a:xfrm>
            <a:off x="2115341" y="1261235"/>
            <a:ext cx="555737" cy="2160000"/>
            <a:chOff x="4440779" y="507572"/>
            <a:chExt cx="972000" cy="3777900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882DB80B-A81F-43D8-9A36-CB826E06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4440779" y="507572"/>
              <a:ext cx="972000" cy="952245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630F0B25-7D33-444B-BCF2-C67B55EAB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440779" y="1452845"/>
              <a:ext cx="972000" cy="955664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D062540-25C9-4AC3-96C9-CBE517A4F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4440779" y="2401537"/>
              <a:ext cx="972000" cy="943411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2BFA40BD-0D25-473D-915C-C4B14F9B8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4440779" y="3337977"/>
              <a:ext cx="972000" cy="94749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0F6DA49-9862-4E6B-B89D-39A4A713B650}"/>
              </a:ext>
            </a:extLst>
          </p:cNvPr>
          <p:cNvSpPr txBox="1"/>
          <p:nvPr/>
        </p:nvSpPr>
        <p:spPr>
          <a:xfrm>
            <a:off x="2069350" y="1030877"/>
            <a:ext cx="64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F6EC0E-DA0E-493F-ACFE-08195A0BD8BC}"/>
              </a:ext>
            </a:extLst>
          </p:cNvPr>
          <p:cNvGrpSpPr>
            <a:grpSpLocks noChangeAspect="1"/>
          </p:cNvGrpSpPr>
          <p:nvPr/>
        </p:nvGrpSpPr>
        <p:grpSpPr>
          <a:xfrm>
            <a:off x="2662070" y="1261235"/>
            <a:ext cx="512569" cy="2160000"/>
            <a:chOff x="3902228" y="655233"/>
            <a:chExt cx="900000" cy="3792663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0BCDD181-6297-4829-BF20-0E685918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3902228" y="655233"/>
              <a:ext cx="900000" cy="964000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A9B16AC-EFB0-4389-B6B1-2E3312EF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902228" y="1609909"/>
              <a:ext cx="900000" cy="953424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EE26BFC4-FDB8-45FD-9132-B682897F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902228" y="2554009"/>
              <a:ext cx="900000" cy="949541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647234B-EAB8-423B-BF00-D1C59415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3902228" y="3494226"/>
              <a:ext cx="900000" cy="95367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E02F366-C761-44EC-8A0F-4A5D19D48DD8}"/>
              </a:ext>
            </a:extLst>
          </p:cNvPr>
          <p:cNvSpPr txBox="1"/>
          <p:nvPr/>
        </p:nvSpPr>
        <p:spPr>
          <a:xfrm>
            <a:off x="2594495" y="1030877"/>
            <a:ext cx="64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47DD23-1C60-4586-9F08-1FD40AB13528}"/>
              </a:ext>
            </a:extLst>
          </p:cNvPr>
          <p:cNvGrpSpPr>
            <a:grpSpLocks noChangeAspect="1"/>
          </p:cNvGrpSpPr>
          <p:nvPr/>
        </p:nvGrpSpPr>
        <p:grpSpPr>
          <a:xfrm>
            <a:off x="3169528" y="1261235"/>
            <a:ext cx="575815" cy="2160000"/>
            <a:chOff x="3474327" y="1289655"/>
            <a:chExt cx="828000" cy="3105997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764402EE-98A0-481E-B2DB-530AEA57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3474327" y="1289655"/>
              <a:ext cx="828000" cy="700124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8586F25-8F0B-42EF-9135-8E8CC05B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3474327" y="1969124"/>
              <a:ext cx="828000" cy="836118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F44047C6-A2CE-4CF1-912B-FFCD9B625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3474327" y="2780025"/>
              <a:ext cx="828000" cy="781403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23219BA4-A967-413A-A280-772C59C5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3474327" y="3543652"/>
              <a:ext cx="828000" cy="852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B12379B-EDAB-4CE2-97B2-F0F02FA4E590}"/>
              </a:ext>
            </a:extLst>
          </p:cNvPr>
          <p:cNvSpPr txBox="1"/>
          <p:nvPr/>
        </p:nvSpPr>
        <p:spPr>
          <a:xfrm>
            <a:off x="3169528" y="1030877"/>
            <a:ext cx="64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FEB83B-8090-4B16-9173-6557051BC4BE}"/>
              </a:ext>
            </a:extLst>
          </p:cNvPr>
          <p:cNvGrpSpPr>
            <a:grpSpLocks noChangeAspect="1"/>
          </p:cNvGrpSpPr>
          <p:nvPr/>
        </p:nvGrpSpPr>
        <p:grpSpPr>
          <a:xfrm>
            <a:off x="3740536" y="1261235"/>
            <a:ext cx="468657" cy="2160000"/>
            <a:chOff x="4330504" y="1277973"/>
            <a:chExt cx="828000" cy="3816185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6F23A40-4315-408B-ADC9-1E403C38E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30504" y="1277973"/>
              <a:ext cx="828000" cy="911338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4582E513-1D64-4320-A93A-39F89D79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4330504" y="2179884"/>
              <a:ext cx="828000" cy="1055089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BB541121-0252-436D-8073-4131D95DA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330504" y="3211032"/>
              <a:ext cx="828000" cy="914195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205D1B15-E6DF-4471-B587-856890345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4330504" y="4130315"/>
              <a:ext cx="828000" cy="963843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AB1D8F2-8E7A-4D29-8042-80B16F71E1CB}"/>
              </a:ext>
            </a:extLst>
          </p:cNvPr>
          <p:cNvSpPr txBox="1"/>
          <p:nvPr/>
        </p:nvSpPr>
        <p:spPr>
          <a:xfrm>
            <a:off x="3601259" y="1030877"/>
            <a:ext cx="74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61F079-18E1-4A2B-96EC-ABD76E8DA5E3}"/>
              </a:ext>
            </a:extLst>
          </p:cNvPr>
          <p:cNvSpPr txBox="1"/>
          <p:nvPr/>
        </p:nvSpPr>
        <p:spPr>
          <a:xfrm>
            <a:off x="1863189" y="3765287"/>
            <a:ext cx="149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gestures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6D38AACB-F091-4310-92DC-862BF366C991}"/>
              </a:ext>
            </a:extLst>
          </p:cNvPr>
          <p:cNvSpPr/>
          <p:nvPr/>
        </p:nvSpPr>
        <p:spPr>
          <a:xfrm rot="5400000">
            <a:off x="2443809" y="1455003"/>
            <a:ext cx="330200" cy="4288131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096591-0041-4055-A44D-F8F63C81779B}"/>
              </a:ext>
            </a:extLst>
          </p:cNvPr>
          <p:cNvSpPr txBox="1">
            <a:spLocks noChangeAspect="1"/>
          </p:cNvSpPr>
          <p:nvPr/>
        </p:nvSpPr>
        <p:spPr>
          <a:xfrm>
            <a:off x="4159141" y="1030877"/>
            <a:ext cx="6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8C23FF1-9DA6-479B-9A03-8347FA959450}"/>
              </a:ext>
            </a:extLst>
          </p:cNvPr>
          <p:cNvGrpSpPr>
            <a:grpSpLocks noChangeAspect="1"/>
          </p:cNvGrpSpPr>
          <p:nvPr/>
        </p:nvGrpSpPr>
        <p:grpSpPr>
          <a:xfrm>
            <a:off x="4195776" y="1261235"/>
            <a:ext cx="558779" cy="2160000"/>
            <a:chOff x="5752616" y="3928948"/>
            <a:chExt cx="738102" cy="2853186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ED622525-6813-486B-8743-D49FBC459CCD}"/>
                </a:ext>
              </a:extLst>
            </p:cNvPr>
            <p:cNvPicPr>
              <a:picLocks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5752617" y="3928948"/>
              <a:ext cx="738101" cy="72000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7F867EA-F3F7-4DD0-86C2-6E9433FAB603}"/>
                </a:ext>
              </a:extLst>
            </p:cNvPr>
            <p:cNvPicPr>
              <a:picLocks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5752617" y="5342134"/>
              <a:ext cx="738101" cy="7200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616CC86F-5D82-4BB3-900D-312ACBB883CD}"/>
                </a:ext>
              </a:extLst>
            </p:cNvPr>
            <p:cNvPicPr>
              <a:picLocks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5752617" y="4631334"/>
              <a:ext cx="738101" cy="72000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8F91DFA-ABAA-4697-876D-1B9590850E67}"/>
                </a:ext>
              </a:extLst>
            </p:cNvPr>
            <p:cNvPicPr>
              <a:picLocks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5752616" y="6062134"/>
              <a:ext cx="73810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74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2502F76-8997-48E1-BDB3-B8E5DE7274B7}"/>
              </a:ext>
            </a:extLst>
          </p:cNvPr>
          <p:cNvGrpSpPr/>
          <p:nvPr/>
        </p:nvGrpSpPr>
        <p:grpSpPr>
          <a:xfrm>
            <a:off x="4932121" y="2481106"/>
            <a:ext cx="4498847" cy="1260000"/>
            <a:chOff x="4932121" y="2481106"/>
            <a:chExt cx="4498847" cy="1260000"/>
          </a:xfrm>
        </p:grpSpPr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23E0DC89-D7A5-4316-9705-A4D5A4DD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2121" y="2481106"/>
              <a:ext cx="1375386" cy="1260000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FDB74F26-30FA-4AF6-8941-6617BFA77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7507" y="2481106"/>
              <a:ext cx="1528524" cy="1260000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D34BB328-7825-4A2D-BFF4-D048188B1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6031" y="2481106"/>
              <a:ext cx="1594937" cy="1260000"/>
            </a:xfrm>
            <a:prstGeom prst="rect">
              <a:avLst/>
            </a:prstGeom>
          </p:spPr>
        </p:pic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1AC1876-3043-4337-A1C4-F6971A1FCE8E}"/>
              </a:ext>
            </a:extLst>
          </p:cNvPr>
          <p:cNvSpPr txBox="1"/>
          <p:nvPr/>
        </p:nvSpPr>
        <p:spPr>
          <a:xfrm>
            <a:off x="6037139" y="1546049"/>
            <a:ext cx="2288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G17</a:t>
            </a:r>
          </a:p>
          <a:p>
            <a:pPr algn="ctr"/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Finish-touch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56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이민혁 (기계공학과)</dc:creator>
  <cp:lastModifiedBy>(대학원생) 이민혁 (기계공학과)</cp:lastModifiedBy>
  <cp:revision>10</cp:revision>
  <dcterms:created xsi:type="dcterms:W3CDTF">2020-07-17T12:57:42Z</dcterms:created>
  <dcterms:modified xsi:type="dcterms:W3CDTF">2020-08-07T01:17:15Z</dcterms:modified>
</cp:coreProperties>
</file>