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1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pos="6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>
        <p:guide orient="horz" pos="935"/>
        <p:guide pos="6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19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D5B0D-F674-4196-80C5-F4D3D91B1BAE}" type="datetimeFigureOut">
              <a:rPr lang="ru-RU" smtClean="0"/>
              <a:t>24.11.2017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82AC-F58A-4909-8484-CDC7E5932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87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182AC-F58A-4909-8484-CDC7E5932FC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65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182AC-F58A-4909-8484-CDC7E5932FC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28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182AC-F58A-4909-8484-CDC7E5932FC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62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62A-6F29-4A21-B196-732B57BF6BDE}" type="datetimeFigureOut">
              <a:rPr lang="ru-RU" smtClean="0"/>
              <a:t>24.11.2017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6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62A-6F29-4A21-B196-732B57BF6BDE}" type="datetimeFigureOut">
              <a:rPr lang="ru-RU" smtClean="0"/>
              <a:t>24.11.2017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97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62A-6F29-4A21-B196-732B57BF6BDE}" type="datetimeFigureOut">
              <a:rPr lang="ru-RU" smtClean="0"/>
              <a:t>24.11.2017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26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62A-6F29-4A21-B196-732B57BF6BDE}" type="datetimeFigureOut">
              <a:rPr lang="ru-RU" smtClean="0"/>
              <a:t>24.11.2017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43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62A-6F29-4A21-B196-732B57BF6BDE}" type="datetimeFigureOut">
              <a:rPr lang="ru-RU" smtClean="0"/>
              <a:t>24.11.2017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18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62A-6F29-4A21-B196-732B57BF6BDE}" type="datetimeFigureOut">
              <a:rPr lang="ru-RU" smtClean="0"/>
              <a:t>24.11.2017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7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62A-6F29-4A21-B196-732B57BF6BDE}" type="datetimeFigureOut">
              <a:rPr lang="ru-RU" smtClean="0"/>
              <a:t>24.11.2017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38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62A-6F29-4A21-B196-732B57BF6BDE}" type="datetimeFigureOut">
              <a:rPr lang="ru-RU" smtClean="0"/>
              <a:t>24.11.2017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58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62A-6F29-4A21-B196-732B57BF6BDE}" type="datetimeFigureOut">
              <a:rPr lang="ru-RU" smtClean="0"/>
              <a:t>24.11.2017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99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62A-6F29-4A21-B196-732B57BF6BDE}" type="datetimeFigureOut">
              <a:rPr lang="ru-RU" smtClean="0"/>
              <a:t>24.11.2017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57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62A-6F29-4A21-B196-732B57BF6BDE}" type="datetimeFigureOut">
              <a:rPr lang="ru-RU" smtClean="0"/>
              <a:t>24.11.2017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28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EA62A-6F29-4A21-B196-732B57BF6BDE}" type="datetimeFigureOut">
              <a:rPr lang="ru-RU" smtClean="0"/>
              <a:t>24.11.2017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44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70809" y="1134391"/>
            <a:ext cx="1137170" cy="48595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Parser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3009" y="620129"/>
            <a:ext cx="1133216" cy="16051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Parsers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770809" y="2490551"/>
            <a:ext cx="1137170" cy="3424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Upload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770810" y="2989231"/>
            <a:ext cx="1137169" cy="3698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Schema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770809" y="3515302"/>
            <a:ext cx="1137169" cy="144630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Queries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963863" y="2989231"/>
            <a:ext cx="7385378" cy="369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One table with fields for ‘name’, ‘</a:t>
            </a:r>
            <a:r>
              <a:rPr lang="en-US" dirty="0" err="1"/>
              <a:t>freq</a:t>
            </a:r>
            <a:r>
              <a:rPr lang="en-US" dirty="0"/>
              <a:t>’, ‘date’ and ‘value’.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197298" y="4693684"/>
            <a:ext cx="1682498" cy="461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7070794" y="4074841"/>
            <a:ext cx="2959561" cy="908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Shorter URL syntax for time series data and info as</a:t>
            </a:r>
          </a:p>
          <a:p>
            <a:r>
              <a:rPr lang="en-US" dirty="0" err="1"/>
              <a:t>ru</a:t>
            </a:r>
            <a:r>
              <a:rPr lang="en-US" dirty="0"/>
              <a:t>/series/VARNAME</a:t>
            </a:r>
            <a:endParaRPr lang="ru-RU" dirty="0"/>
          </a:p>
          <a:p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005444" y="4096269"/>
            <a:ext cx="3681523" cy="876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datapoints</a:t>
            </a:r>
            <a:r>
              <a:rPr lang="en-US" dirty="0"/>
              <a:t> – get time series data</a:t>
            </a:r>
          </a:p>
          <a:p>
            <a:r>
              <a:rPr lang="en-US" dirty="0" err="1"/>
              <a:t>api</a:t>
            </a:r>
            <a:r>
              <a:rPr lang="en-US" dirty="0"/>
              <a:t>/info – show variable info 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3005444" y="4621480"/>
            <a:ext cx="4798957" cy="3775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api</a:t>
            </a:r>
            <a:r>
              <a:rPr lang="en-US" dirty="0"/>
              <a:t>/names – list available variables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1770809" y="1776583"/>
            <a:ext cx="1137170" cy="44869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Scheduler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983116" y="1717714"/>
            <a:ext cx="7385221" cy="507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Runs parsers periodically and uploads data to database.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982961" y="1148146"/>
            <a:ext cx="76850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Parsers get data from source and extract </a:t>
            </a:r>
            <a:r>
              <a:rPr lang="en-US" dirty="0" err="1"/>
              <a:t>datapoints</a:t>
            </a:r>
            <a:r>
              <a:rPr lang="ru-RU" dirty="0"/>
              <a:t> </a:t>
            </a:r>
            <a:r>
              <a:rPr lang="en-US" dirty="0"/>
              <a:t>as list of dictionaries.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70808" y="615938"/>
            <a:ext cx="1137169" cy="36221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Sources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070794" y="3518518"/>
            <a:ext cx="3133677" cy="49676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Custom API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2982961" y="588636"/>
            <a:ext cx="73853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Sources are static files on internet or other APIs.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56423" y="3523200"/>
            <a:ext cx="3858728" cy="4920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Standard API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1770808" y="5236255"/>
            <a:ext cx="1125447" cy="45772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Frontend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1770808" y="5939185"/>
            <a:ext cx="1125447" cy="39735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User case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3005444" y="2441092"/>
            <a:ext cx="6587135" cy="383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Insert incoming dictionaries to database, overwriting existing data.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3056422" y="5227076"/>
            <a:ext cx="6584322" cy="466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Browse, view and download data on the web.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056422" y="5856302"/>
            <a:ext cx="7072934" cy="480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Download data locally, create charts and build models.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349920" y="2496450"/>
            <a:ext cx="1148232" cy="24710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ru-RU"/>
            </a:defPPr>
            <a:lvl1pPr>
              <a:defRPr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Database</a:t>
            </a:r>
            <a:endParaRPr lang="ru-RU" dirty="0"/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V="1">
            <a:off x="449716" y="2344525"/>
            <a:ext cx="9679640" cy="896"/>
          </a:xfrm>
          <a:prstGeom prst="line">
            <a:avLst/>
          </a:prstGeom>
          <a:ln w="158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 flipV="1">
            <a:off x="449716" y="5110764"/>
            <a:ext cx="9679640" cy="896"/>
          </a:xfrm>
          <a:prstGeom prst="line">
            <a:avLst/>
          </a:prstGeom>
          <a:ln w="158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 flipV="1">
            <a:off x="449716" y="6543413"/>
            <a:ext cx="9679640" cy="896"/>
          </a:xfrm>
          <a:prstGeom prst="line">
            <a:avLst/>
          </a:prstGeom>
          <a:ln w="158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V="1">
            <a:off x="449716" y="491574"/>
            <a:ext cx="9679640" cy="896"/>
          </a:xfrm>
          <a:prstGeom prst="line">
            <a:avLst/>
          </a:prstGeom>
          <a:ln w="158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4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84420" y="651955"/>
            <a:ext cx="10527422" cy="54415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067743" y="1852102"/>
            <a:ext cx="1683558" cy="139133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  <a:lvl1pPr>
              <a:defRPr sz="1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z="1200" dirty="0" smtClean="0"/>
              <a:t>User A:</a:t>
            </a:r>
          </a:p>
          <a:p>
            <a:r>
              <a:rPr lang="en-US" sz="1200" b="0" dirty="0" smtClean="0"/>
              <a:t>- comes to a web site</a:t>
            </a:r>
          </a:p>
          <a:p>
            <a:r>
              <a:rPr lang="en-US" sz="1200" b="0" dirty="0" smtClean="0"/>
              <a:t>- selects a variable</a:t>
            </a:r>
          </a:p>
          <a:p>
            <a:r>
              <a:rPr lang="en-US" sz="1200" b="0" dirty="0" smtClean="0"/>
              <a:t>- views the chart</a:t>
            </a:r>
          </a:p>
          <a:p>
            <a:r>
              <a:rPr lang="en-US" sz="1200" b="0" dirty="0" smtClean="0"/>
              <a:t>- reads variable info</a:t>
            </a:r>
            <a:endParaRPr lang="en-US" sz="1200" b="0" dirty="0"/>
          </a:p>
          <a:p>
            <a:r>
              <a:rPr lang="en-US" sz="1200" b="0" dirty="0" smtClean="0"/>
              <a:t>- downloads data locally</a:t>
            </a:r>
          </a:p>
          <a:p>
            <a:r>
              <a:rPr lang="en-US" sz="1200" b="0" dirty="0" smtClean="0"/>
              <a:t>- shares chart on FB</a:t>
            </a:r>
            <a:endParaRPr lang="ru-RU" sz="1200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5052165" y="4749630"/>
            <a:ext cx="2564117" cy="49764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>
              <a:defRPr sz="12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b="1" dirty="0" err="1" smtClean="0"/>
              <a:t>ru</a:t>
            </a:r>
            <a:r>
              <a:rPr lang="en-US" b="1" dirty="0" smtClean="0"/>
              <a:t>/series/VARNAME - </a:t>
            </a:r>
            <a:r>
              <a:rPr lang="en-US" dirty="0" smtClean="0"/>
              <a:t>shorter </a:t>
            </a:r>
            <a:r>
              <a:rPr lang="en-US" dirty="0"/>
              <a:t>URL syntax </a:t>
            </a:r>
            <a:r>
              <a:rPr lang="en-US" dirty="0" smtClean="0"/>
              <a:t>for </a:t>
            </a:r>
            <a:r>
              <a:rPr lang="en-US" i="1" dirty="0" err="1" smtClean="0"/>
              <a:t>datapoint</a:t>
            </a:r>
            <a:r>
              <a:rPr lang="en-US" dirty="0" smtClean="0"/>
              <a:t> and </a:t>
            </a:r>
            <a:r>
              <a:rPr lang="en-US" i="1" dirty="0" smtClean="0"/>
              <a:t>info</a:t>
            </a:r>
            <a:r>
              <a:rPr lang="en-US" dirty="0" smtClean="0"/>
              <a:t> methods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5052166" y="3604826"/>
            <a:ext cx="2564116" cy="85817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>
              <a:defRPr sz="12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b="1" dirty="0" err="1"/>
              <a:t>api</a:t>
            </a:r>
            <a:r>
              <a:rPr lang="en-US" b="1" dirty="0"/>
              <a:t>/</a:t>
            </a:r>
            <a:r>
              <a:rPr lang="en-US" b="1" dirty="0" err="1"/>
              <a:t>datapoints</a:t>
            </a:r>
            <a:r>
              <a:rPr lang="en-US" b="1" dirty="0"/>
              <a:t> </a:t>
            </a:r>
            <a:r>
              <a:rPr lang="en-US" dirty="0"/>
              <a:t>– get time series data</a:t>
            </a:r>
          </a:p>
          <a:p>
            <a:r>
              <a:rPr lang="en-US" b="1" dirty="0" err="1" smtClean="0"/>
              <a:t>api</a:t>
            </a:r>
            <a:r>
              <a:rPr lang="en-US" b="1" dirty="0" smtClean="0"/>
              <a:t>/info </a:t>
            </a:r>
            <a:r>
              <a:rPr lang="en-US" dirty="0" smtClean="0"/>
              <a:t>– show variable info </a:t>
            </a:r>
          </a:p>
          <a:p>
            <a:r>
              <a:rPr lang="en-US" b="1" dirty="0" err="1" smtClean="0"/>
              <a:t>api</a:t>
            </a:r>
            <a:r>
              <a:rPr lang="en-US" b="1" dirty="0" smtClean="0"/>
              <a:t>/names </a:t>
            </a:r>
            <a:r>
              <a:rPr lang="en-US" dirty="0" smtClean="0"/>
              <a:t>– list available variables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649797" y="1881368"/>
            <a:ext cx="1200574" cy="135166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t">
            <a:noAutofit/>
          </a:bodyPr>
          <a:lstStyle>
            <a:defPPr>
              <a:defRPr lang="ru-RU"/>
            </a:defPPr>
            <a:lvl1pPr>
              <a:defRPr sz="12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Run </a:t>
            </a:r>
            <a:r>
              <a:rPr lang="en-US" dirty="0"/>
              <a:t>parsers periodically and </a:t>
            </a:r>
            <a:r>
              <a:rPr lang="en-US" dirty="0" smtClean="0"/>
              <a:t>upload parser output to </a:t>
            </a:r>
            <a:r>
              <a:rPr lang="en-US" dirty="0"/>
              <a:t>database.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289778" y="1883074"/>
            <a:ext cx="1200574" cy="134995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t">
            <a:noAutofit/>
          </a:bodyPr>
          <a:lstStyle>
            <a:defPPr>
              <a:defRPr lang="ru-RU"/>
            </a:defPPr>
            <a:lvl1pPr>
              <a:defRPr sz="12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Collect data from sources and extract </a:t>
            </a:r>
            <a:r>
              <a:rPr lang="en-US" dirty="0" err="1" smtClean="0"/>
              <a:t>datapoints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05913" y="1382997"/>
            <a:ext cx="1142939" cy="3420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Sources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82609" y="4475105"/>
            <a:ext cx="2564117" cy="23023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Custom 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API (GET)</a:t>
            </a:r>
            <a:endParaRPr lang="ru-RU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32983" y="3591990"/>
            <a:ext cx="1219048" cy="163879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t">
            <a:noAutofit/>
          </a:bodyPr>
          <a:lstStyle>
            <a:defPPr>
              <a:defRPr lang="ru-RU"/>
            </a:defPPr>
            <a:lvl1pPr>
              <a:defRPr sz="12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Insert </a:t>
            </a:r>
            <a:r>
              <a:rPr lang="en-US" dirty="0"/>
              <a:t>incoming dictionaries to database, overwriting existing data.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005914" y="1883074"/>
            <a:ext cx="1142939" cy="63873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>
              <a:defRPr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z="1400" b="0" dirty="0" smtClean="0"/>
              <a:t>Statics files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9778" y="1379374"/>
            <a:ext cx="1200574" cy="3420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Parsers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27518" y="1389308"/>
            <a:ext cx="1375201" cy="3373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Database schema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71500" y="1378106"/>
            <a:ext cx="1288276" cy="3420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Frontend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39537" y="1378106"/>
            <a:ext cx="1711764" cy="3420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User case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49796" y="1378106"/>
            <a:ext cx="1200574" cy="3420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Scheduler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05913" y="2590586"/>
            <a:ext cx="1142939" cy="64244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>
              <a:defRPr sz="1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b="0" dirty="0"/>
              <a:t>Other </a:t>
            </a:r>
            <a:r>
              <a:rPr lang="en-US" b="0" dirty="0" smtClean="0"/>
              <a:t>APIs</a:t>
            </a:r>
            <a:endParaRPr lang="ru-RU" b="0" dirty="0"/>
          </a:p>
        </p:txBody>
      </p:sp>
      <p:sp>
        <p:nvSpPr>
          <p:cNvPr id="39" name="TextBox 38"/>
          <p:cNvSpPr txBox="1"/>
          <p:nvPr/>
        </p:nvSpPr>
        <p:spPr>
          <a:xfrm>
            <a:off x="8061482" y="3477598"/>
            <a:ext cx="1683558" cy="175023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  <a:lvl1pPr>
              <a:defRPr sz="1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z="1200" dirty="0" smtClean="0"/>
              <a:t>User B:</a:t>
            </a:r>
          </a:p>
          <a:p>
            <a:pPr marL="171450" indent="-171450">
              <a:buFontTx/>
              <a:buChar char="-"/>
            </a:pPr>
            <a:r>
              <a:rPr lang="en-US" sz="1200" b="0" dirty="0" smtClean="0"/>
              <a:t>downloads data using pandas or R</a:t>
            </a:r>
          </a:p>
          <a:p>
            <a:pPr marL="171450" indent="-171450">
              <a:buFontTx/>
              <a:buChar char="-"/>
            </a:pPr>
            <a:r>
              <a:rPr lang="en-US" sz="1200" b="0" dirty="0" smtClean="0"/>
              <a:t>draws charts </a:t>
            </a:r>
          </a:p>
          <a:p>
            <a:pPr marL="171450" indent="-171450">
              <a:buFontTx/>
              <a:buChar char="-"/>
            </a:pPr>
            <a:r>
              <a:rPr lang="en-US" sz="1200" b="0" dirty="0" smtClean="0"/>
              <a:t>makes models</a:t>
            </a:r>
          </a:p>
          <a:p>
            <a:pPr marL="171450" indent="-171450">
              <a:buFontTx/>
              <a:buChar char="-"/>
            </a:pPr>
            <a:r>
              <a:rPr lang="en-US" sz="1200" b="0" dirty="0" smtClean="0"/>
              <a:t>publishes notebook or report</a:t>
            </a:r>
            <a:endParaRPr lang="ru-RU" sz="1200" b="0" dirty="0"/>
          </a:p>
        </p:txBody>
      </p:sp>
      <p:sp>
        <p:nvSpPr>
          <p:cNvPr id="40" name="TextBox 39"/>
          <p:cNvSpPr txBox="1"/>
          <p:nvPr/>
        </p:nvSpPr>
        <p:spPr>
          <a:xfrm>
            <a:off x="6571499" y="1866208"/>
            <a:ext cx="1288277" cy="13772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>
              <a:defRPr sz="1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sz="1200" b="0" dirty="0"/>
              <a:t>Flask-based </a:t>
            </a:r>
            <a:br>
              <a:rPr lang="en-US" sz="1200" b="0" dirty="0"/>
            </a:br>
            <a:r>
              <a:rPr lang="en-US" sz="1200" b="0" dirty="0"/>
              <a:t>service to browse, view and download data on the web.</a:t>
            </a:r>
            <a:endParaRPr lang="ru-RU" sz="1200" b="0" dirty="0"/>
          </a:p>
          <a:p>
            <a:pPr algn="ctr"/>
            <a:endParaRPr lang="en-US" sz="1200" b="0" dirty="0"/>
          </a:p>
        </p:txBody>
      </p:sp>
      <p:sp>
        <p:nvSpPr>
          <p:cNvPr id="45" name="TextBox 44"/>
          <p:cNvSpPr txBox="1"/>
          <p:nvPr/>
        </p:nvSpPr>
        <p:spPr>
          <a:xfrm>
            <a:off x="5027519" y="1877411"/>
            <a:ext cx="1368908" cy="13556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t">
            <a:noAutofit/>
          </a:bodyPr>
          <a:lstStyle>
            <a:defPPr>
              <a:defRPr lang="ru-RU"/>
            </a:defPPr>
            <a:lvl1pPr>
              <a:defRPr sz="1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b="0" dirty="0"/>
              <a:t>One table with fields for ‘name’, ‘</a:t>
            </a:r>
            <a:r>
              <a:rPr lang="en-US" b="0" dirty="0" err="1"/>
              <a:t>freq</a:t>
            </a:r>
            <a:r>
              <a:rPr lang="en-US" b="0" dirty="0"/>
              <a:t>’, ‘date’ and ‘value’.</a:t>
            </a:r>
            <a:endParaRPr lang="ru-RU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80208" y="3301611"/>
            <a:ext cx="12968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Upload (POST) </a:t>
            </a:r>
            <a:endParaRPr lang="ru-RU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4978022" y="3301611"/>
            <a:ext cx="13505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Retrieve (GET) </a:t>
            </a:r>
            <a:endParaRPr lang="ru-RU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Равнобедренный треугольник 3"/>
          <p:cNvSpPr/>
          <p:nvPr/>
        </p:nvSpPr>
        <p:spPr>
          <a:xfrm>
            <a:off x="7064060" y="3347863"/>
            <a:ext cx="211016" cy="123842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ru-RU" b="1">
              <a:solidFill>
                <a:schemeClr val="bg1"/>
              </a:solidFill>
            </a:endParaRPr>
          </a:p>
        </p:txBody>
      </p:sp>
      <p:sp>
        <p:nvSpPr>
          <p:cNvPr id="48" name="Равнобедренный треугольник 47"/>
          <p:cNvSpPr/>
          <p:nvPr/>
        </p:nvSpPr>
        <p:spPr>
          <a:xfrm rot="5400000">
            <a:off x="7710908" y="4936529"/>
            <a:ext cx="211016" cy="123842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ru-RU" b="1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32983" y="5431022"/>
            <a:ext cx="3983299" cy="3243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Database</a:t>
            </a:r>
            <a:r>
              <a:rPr lang="ru-RU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API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43553" y="3583744"/>
            <a:ext cx="2406077" cy="3173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Data model</a:t>
            </a:r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1043553" y="3969667"/>
            <a:ext cx="2406286" cy="17937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t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Every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datapoint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is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represented by a dictionary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with ‘name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’, ‘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freq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’, ‘date’, ‘value’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keys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‘name’ has </a:t>
            </a:r>
            <a:r>
              <a:rPr lang="en-US" sz="1200" i="1" dirty="0" err="1" smtClean="0">
                <a:solidFill>
                  <a:schemeClr val="accent1">
                    <a:lumMod val="50000"/>
                  </a:schemeClr>
                </a:solidFill>
              </a:rPr>
              <a:t>VARNAMES_unit</a:t>
            </a:r>
            <a:r>
              <a:rPr lang="en-US" sz="12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format</a:t>
            </a:r>
            <a:endParaRPr lang="ru-RU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943451" y="1836243"/>
            <a:ext cx="1100716" cy="336985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 algn="ctr">
              <a:defRPr sz="12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Visualisation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9889898" y="1384604"/>
            <a:ext cx="1161147" cy="3420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Viz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01502" y="875674"/>
            <a:ext cx="2488850" cy="3420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Minikep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data pipeline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92044" y="5440026"/>
            <a:ext cx="2379311" cy="4195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Last edited: October 30, 2017</a:t>
            </a:r>
            <a:endParaRPr lang="ru-RU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Равнобедренный треугольник 59"/>
          <p:cNvSpPr/>
          <p:nvPr/>
        </p:nvSpPr>
        <p:spPr>
          <a:xfrm rot="10800000">
            <a:off x="7064060" y="4539081"/>
            <a:ext cx="252000" cy="123842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ru-RU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8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2581317" y="867870"/>
            <a:ext cx="1821756" cy="5281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>
              <a:defRPr sz="12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b="1" dirty="0" smtClean="0"/>
              <a:t>Parser</a:t>
            </a:r>
            <a:r>
              <a:rPr lang="en-US" dirty="0" smtClean="0"/>
              <a:t> reads source and produces </a:t>
            </a:r>
            <a:r>
              <a:rPr lang="en-US" dirty="0" err="1" smtClean="0"/>
              <a:t>datapoints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982664" y="5058300"/>
            <a:ext cx="1456865" cy="6680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>
            <a:noAutofit/>
          </a:bodyPr>
          <a:lstStyle>
            <a:defPPr>
              <a:defRPr lang="ru-RU"/>
            </a:def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Frontend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78127" y="5058301"/>
            <a:ext cx="1723418" cy="66800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>
              <a:defRPr sz="1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b="0" dirty="0" smtClean="0"/>
              <a:t>User browses data at web interface</a:t>
            </a:r>
            <a:endParaRPr lang="ru-RU" b="0" dirty="0"/>
          </a:p>
        </p:txBody>
      </p:sp>
      <p:sp>
        <p:nvSpPr>
          <p:cNvPr id="44" name="TextBox 43"/>
          <p:cNvSpPr txBox="1"/>
          <p:nvPr/>
        </p:nvSpPr>
        <p:spPr>
          <a:xfrm>
            <a:off x="2581317" y="209752"/>
            <a:ext cx="1821756" cy="4752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>
              <a:defRPr sz="12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dirty="0" smtClean="0"/>
              <a:t>Static file or other API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2562885" y="1552722"/>
            <a:ext cx="1840188" cy="47889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 algn="ctr">
              <a:defRPr sz="12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b="1" dirty="0" smtClean="0"/>
              <a:t>Uploader </a:t>
            </a:r>
            <a:r>
              <a:rPr lang="en-US" dirty="0" smtClean="0"/>
              <a:t>posts data to database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4544862" y="873284"/>
            <a:ext cx="1623915" cy="117207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>
              <a:defRPr sz="12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b="1" dirty="0" smtClean="0"/>
              <a:t>Scheduler</a:t>
            </a:r>
            <a:r>
              <a:rPr lang="en-US" dirty="0" smtClean="0"/>
              <a:t> periodically runs parser and uploader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2562885" y="3282873"/>
            <a:ext cx="3467292" cy="4752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>
              <a:defRPr sz="12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Data stored as database entries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2581316" y="3758916"/>
            <a:ext cx="3572217" cy="4316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>
              <a:defRPr sz="12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dirty="0" smtClean="0"/>
              <a:t>Public API to query data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4526429" y="5952794"/>
            <a:ext cx="1627104" cy="80693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>
              <a:defRPr sz="1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b="0" dirty="0" smtClean="0"/>
              <a:t>User downloads data in pandas/R, draws charts, builds models</a:t>
            </a:r>
            <a:endParaRPr lang="ru-RU" b="0" dirty="0"/>
          </a:p>
        </p:txBody>
      </p:sp>
      <p:sp>
        <p:nvSpPr>
          <p:cNvPr id="67" name="TextBox 66"/>
          <p:cNvSpPr txBox="1"/>
          <p:nvPr/>
        </p:nvSpPr>
        <p:spPr>
          <a:xfrm>
            <a:off x="982663" y="2873884"/>
            <a:ext cx="1456865" cy="13166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>
            <a:noAutofit/>
          </a:bodyPr>
          <a:lstStyle>
            <a:defPPr>
              <a:defRPr lang="ru-RU"/>
            </a:def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Database API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82663" y="833092"/>
            <a:ext cx="1456865" cy="121227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>
            <a:noAutofit/>
          </a:bodyPr>
          <a:lstStyle>
            <a:defPPr>
              <a:defRPr lang="ru-RU"/>
            </a:def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Parsers and scheduler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82665" y="5952794"/>
            <a:ext cx="1456865" cy="80693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>
            <a:noAutofit/>
          </a:bodyPr>
          <a:lstStyle>
            <a:defPPr>
              <a:defRPr lang="ru-RU"/>
            </a:def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User code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examples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81316" y="2221110"/>
            <a:ext cx="1821757" cy="4752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>
              <a:defRPr sz="12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dirty="0" smtClean="0"/>
              <a:t>List of </a:t>
            </a:r>
            <a:r>
              <a:rPr lang="en-US" dirty="0" err="1" smtClean="0"/>
              <a:t>datapoints</a:t>
            </a:r>
            <a:endParaRPr lang="en-US" dirty="0" smtClean="0"/>
          </a:p>
          <a:p>
            <a:pPr algn="ctr"/>
            <a:r>
              <a:rPr lang="en-US" dirty="0" smtClean="0"/>
              <a:t>in JSON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2547641" y="2873884"/>
            <a:ext cx="3605892" cy="4316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>
              <a:defRPr sz="12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dirty="0" smtClean="0"/>
              <a:t>API to post / delete data + admin token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529618" y="4368816"/>
            <a:ext cx="1623915" cy="4752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>
              <a:defRPr sz="12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dirty="0" smtClean="0"/>
              <a:t>CSV file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2581317" y="4368817"/>
            <a:ext cx="1720228" cy="4752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>
              <a:defRPr sz="12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dirty="0" smtClean="0"/>
              <a:t>JSON</a:t>
            </a:r>
            <a:endParaRPr lang="ru-RU" dirty="0"/>
          </a:p>
        </p:txBody>
      </p:sp>
      <p:cxnSp>
        <p:nvCxnSpPr>
          <p:cNvPr id="10" name="Соединительная линия уступом 9"/>
          <p:cNvCxnSpPr>
            <a:stCxn id="45" idx="2"/>
            <a:endCxn id="65" idx="1"/>
          </p:cNvCxnSpPr>
          <p:nvPr/>
        </p:nvCxnSpPr>
        <p:spPr>
          <a:xfrm rot="16200000" flipH="1">
            <a:off x="3668153" y="5497984"/>
            <a:ext cx="629959" cy="1086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3" idx="2"/>
            <a:endCxn id="65" idx="0"/>
          </p:cNvCxnSpPr>
          <p:nvPr/>
        </p:nvCxnSpPr>
        <p:spPr>
          <a:xfrm flipH="1">
            <a:off x="5339981" y="4844021"/>
            <a:ext cx="1595" cy="110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74" idx="2"/>
            <a:endCxn id="45" idx="0"/>
          </p:cNvCxnSpPr>
          <p:nvPr/>
        </p:nvCxnSpPr>
        <p:spPr>
          <a:xfrm flipH="1">
            <a:off x="3439836" y="4844022"/>
            <a:ext cx="1595" cy="21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8769543" y="1843134"/>
            <a:ext cx="1595" cy="21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4365832" y="1130792"/>
            <a:ext cx="179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4376563" y="1798344"/>
            <a:ext cx="179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08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</TotalTime>
  <Words>388</Words>
  <Application>Microsoft Office PowerPoint</Application>
  <PresentationFormat>Широкоэкранный</PresentationFormat>
  <Paragraphs>85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Evgeniy Pogrebnyak</dc:creator>
  <cp:lastModifiedBy>Evgeniy Pogrebnyak</cp:lastModifiedBy>
  <cp:revision>39</cp:revision>
  <dcterms:created xsi:type="dcterms:W3CDTF">2017-10-29T13:59:38Z</dcterms:created>
  <dcterms:modified xsi:type="dcterms:W3CDTF">2017-11-24T20:00:38Z</dcterms:modified>
</cp:coreProperties>
</file>