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0" userDrawn="1">
          <p15:clr>
            <a:srgbClr val="A4A3A4"/>
          </p15:clr>
        </p15:guide>
        <p15:guide id="2" pos="18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82" d="100"/>
          <a:sy n="82" d="100"/>
        </p:scale>
        <p:origin x="60" y="552"/>
      </p:cViewPr>
      <p:guideLst>
        <p:guide orient="horz" pos="1480"/>
        <p:guide pos="186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199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D5B0D-F674-4196-80C5-F4D3D91B1BAE}" type="datetimeFigureOut">
              <a:rPr lang="ru-RU" smtClean="0"/>
              <a:t>29.10.2017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182AC-F58A-4909-8484-CDC7E5932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874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182AC-F58A-4909-8484-CDC7E5932FC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650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A62A-6F29-4A21-B196-732B57BF6BDE}" type="datetimeFigureOut">
              <a:rPr lang="ru-RU" smtClean="0"/>
              <a:t>29.10.2017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6034-CAF9-4599-AFE8-05B3CE96A3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6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A62A-6F29-4A21-B196-732B57BF6BDE}" type="datetimeFigureOut">
              <a:rPr lang="ru-RU" smtClean="0"/>
              <a:t>29.10.2017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6034-CAF9-4599-AFE8-05B3CE96A3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976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A62A-6F29-4A21-B196-732B57BF6BDE}" type="datetimeFigureOut">
              <a:rPr lang="ru-RU" smtClean="0"/>
              <a:t>29.10.2017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6034-CAF9-4599-AFE8-05B3CE96A3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26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A62A-6F29-4A21-B196-732B57BF6BDE}" type="datetimeFigureOut">
              <a:rPr lang="ru-RU" smtClean="0"/>
              <a:t>29.10.2017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6034-CAF9-4599-AFE8-05B3CE96A3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43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A62A-6F29-4A21-B196-732B57BF6BDE}" type="datetimeFigureOut">
              <a:rPr lang="ru-RU" smtClean="0"/>
              <a:t>29.10.2017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6034-CAF9-4599-AFE8-05B3CE96A3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18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A62A-6F29-4A21-B196-732B57BF6BDE}" type="datetimeFigureOut">
              <a:rPr lang="ru-RU" smtClean="0"/>
              <a:t>29.10.2017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6034-CAF9-4599-AFE8-05B3CE96A3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47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A62A-6F29-4A21-B196-732B57BF6BDE}" type="datetimeFigureOut">
              <a:rPr lang="ru-RU" smtClean="0"/>
              <a:t>29.10.2017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6034-CAF9-4599-AFE8-05B3CE96A3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38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A62A-6F29-4A21-B196-732B57BF6BDE}" type="datetimeFigureOut">
              <a:rPr lang="ru-RU" smtClean="0"/>
              <a:t>29.10.2017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6034-CAF9-4599-AFE8-05B3CE96A3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58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A62A-6F29-4A21-B196-732B57BF6BDE}" type="datetimeFigureOut">
              <a:rPr lang="ru-RU" smtClean="0"/>
              <a:t>29.10.2017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6034-CAF9-4599-AFE8-05B3CE96A3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99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A62A-6F29-4A21-B196-732B57BF6BDE}" type="datetimeFigureOut">
              <a:rPr lang="ru-RU" smtClean="0"/>
              <a:t>29.10.2017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6034-CAF9-4599-AFE8-05B3CE96A3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57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A62A-6F29-4A21-B196-732B57BF6BDE}" type="datetimeFigureOut">
              <a:rPr lang="ru-RU" smtClean="0"/>
              <a:t>29.10.2017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6034-CAF9-4599-AFE8-05B3CE96A3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28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EA62A-6F29-4A21-B196-732B57BF6BDE}" type="datetimeFigureOut">
              <a:rPr lang="ru-RU" smtClean="0"/>
              <a:t>29.10.2017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A6034-CAF9-4599-AFE8-05B3CE96A3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44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70809" y="1134391"/>
            <a:ext cx="1137170" cy="48595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Parser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53009" y="620129"/>
            <a:ext cx="1133216" cy="16051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ru-RU"/>
            </a:defPPr>
          </a:lstStyle>
          <a:p>
            <a:r>
              <a:rPr lang="en-US" dirty="0"/>
              <a:t>Parsers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770809" y="2490551"/>
            <a:ext cx="1137170" cy="34243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>
            <a:defPPr>
              <a:defRPr lang="ru-RU"/>
            </a:defPPr>
          </a:lstStyle>
          <a:p>
            <a:r>
              <a:rPr lang="en-US" dirty="0"/>
              <a:t>Upload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770810" y="2989231"/>
            <a:ext cx="1137169" cy="36982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>
            <a:defPPr>
              <a:defRPr lang="ru-RU"/>
            </a:defPPr>
          </a:lstStyle>
          <a:p>
            <a:r>
              <a:rPr lang="en-US" dirty="0"/>
              <a:t>Schema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770809" y="3515302"/>
            <a:ext cx="1137169" cy="144630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>
            <a:defPPr>
              <a:defRPr lang="ru-RU"/>
            </a:defPPr>
          </a:lstStyle>
          <a:p>
            <a:r>
              <a:rPr lang="en-US" dirty="0"/>
              <a:t>Queries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963863" y="2989231"/>
            <a:ext cx="7385378" cy="3698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>
            <a:defPPr>
              <a:defRPr lang="ru-RU"/>
            </a:defPPr>
          </a:lstStyle>
          <a:p>
            <a:r>
              <a:rPr lang="en-US" dirty="0"/>
              <a:t>One table with fields for ‘name’, ‘</a:t>
            </a:r>
            <a:r>
              <a:rPr lang="en-US" dirty="0" err="1"/>
              <a:t>freq</a:t>
            </a:r>
            <a:r>
              <a:rPr lang="en-US" dirty="0"/>
              <a:t>’, ‘date’ and ‘value’.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6197298" y="4693684"/>
            <a:ext cx="1682498" cy="461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>
            <a:defPPr>
              <a:defRPr lang="ru-RU"/>
            </a:defPPr>
          </a:lstStyle>
          <a:p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7070794" y="4074841"/>
            <a:ext cx="2959561" cy="908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Shorter URL syntax for time series data and info as</a:t>
            </a:r>
          </a:p>
          <a:p>
            <a:r>
              <a:rPr lang="en-US" dirty="0" err="1"/>
              <a:t>ru</a:t>
            </a:r>
            <a:r>
              <a:rPr lang="en-US" dirty="0"/>
              <a:t>/series/VARNAME</a:t>
            </a:r>
            <a:endParaRPr lang="ru-RU" dirty="0"/>
          </a:p>
          <a:p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3005444" y="4096269"/>
            <a:ext cx="3681523" cy="876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datapoints</a:t>
            </a:r>
            <a:r>
              <a:rPr lang="en-US" dirty="0"/>
              <a:t> – get time series data</a:t>
            </a:r>
          </a:p>
          <a:p>
            <a:r>
              <a:rPr lang="en-US" dirty="0" err="1"/>
              <a:t>api</a:t>
            </a:r>
            <a:r>
              <a:rPr lang="en-US" dirty="0"/>
              <a:t>/info – show variable info 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3005444" y="4621480"/>
            <a:ext cx="4798957" cy="3775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api</a:t>
            </a:r>
            <a:r>
              <a:rPr lang="en-US" dirty="0"/>
              <a:t>/names – list available variables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1770809" y="1776583"/>
            <a:ext cx="1137170" cy="44869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Scheduler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2983116" y="1717714"/>
            <a:ext cx="7385221" cy="507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>
            <a:defPPr>
              <a:defRPr lang="ru-RU"/>
            </a:defPPr>
          </a:lstStyle>
          <a:p>
            <a:r>
              <a:rPr lang="en-US" dirty="0"/>
              <a:t>Runs parsers periodically and uploads data to database.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982961" y="1148146"/>
            <a:ext cx="768503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Parsers get data from source and extract </a:t>
            </a:r>
            <a:r>
              <a:rPr lang="en-US" dirty="0" err="1"/>
              <a:t>datapoints</a:t>
            </a:r>
            <a:r>
              <a:rPr lang="ru-RU" dirty="0"/>
              <a:t> </a:t>
            </a:r>
            <a:r>
              <a:rPr lang="en-US" dirty="0"/>
              <a:t>as list of dictionaries.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770808" y="615938"/>
            <a:ext cx="1137169" cy="36221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Sources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7070794" y="3518518"/>
            <a:ext cx="3133677" cy="49676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txBody>
          <a:bodyPr wrap="square" rtlCol="0">
            <a:noAutofit/>
          </a:bodyPr>
          <a:lstStyle>
            <a:defPPr>
              <a:defRPr lang="ru-RU"/>
            </a:defPPr>
          </a:lstStyle>
          <a:p>
            <a:r>
              <a:rPr lang="en-US" dirty="0"/>
              <a:t>Custom API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2982961" y="588636"/>
            <a:ext cx="738537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Sources are static files on internet or other APIs.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056423" y="3523200"/>
            <a:ext cx="3858728" cy="4920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txBody>
          <a:bodyPr wrap="square" rtlCol="0">
            <a:noAutofit/>
          </a:bodyPr>
          <a:lstStyle>
            <a:defPPr>
              <a:defRPr lang="ru-RU"/>
            </a:defPPr>
          </a:lstStyle>
          <a:p>
            <a:r>
              <a:rPr lang="en-US" dirty="0"/>
              <a:t>Standard API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1770808" y="5236255"/>
            <a:ext cx="1125447" cy="45772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>
            <a:defPPr>
              <a:defRPr lang="ru-RU"/>
            </a:defPPr>
          </a:lstStyle>
          <a:p>
            <a:r>
              <a:rPr lang="en-US" dirty="0"/>
              <a:t>Frontend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1770808" y="5939185"/>
            <a:ext cx="1125447" cy="39735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>
            <a:defPPr>
              <a:defRPr lang="ru-RU"/>
            </a:defPPr>
          </a:lstStyle>
          <a:p>
            <a:r>
              <a:rPr lang="en-US" dirty="0"/>
              <a:t>User case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3005444" y="2441092"/>
            <a:ext cx="6587135" cy="3839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>
            <a:defPPr>
              <a:defRPr lang="ru-RU"/>
            </a:defPPr>
          </a:lstStyle>
          <a:p>
            <a:r>
              <a:rPr lang="en-US" dirty="0"/>
              <a:t>Insert incoming dictionaries to database, overwriting existing data.</a:t>
            </a:r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3056422" y="5227076"/>
            <a:ext cx="6584322" cy="4669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>
            <a:defPPr>
              <a:defRPr lang="ru-RU"/>
            </a:defPPr>
          </a:lstStyle>
          <a:p>
            <a:r>
              <a:rPr lang="en-US" dirty="0"/>
              <a:t>Browse, view and download data on the web.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3056422" y="5856302"/>
            <a:ext cx="7072934" cy="480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>
            <a:defPPr>
              <a:defRPr lang="ru-RU"/>
            </a:defPPr>
          </a:lstStyle>
          <a:p>
            <a:r>
              <a:rPr lang="en-US" dirty="0"/>
              <a:t>Download data locally, create charts and build models.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349920" y="2496450"/>
            <a:ext cx="1148232" cy="24710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ru-RU"/>
            </a:defPPr>
            <a:lvl1pPr>
              <a:defRPr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Database</a:t>
            </a:r>
            <a:endParaRPr lang="ru-RU" dirty="0"/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V="1">
            <a:off x="449716" y="2344525"/>
            <a:ext cx="9679640" cy="896"/>
          </a:xfrm>
          <a:prstGeom prst="line">
            <a:avLst/>
          </a:prstGeom>
          <a:ln w="158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/>
          <p:nvPr/>
        </p:nvCxnSpPr>
        <p:spPr>
          <a:xfrm flipV="1">
            <a:off x="449716" y="5110764"/>
            <a:ext cx="9679640" cy="896"/>
          </a:xfrm>
          <a:prstGeom prst="line">
            <a:avLst/>
          </a:prstGeom>
          <a:ln w="158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 flipV="1">
            <a:off x="449716" y="6543413"/>
            <a:ext cx="9679640" cy="896"/>
          </a:xfrm>
          <a:prstGeom prst="line">
            <a:avLst/>
          </a:prstGeom>
          <a:ln w="158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 flipV="1">
            <a:off x="449716" y="491574"/>
            <a:ext cx="9679640" cy="896"/>
          </a:xfrm>
          <a:prstGeom prst="line">
            <a:avLst/>
          </a:prstGeom>
          <a:ln w="158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34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8314451" y="1179940"/>
            <a:ext cx="3437282" cy="37125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>
            <a:defPPr>
              <a:defRPr lang="ru-RU"/>
            </a:defPPr>
          </a:lstStyle>
          <a:p>
            <a:r>
              <a:rPr lang="en-US" dirty="0"/>
              <a:t>Data model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246717" y="1654280"/>
            <a:ext cx="35727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Every time series indicator has `name`. Every </a:t>
            </a:r>
            <a:r>
              <a:rPr lang="en-US" dirty="0" err="1" smtClean="0"/>
              <a:t>datapoint</a:t>
            </a:r>
            <a:r>
              <a:rPr lang="en-US" dirty="0" smtClean="0"/>
              <a:t> (observation) is represented by a dictionary with ‘name’, ‘</a:t>
            </a:r>
            <a:r>
              <a:rPr lang="en-US" dirty="0" err="1" smtClean="0"/>
              <a:t>freq</a:t>
            </a:r>
            <a:r>
              <a:rPr lang="en-US" dirty="0" smtClean="0"/>
              <a:t>’, ‘date’, ‘value’ keys.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68358" y="5703712"/>
            <a:ext cx="2281907" cy="42022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 smtClean="0"/>
              <a:t>Visualisation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982961" y="6123939"/>
            <a:ext cx="3434772" cy="61552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/>
              <a:t>Download data, visualize and present the results 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650430" y="6123939"/>
            <a:ext cx="3656344" cy="61552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/>
              <a:t>Browse data on the web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900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172</Words>
  <Application>Microsoft Office PowerPoint</Application>
  <PresentationFormat>Широкоэкранный</PresentationFormat>
  <Paragraphs>30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Evgeniy Pogrebnyak</dc:creator>
  <cp:lastModifiedBy>Evgeniy Pogrebnyak</cp:lastModifiedBy>
  <cp:revision>14</cp:revision>
  <dcterms:created xsi:type="dcterms:W3CDTF">2017-10-29T13:59:38Z</dcterms:created>
  <dcterms:modified xsi:type="dcterms:W3CDTF">2017-10-29T16:24:25Z</dcterms:modified>
</cp:coreProperties>
</file>