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60" r:id="rId1"/>
  </p:sldMasterIdLst>
  <p:sldIdLst>
    <p:sldId id="256" r:id="rId2"/>
    <p:sldId id="258" r:id="rId3"/>
    <p:sldId id="259" r:id="rId4"/>
    <p:sldId id="257" r:id="rId5"/>
    <p:sldId id="260" r:id="rId6"/>
    <p:sldId id="261"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FD36ED-4B0D-76E7-0D4C-7326F54930D8}" v="1456" dt="2019-11-07T06:14:52.704"/>
    <p1510:client id="{A877A7B7-59BC-CFB8-A226-B3A606FB830D}" v="2404" dt="2019-11-08T10:57:24.2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3" d="100"/>
          <a:sy n="73" d="100"/>
        </p:scale>
        <p:origin x="41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7.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16.svg"/><Relationship Id="rId1" Type="http://schemas.openxmlformats.org/officeDocument/2006/relationships/image" Target="../media/image10.png"/><Relationship Id="rId6" Type="http://schemas.openxmlformats.org/officeDocument/2006/relationships/image" Target="../media/image20.svg"/><Relationship Id="rId5" Type="http://schemas.openxmlformats.org/officeDocument/2006/relationships/image" Target="../media/image12.png"/><Relationship Id="rId4" Type="http://schemas.openxmlformats.org/officeDocument/2006/relationships/image" Target="../media/image18.svg"/></Relationships>
</file>

<file path=ppt/diagrams/_rels/data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image" Target="../media/image22.svg"/><Relationship Id="rId1" Type="http://schemas.openxmlformats.org/officeDocument/2006/relationships/image" Target="../media/image13.png"/><Relationship Id="rId6" Type="http://schemas.openxmlformats.org/officeDocument/2006/relationships/image" Target="../media/image26.svg"/><Relationship Id="rId5" Type="http://schemas.openxmlformats.org/officeDocument/2006/relationships/image" Target="../media/image15.png"/><Relationship Id="rId4" Type="http://schemas.openxmlformats.org/officeDocument/2006/relationships/image" Target="../media/image24.svg"/></Relationships>
</file>

<file path=ppt/diagrams/_rels/data4.xml.rels><?xml version="1.0" encoding="UTF-8" standalone="yes"?>
<Relationships xmlns="http://schemas.openxmlformats.org/package/2006/relationships"><Relationship Id="rId8" Type="http://schemas.openxmlformats.org/officeDocument/2006/relationships/image" Target="../media/image37.svg"/><Relationship Id="rId13"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1.png"/><Relationship Id="rId12" Type="http://schemas.openxmlformats.org/officeDocument/2006/relationships/image" Target="../media/image41.svg"/><Relationship Id="rId2" Type="http://schemas.openxmlformats.org/officeDocument/2006/relationships/image" Target="../media/image31.svg"/><Relationship Id="rId16" Type="http://schemas.openxmlformats.org/officeDocument/2006/relationships/image" Target="../media/image45.svg"/><Relationship Id="rId1" Type="http://schemas.openxmlformats.org/officeDocument/2006/relationships/image" Target="../media/image18.png"/><Relationship Id="rId6" Type="http://schemas.openxmlformats.org/officeDocument/2006/relationships/image" Target="../media/image35.svg"/><Relationship Id="rId11" Type="http://schemas.openxmlformats.org/officeDocument/2006/relationships/image" Target="../media/image23.png"/><Relationship Id="rId5" Type="http://schemas.openxmlformats.org/officeDocument/2006/relationships/image" Target="../media/image20.png"/><Relationship Id="rId15" Type="http://schemas.openxmlformats.org/officeDocument/2006/relationships/image" Target="../media/image25.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22.png"/><Relationship Id="rId14" Type="http://schemas.openxmlformats.org/officeDocument/2006/relationships/image" Target="../media/image4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7.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16.svg"/><Relationship Id="rId1" Type="http://schemas.openxmlformats.org/officeDocument/2006/relationships/image" Target="../media/image10.png"/><Relationship Id="rId6" Type="http://schemas.openxmlformats.org/officeDocument/2006/relationships/image" Target="../media/image20.svg"/><Relationship Id="rId5" Type="http://schemas.openxmlformats.org/officeDocument/2006/relationships/image" Target="../media/image12.png"/><Relationship Id="rId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image" Target="../media/image22.svg"/><Relationship Id="rId1" Type="http://schemas.openxmlformats.org/officeDocument/2006/relationships/image" Target="../media/image13.png"/><Relationship Id="rId6" Type="http://schemas.openxmlformats.org/officeDocument/2006/relationships/image" Target="../media/image26.svg"/><Relationship Id="rId5" Type="http://schemas.openxmlformats.org/officeDocument/2006/relationships/image" Target="../media/image15.png"/><Relationship Id="rId4" Type="http://schemas.openxmlformats.org/officeDocument/2006/relationships/image" Target="../media/image24.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7.svg"/><Relationship Id="rId13"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1.png"/><Relationship Id="rId12" Type="http://schemas.openxmlformats.org/officeDocument/2006/relationships/image" Target="../media/image41.svg"/><Relationship Id="rId2" Type="http://schemas.openxmlformats.org/officeDocument/2006/relationships/image" Target="../media/image31.svg"/><Relationship Id="rId16" Type="http://schemas.openxmlformats.org/officeDocument/2006/relationships/image" Target="../media/image45.svg"/><Relationship Id="rId1" Type="http://schemas.openxmlformats.org/officeDocument/2006/relationships/image" Target="../media/image18.png"/><Relationship Id="rId6" Type="http://schemas.openxmlformats.org/officeDocument/2006/relationships/image" Target="../media/image35.svg"/><Relationship Id="rId11" Type="http://schemas.openxmlformats.org/officeDocument/2006/relationships/image" Target="../media/image23.png"/><Relationship Id="rId5" Type="http://schemas.openxmlformats.org/officeDocument/2006/relationships/image" Target="../media/image20.png"/><Relationship Id="rId15" Type="http://schemas.openxmlformats.org/officeDocument/2006/relationships/image" Target="../media/image25.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22.png"/><Relationship Id="rId14" Type="http://schemas.openxmlformats.org/officeDocument/2006/relationships/image" Target="../media/image43.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37CACB-550A-4858-9665-C855E258B7BB}"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22D9E27C-A6FB-460B-88F0-76A4713D78F0}">
      <dgm:prSet/>
      <dgm:spPr/>
      <dgm:t>
        <a:bodyPr/>
        <a:lstStyle/>
        <a:p>
          <a:pPr>
            <a:lnSpc>
              <a:spcPct val="100000"/>
            </a:lnSpc>
          </a:pPr>
          <a:r>
            <a:rPr lang="en-GB" dirty="0">
              <a:latin typeface="Times New Roman"/>
              <a:cs typeface="Times New Roman"/>
            </a:rPr>
            <a:t>While travelling if your vehicle suddenly breaks down it is difficult to find mechanics in the nearby locality. </a:t>
          </a:r>
          <a:endParaRPr lang="en-US" dirty="0">
            <a:latin typeface="Times New Roman"/>
            <a:cs typeface="Times New Roman"/>
          </a:endParaRPr>
        </a:p>
      </dgm:t>
    </dgm:pt>
    <dgm:pt modelId="{E1B42853-9902-43ED-AFFF-753076ED41F7}" type="parTrans" cxnId="{43E8C213-D6A3-4EE8-AC2B-FCBC9B7B7552}">
      <dgm:prSet/>
      <dgm:spPr/>
      <dgm:t>
        <a:bodyPr/>
        <a:lstStyle/>
        <a:p>
          <a:endParaRPr lang="en-US"/>
        </a:p>
      </dgm:t>
    </dgm:pt>
    <dgm:pt modelId="{9DE207DF-255C-4CC4-AC4B-596A644F8B3A}" type="sibTrans" cxnId="{43E8C213-D6A3-4EE8-AC2B-FCBC9B7B7552}">
      <dgm:prSet/>
      <dgm:spPr/>
      <dgm:t>
        <a:bodyPr/>
        <a:lstStyle/>
        <a:p>
          <a:endParaRPr lang="en-US"/>
        </a:p>
      </dgm:t>
    </dgm:pt>
    <dgm:pt modelId="{440F9A15-E884-4022-A2D5-2A8659866421}">
      <dgm:prSet/>
      <dgm:spPr/>
      <dgm:t>
        <a:bodyPr/>
        <a:lstStyle/>
        <a:p>
          <a:pPr>
            <a:lnSpc>
              <a:spcPct val="100000"/>
            </a:lnSpc>
          </a:pPr>
          <a:r>
            <a:rPr lang="en-GB" dirty="0">
              <a:latin typeface="Times New Roman"/>
              <a:cs typeface="Times New Roman"/>
            </a:rPr>
            <a:t>Our application helps people to find mechanical assistance during such times.</a:t>
          </a:r>
          <a:endParaRPr lang="en-US" dirty="0">
            <a:latin typeface="Times New Roman"/>
            <a:cs typeface="Times New Roman"/>
          </a:endParaRPr>
        </a:p>
      </dgm:t>
    </dgm:pt>
    <dgm:pt modelId="{57011A37-0E36-4AF6-8F49-656C28BEB1B7}" type="parTrans" cxnId="{113211CD-3153-4191-9668-FD5743439E59}">
      <dgm:prSet/>
      <dgm:spPr/>
      <dgm:t>
        <a:bodyPr/>
        <a:lstStyle/>
        <a:p>
          <a:endParaRPr lang="en-US"/>
        </a:p>
      </dgm:t>
    </dgm:pt>
    <dgm:pt modelId="{477E9F69-825D-407C-AEE4-3FECB0287952}" type="sibTrans" cxnId="{113211CD-3153-4191-9668-FD5743439E59}">
      <dgm:prSet/>
      <dgm:spPr/>
      <dgm:t>
        <a:bodyPr/>
        <a:lstStyle/>
        <a:p>
          <a:endParaRPr lang="en-US"/>
        </a:p>
      </dgm:t>
    </dgm:pt>
    <dgm:pt modelId="{466072CC-A526-432B-95EB-5D256697A181}">
      <dgm:prSet/>
      <dgm:spPr/>
      <dgm:t>
        <a:bodyPr/>
        <a:lstStyle/>
        <a:p>
          <a:pPr>
            <a:lnSpc>
              <a:spcPct val="100000"/>
            </a:lnSpc>
          </a:pPr>
          <a:r>
            <a:rPr lang="en-GB" dirty="0">
              <a:latin typeface="Times New Roman"/>
              <a:cs typeface="Times New Roman"/>
            </a:rPr>
            <a:t>Customers just have to login to his/her account and provide their location and with-in few seconds our application provides you with the Service Provider.</a:t>
          </a:r>
          <a:endParaRPr lang="en-US" dirty="0">
            <a:latin typeface="Times New Roman"/>
            <a:cs typeface="Times New Roman"/>
          </a:endParaRPr>
        </a:p>
      </dgm:t>
    </dgm:pt>
    <dgm:pt modelId="{5D8734C1-C125-4556-A9DF-8992BB90093E}" type="parTrans" cxnId="{6900442A-0ACB-41C9-A540-5D5D96D17B8E}">
      <dgm:prSet/>
      <dgm:spPr/>
      <dgm:t>
        <a:bodyPr/>
        <a:lstStyle/>
        <a:p>
          <a:endParaRPr lang="en-US"/>
        </a:p>
      </dgm:t>
    </dgm:pt>
    <dgm:pt modelId="{2DD5AD12-34FE-4F31-A201-C52AC8123865}" type="sibTrans" cxnId="{6900442A-0ACB-41C9-A540-5D5D96D17B8E}">
      <dgm:prSet/>
      <dgm:spPr/>
      <dgm:t>
        <a:bodyPr/>
        <a:lstStyle/>
        <a:p>
          <a:endParaRPr lang="en-US"/>
        </a:p>
      </dgm:t>
    </dgm:pt>
    <dgm:pt modelId="{93207D0F-9846-43EF-A038-BAF288F290C3}">
      <dgm:prSet/>
      <dgm:spPr/>
      <dgm:t>
        <a:bodyPr/>
        <a:lstStyle/>
        <a:p>
          <a:pPr>
            <a:lnSpc>
              <a:spcPct val="100000"/>
            </a:lnSpc>
          </a:pPr>
          <a:r>
            <a:rPr lang="en-GB" dirty="0">
              <a:latin typeface="Times New Roman"/>
              <a:cs typeface="Times New Roman"/>
            </a:rPr>
            <a:t>Our application makes the process of finding service providers based on the location and the services requested by the user.</a:t>
          </a:r>
          <a:endParaRPr lang="en-US" dirty="0">
            <a:latin typeface="Times New Roman"/>
            <a:cs typeface="Times New Roman"/>
          </a:endParaRPr>
        </a:p>
      </dgm:t>
    </dgm:pt>
    <dgm:pt modelId="{08DAAA12-5820-4E1A-A5D6-BA63C4B6995F}" type="parTrans" cxnId="{A5162934-7F14-4340-85B7-A61BDC0D569B}">
      <dgm:prSet/>
      <dgm:spPr/>
      <dgm:t>
        <a:bodyPr/>
        <a:lstStyle/>
        <a:p>
          <a:endParaRPr lang="en-US"/>
        </a:p>
      </dgm:t>
    </dgm:pt>
    <dgm:pt modelId="{6D5465A3-530C-4E31-ABD4-2F4C115F5DB0}" type="sibTrans" cxnId="{A5162934-7F14-4340-85B7-A61BDC0D569B}">
      <dgm:prSet/>
      <dgm:spPr/>
      <dgm:t>
        <a:bodyPr/>
        <a:lstStyle/>
        <a:p>
          <a:endParaRPr lang="en-US"/>
        </a:p>
      </dgm:t>
    </dgm:pt>
    <dgm:pt modelId="{D9271F06-767E-4912-BE80-F2BCCD4C7C86}" type="pres">
      <dgm:prSet presAssocID="{8837CACB-550A-4858-9665-C855E258B7BB}" presName="root" presStyleCnt="0">
        <dgm:presLayoutVars>
          <dgm:dir/>
          <dgm:resizeHandles val="exact"/>
        </dgm:presLayoutVars>
      </dgm:prSet>
      <dgm:spPr/>
      <dgm:t>
        <a:bodyPr/>
        <a:lstStyle/>
        <a:p>
          <a:endParaRPr lang="en-US"/>
        </a:p>
      </dgm:t>
    </dgm:pt>
    <dgm:pt modelId="{A842C55C-2B86-402D-9012-991DD1135D0F}" type="pres">
      <dgm:prSet presAssocID="{22D9E27C-A6FB-460B-88F0-76A4713D78F0}" presName="compNode" presStyleCnt="0"/>
      <dgm:spPr/>
    </dgm:pt>
    <dgm:pt modelId="{31BD8D39-4B0A-43BD-BC38-7AFB9BC5069D}" type="pres">
      <dgm:prSet presAssocID="{22D9E27C-A6FB-460B-88F0-76A4713D78F0}" presName="bgRect" presStyleLbl="bgShp" presStyleIdx="0" presStyleCnt="4"/>
      <dgm:spPr/>
    </dgm:pt>
    <dgm:pt modelId="{6B987BB0-8C28-40C2-B875-BBD63D80025C}" type="pres">
      <dgm:prSet presAssocID="{22D9E27C-A6FB-460B-88F0-76A4713D78F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Pilot"/>
        </a:ext>
      </dgm:extLst>
    </dgm:pt>
    <dgm:pt modelId="{1C51AA14-FB3C-4843-9F35-86E65711E270}" type="pres">
      <dgm:prSet presAssocID="{22D9E27C-A6FB-460B-88F0-76A4713D78F0}" presName="spaceRect" presStyleCnt="0"/>
      <dgm:spPr/>
    </dgm:pt>
    <dgm:pt modelId="{F74798AC-7472-49BC-8113-DBF9D6985572}" type="pres">
      <dgm:prSet presAssocID="{22D9E27C-A6FB-460B-88F0-76A4713D78F0}" presName="parTx" presStyleLbl="revTx" presStyleIdx="0" presStyleCnt="4">
        <dgm:presLayoutVars>
          <dgm:chMax val="0"/>
          <dgm:chPref val="0"/>
        </dgm:presLayoutVars>
      </dgm:prSet>
      <dgm:spPr/>
      <dgm:t>
        <a:bodyPr/>
        <a:lstStyle/>
        <a:p>
          <a:endParaRPr lang="en-US"/>
        </a:p>
      </dgm:t>
    </dgm:pt>
    <dgm:pt modelId="{996E3C89-1DB7-476C-A090-478032A2509B}" type="pres">
      <dgm:prSet presAssocID="{9DE207DF-255C-4CC4-AC4B-596A644F8B3A}" presName="sibTrans" presStyleCnt="0"/>
      <dgm:spPr/>
    </dgm:pt>
    <dgm:pt modelId="{D935BA13-F58D-4FA5-84C3-2F47804FCD05}" type="pres">
      <dgm:prSet presAssocID="{440F9A15-E884-4022-A2D5-2A8659866421}" presName="compNode" presStyleCnt="0"/>
      <dgm:spPr/>
    </dgm:pt>
    <dgm:pt modelId="{605FBDC7-9028-4241-93D5-E25CABCAEAEB}" type="pres">
      <dgm:prSet presAssocID="{440F9A15-E884-4022-A2D5-2A8659866421}" presName="bgRect" presStyleLbl="bgShp" presStyleIdx="1" presStyleCnt="4"/>
      <dgm:spPr/>
    </dgm:pt>
    <dgm:pt modelId="{41379F83-4864-4C96-A8F0-291C11FAE1A5}" type="pres">
      <dgm:prSet presAssocID="{440F9A15-E884-4022-A2D5-2A865986642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Welder"/>
        </a:ext>
      </dgm:extLst>
    </dgm:pt>
    <dgm:pt modelId="{76CCB9B8-F350-45E5-BF62-E81A40C48457}" type="pres">
      <dgm:prSet presAssocID="{440F9A15-E884-4022-A2D5-2A8659866421}" presName="spaceRect" presStyleCnt="0"/>
      <dgm:spPr/>
    </dgm:pt>
    <dgm:pt modelId="{60C1BAFD-F773-4F8C-B5AD-E320A2E3EDE0}" type="pres">
      <dgm:prSet presAssocID="{440F9A15-E884-4022-A2D5-2A8659866421}" presName="parTx" presStyleLbl="revTx" presStyleIdx="1" presStyleCnt="4">
        <dgm:presLayoutVars>
          <dgm:chMax val="0"/>
          <dgm:chPref val="0"/>
        </dgm:presLayoutVars>
      </dgm:prSet>
      <dgm:spPr/>
      <dgm:t>
        <a:bodyPr/>
        <a:lstStyle/>
        <a:p>
          <a:endParaRPr lang="en-US"/>
        </a:p>
      </dgm:t>
    </dgm:pt>
    <dgm:pt modelId="{F2B7E949-362D-464B-AAE3-A8B177168BD4}" type="pres">
      <dgm:prSet presAssocID="{477E9F69-825D-407C-AEE4-3FECB0287952}" presName="sibTrans" presStyleCnt="0"/>
      <dgm:spPr/>
    </dgm:pt>
    <dgm:pt modelId="{5216ECDF-AB82-4B14-A89D-891D76293E98}" type="pres">
      <dgm:prSet presAssocID="{466072CC-A526-432B-95EB-5D256697A181}" presName="compNode" presStyleCnt="0"/>
      <dgm:spPr/>
    </dgm:pt>
    <dgm:pt modelId="{62C3C438-858B-4DDF-A8F4-08F2B7DEE287}" type="pres">
      <dgm:prSet presAssocID="{466072CC-A526-432B-95EB-5D256697A181}" presName="bgRect" presStyleLbl="bgShp" presStyleIdx="2" presStyleCnt="4"/>
      <dgm:spPr/>
    </dgm:pt>
    <dgm:pt modelId="{005E3642-2433-40BF-87BC-6F0FA1DA4AE4}" type="pres">
      <dgm:prSet presAssocID="{466072CC-A526-432B-95EB-5D256697A18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Marker"/>
        </a:ext>
      </dgm:extLst>
    </dgm:pt>
    <dgm:pt modelId="{4D8E1BEB-7CEC-4B94-8A7F-3C8335E14BEA}" type="pres">
      <dgm:prSet presAssocID="{466072CC-A526-432B-95EB-5D256697A181}" presName="spaceRect" presStyleCnt="0"/>
      <dgm:spPr/>
    </dgm:pt>
    <dgm:pt modelId="{C7F506E5-2554-4BCD-AE4E-CD76BC435796}" type="pres">
      <dgm:prSet presAssocID="{466072CC-A526-432B-95EB-5D256697A181}" presName="parTx" presStyleLbl="revTx" presStyleIdx="2" presStyleCnt="4">
        <dgm:presLayoutVars>
          <dgm:chMax val="0"/>
          <dgm:chPref val="0"/>
        </dgm:presLayoutVars>
      </dgm:prSet>
      <dgm:spPr/>
      <dgm:t>
        <a:bodyPr/>
        <a:lstStyle/>
        <a:p>
          <a:endParaRPr lang="en-US"/>
        </a:p>
      </dgm:t>
    </dgm:pt>
    <dgm:pt modelId="{09FF9658-D1FD-4B14-A4C7-1B565C0CFB15}" type="pres">
      <dgm:prSet presAssocID="{2DD5AD12-34FE-4F31-A201-C52AC8123865}" presName="sibTrans" presStyleCnt="0"/>
      <dgm:spPr/>
    </dgm:pt>
    <dgm:pt modelId="{4F8FED84-1F31-4E25-8217-CC12A3F03E6A}" type="pres">
      <dgm:prSet presAssocID="{93207D0F-9846-43EF-A038-BAF288F290C3}" presName="compNode" presStyleCnt="0"/>
      <dgm:spPr/>
    </dgm:pt>
    <dgm:pt modelId="{0C605A17-0EE6-4B3D-A6A5-7851AA867E36}" type="pres">
      <dgm:prSet presAssocID="{93207D0F-9846-43EF-A038-BAF288F290C3}" presName="bgRect" presStyleLbl="bgShp" presStyleIdx="3" presStyleCnt="4"/>
      <dgm:spPr/>
    </dgm:pt>
    <dgm:pt modelId="{5DE97DD2-6159-468D-A8BA-D3A6CB6DFD64}" type="pres">
      <dgm:prSet presAssocID="{93207D0F-9846-43EF-A038-BAF288F290C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id="0" name="" descr="User Network"/>
        </a:ext>
      </dgm:extLst>
    </dgm:pt>
    <dgm:pt modelId="{5C76C852-6E56-4506-B0FF-07DCF303E8DA}" type="pres">
      <dgm:prSet presAssocID="{93207D0F-9846-43EF-A038-BAF288F290C3}" presName="spaceRect" presStyleCnt="0"/>
      <dgm:spPr/>
    </dgm:pt>
    <dgm:pt modelId="{474ECA5E-7060-42D7-A985-73B76E841D8B}" type="pres">
      <dgm:prSet presAssocID="{93207D0F-9846-43EF-A038-BAF288F290C3}" presName="parTx" presStyleLbl="revTx" presStyleIdx="3" presStyleCnt="4">
        <dgm:presLayoutVars>
          <dgm:chMax val="0"/>
          <dgm:chPref val="0"/>
        </dgm:presLayoutVars>
      </dgm:prSet>
      <dgm:spPr/>
      <dgm:t>
        <a:bodyPr/>
        <a:lstStyle/>
        <a:p>
          <a:endParaRPr lang="en-US"/>
        </a:p>
      </dgm:t>
    </dgm:pt>
  </dgm:ptLst>
  <dgm:cxnLst>
    <dgm:cxn modelId="{6900442A-0ACB-41C9-A540-5D5D96D17B8E}" srcId="{8837CACB-550A-4858-9665-C855E258B7BB}" destId="{466072CC-A526-432B-95EB-5D256697A181}" srcOrd="2" destOrd="0" parTransId="{5D8734C1-C125-4556-A9DF-8992BB90093E}" sibTransId="{2DD5AD12-34FE-4F31-A201-C52AC8123865}"/>
    <dgm:cxn modelId="{A5162934-7F14-4340-85B7-A61BDC0D569B}" srcId="{8837CACB-550A-4858-9665-C855E258B7BB}" destId="{93207D0F-9846-43EF-A038-BAF288F290C3}" srcOrd="3" destOrd="0" parTransId="{08DAAA12-5820-4E1A-A5D6-BA63C4B6995F}" sibTransId="{6D5465A3-530C-4E31-ABD4-2F4C115F5DB0}"/>
    <dgm:cxn modelId="{43E8C213-D6A3-4EE8-AC2B-FCBC9B7B7552}" srcId="{8837CACB-550A-4858-9665-C855E258B7BB}" destId="{22D9E27C-A6FB-460B-88F0-76A4713D78F0}" srcOrd="0" destOrd="0" parTransId="{E1B42853-9902-43ED-AFFF-753076ED41F7}" sibTransId="{9DE207DF-255C-4CC4-AC4B-596A644F8B3A}"/>
    <dgm:cxn modelId="{730A38F2-D392-4E3B-84BF-3D33F9D41888}" type="presOf" srcId="{8837CACB-550A-4858-9665-C855E258B7BB}" destId="{D9271F06-767E-4912-BE80-F2BCCD4C7C86}" srcOrd="0" destOrd="0" presId="urn:microsoft.com/office/officeart/2018/2/layout/IconVerticalSolidList"/>
    <dgm:cxn modelId="{113211CD-3153-4191-9668-FD5743439E59}" srcId="{8837CACB-550A-4858-9665-C855E258B7BB}" destId="{440F9A15-E884-4022-A2D5-2A8659866421}" srcOrd="1" destOrd="0" parTransId="{57011A37-0E36-4AF6-8F49-656C28BEB1B7}" sibTransId="{477E9F69-825D-407C-AEE4-3FECB0287952}"/>
    <dgm:cxn modelId="{CB9E9D69-C682-4F2D-A6B5-89719BB4D07E}" type="presOf" srcId="{466072CC-A526-432B-95EB-5D256697A181}" destId="{C7F506E5-2554-4BCD-AE4E-CD76BC435796}" srcOrd="0" destOrd="0" presId="urn:microsoft.com/office/officeart/2018/2/layout/IconVerticalSolidList"/>
    <dgm:cxn modelId="{566C8078-4F25-4991-872D-0B5890D542DD}" type="presOf" srcId="{440F9A15-E884-4022-A2D5-2A8659866421}" destId="{60C1BAFD-F773-4F8C-B5AD-E320A2E3EDE0}" srcOrd="0" destOrd="0" presId="urn:microsoft.com/office/officeart/2018/2/layout/IconVerticalSolidList"/>
    <dgm:cxn modelId="{889BC1AB-172D-4A20-8EBE-D328BA51690A}" type="presOf" srcId="{22D9E27C-A6FB-460B-88F0-76A4713D78F0}" destId="{F74798AC-7472-49BC-8113-DBF9D6985572}" srcOrd="0" destOrd="0" presId="urn:microsoft.com/office/officeart/2018/2/layout/IconVerticalSolidList"/>
    <dgm:cxn modelId="{FD6ED52A-FD3A-4F82-85B9-50C885B19F1D}" type="presOf" srcId="{93207D0F-9846-43EF-A038-BAF288F290C3}" destId="{474ECA5E-7060-42D7-A985-73B76E841D8B}" srcOrd="0" destOrd="0" presId="urn:microsoft.com/office/officeart/2018/2/layout/IconVerticalSolidList"/>
    <dgm:cxn modelId="{DB6F7EC8-3495-4F70-B148-989FFB395EC3}" type="presParOf" srcId="{D9271F06-767E-4912-BE80-F2BCCD4C7C86}" destId="{A842C55C-2B86-402D-9012-991DD1135D0F}" srcOrd="0" destOrd="0" presId="urn:microsoft.com/office/officeart/2018/2/layout/IconVerticalSolidList"/>
    <dgm:cxn modelId="{1D2D166D-1F85-4ED3-B192-78D3A518103B}" type="presParOf" srcId="{A842C55C-2B86-402D-9012-991DD1135D0F}" destId="{31BD8D39-4B0A-43BD-BC38-7AFB9BC5069D}" srcOrd="0" destOrd="0" presId="urn:microsoft.com/office/officeart/2018/2/layout/IconVerticalSolidList"/>
    <dgm:cxn modelId="{AAE4F07E-FB64-4B61-AAA7-CA45804F2680}" type="presParOf" srcId="{A842C55C-2B86-402D-9012-991DD1135D0F}" destId="{6B987BB0-8C28-40C2-B875-BBD63D80025C}" srcOrd="1" destOrd="0" presId="urn:microsoft.com/office/officeart/2018/2/layout/IconVerticalSolidList"/>
    <dgm:cxn modelId="{26930B06-6718-4291-8A67-825E720B6663}" type="presParOf" srcId="{A842C55C-2B86-402D-9012-991DD1135D0F}" destId="{1C51AA14-FB3C-4843-9F35-86E65711E270}" srcOrd="2" destOrd="0" presId="urn:microsoft.com/office/officeart/2018/2/layout/IconVerticalSolidList"/>
    <dgm:cxn modelId="{FA140B55-3BE2-47E1-AFE8-246B8A25026E}" type="presParOf" srcId="{A842C55C-2B86-402D-9012-991DD1135D0F}" destId="{F74798AC-7472-49BC-8113-DBF9D6985572}" srcOrd="3" destOrd="0" presId="urn:microsoft.com/office/officeart/2018/2/layout/IconVerticalSolidList"/>
    <dgm:cxn modelId="{05A1BDE2-DA39-4B8D-8BEA-D8987010E832}" type="presParOf" srcId="{D9271F06-767E-4912-BE80-F2BCCD4C7C86}" destId="{996E3C89-1DB7-476C-A090-478032A2509B}" srcOrd="1" destOrd="0" presId="urn:microsoft.com/office/officeart/2018/2/layout/IconVerticalSolidList"/>
    <dgm:cxn modelId="{A68FBFDB-1628-48F2-A9DC-3CE95FA3DD43}" type="presParOf" srcId="{D9271F06-767E-4912-BE80-F2BCCD4C7C86}" destId="{D935BA13-F58D-4FA5-84C3-2F47804FCD05}" srcOrd="2" destOrd="0" presId="urn:microsoft.com/office/officeart/2018/2/layout/IconVerticalSolidList"/>
    <dgm:cxn modelId="{E8EDC1B3-0B76-411D-A134-3C8DF109C275}" type="presParOf" srcId="{D935BA13-F58D-4FA5-84C3-2F47804FCD05}" destId="{605FBDC7-9028-4241-93D5-E25CABCAEAEB}" srcOrd="0" destOrd="0" presId="urn:microsoft.com/office/officeart/2018/2/layout/IconVerticalSolidList"/>
    <dgm:cxn modelId="{38931D08-A179-4ED1-BF50-ADA081A0D24E}" type="presParOf" srcId="{D935BA13-F58D-4FA5-84C3-2F47804FCD05}" destId="{41379F83-4864-4C96-A8F0-291C11FAE1A5}" srcOrd="1" destOrd="0" presId="urn:microsoft.com/office/officeart/2018/2/layout/IconVerticalSolidList"/>
    <dgm:cxn modelId="{FFCBF4A3-EE1B-4FAF-BB1C-DBA0DF8720F6}" type="presParOf" srcId="{D935BA13-F58D-4FA5-84C3-2F47804FCD05}" destId="{76CCB9B8-F350-45E5-BF62-E81A40C48457}" srcOrd="2" destOrd="0" presId="urn:microsoft.com/office/officeart/2018/2/layout/IconVerticalSolidList"/>
    <dgm:cxn modelId="{9BB7EF7A-B681-4A98-AFA2-48E27368D1D2}" type="presParOf" srcId="{D935BA13-F58D-4FA5-84C3-2F47804FCD05}" destId="{60C1BAFD-F773-4F8C-B5AD-E320A2E3EDE0}" srcOrd="3" destOrd="0" presId="urn:microsoft.com/office/officeart/2018/2/layout/IconVerticalSolidList"/>
    <dgm:cxn modelId="{A8A1BFD5-21A4-4A83-8B33-B5E1BAB520EA}" type="presParOf" srcId="{D9271F06-767E-4912-BE80-F2BCCD4C7C86}" destId="{F2B7E949-362D-464B-AAE3-A8B177168BD4}" srcOrd="3" destOrd="0" presId="urn:microsoft.com/office/officeart/2018/2/layout/IconVerticalSolidList"/>
    <dgm:cxn modelId="{F992C9A2-8062-401F-920F-F6AB336D9341}" type="presParOf" srcId="{D9271F06-767E-4912-BE80-F2BCCD4C7C86}" destId="{5216ECDF-AB82-4B14-A89D-891D76293E98}" srcOrd="4" destOrd="0" presId="urn:microsoft.com/office/officeart/2018/2/layout/IconVerticalSolidList"/>
    <dgm:cxn modelId="{85CDDA2E-584D-4479-B14F-0E93BB40D983}" type="presParOf" srcId="{5216ECDF-AB82-4B14-A89D-891D76293E98}" destId="{62C3C438-858B-4DDF-A8F4-08F2B7DEE287}" srcOrd="0" destOrd="0" presId="urn:microsoft.com/office/officeart/2018/2/layout/IconVerticalSolidList"/>
    <dgm:cxn modelId="{48C1AAEE-AF16-473F-8A23-6C8A9DF99D03}" type="presParOf" srcId="{5216ECDF-AB82-4B14-A89D-891D76293E98}" destId="{005E3642-2433-40BF-87BC-6F0FA1DA4AE4}" srcOrd="1" destOrd="0" presId="urn:microsoft.com/office/officeart/2018/2/layout/IconVerticalSolidList"/>
    <dgm:cxn modelId="{D03E9502-7232-456B-BDF3-7DF642872D6F}" type="presParOf" srcId="{5216ECDF-AB82-4B14-A89D-891D76293E98}" destId="{4D8E1BEB-7CEC-4B94-8A7F-3C8335E14BEA}" srcOrd="2" destOrd="0" presId="urn:microsoft.com/office/officeart/2018/2/layout/IconVerticalSolidList"/>
    <dgm:cxn modelId="{244CC79E-476D-4B49-910B-9EE9A81D4EC1}" type="presParOf" srcId="{5216ECDF-AB82-4B14-A89D-891D76293E98}" destId="{C7F506E5-2554-4BCD-AE4E-CD76BC435796}" srcOrd="3" destOrd="0" presId="urn:microsoft.com/office/officeart/2018/2/layout/IconVerticalSolidList"/>
    <dgm:cxn modelId="{2C46FD3C-B8FE-4491-A45F-B129AFA64419}" type="presParOf" srcId="{D9271F06-767E-4912-BE80-F2BCCD4C7C86}" destId="{09FF9658-D1FD-4B14-A4C7-1B565C0CFB15}" srcOrd="5" destOrd="0" presId="urn:microsoft.com/office/officeart/2018/2/layout/IconVerticalSolidList"/>
    <dgm:cxn modelId="{FFEEC84F-B701-4F11-B6C0-3F93D40C3341}" type="presParOf" srcId="{D9271F06-767E-4912-BE80-F2BCCD4C7C86}" destId="{4F8FED84-1F31-4E25-8217-CC12A3F03E6A}" srcOrd="6" destOrd="0" presId="urn:microsoft.com/office/officeart/2018/2/layout/IconVerticalSolidList"/>
    <dgm:cxn modelId="{73074577-7E8B-4E3A-B52B-FC6C776B1151}" type="presParOf" srcId="{4F8FED84-1F31-4E25-8217-CC12A3F03E6A}" destId="{0C605A17-0EE6-4B3D-A6A5-7851AA867E36}" srcOrd="0" destOrd="0" presId="urn:microsoft.com/office/officeart/2018/2/layout/IconVerticalSolidList"/>
    <dgm:cxn modelId="{1CADD33A-9869-4228-B5E4-EAF54B797642}" type="presParOf" srcId="{4F8FED84-1F31-4E25-8217-CC12A3F03E6A}" destId="{5DE97DD2-6159-468D-A8BA-D3A6CB6DFD64}" srcOrd="1" destOrd="0" presId="urn:microsoft.com/office/officeart/2018/2/layout/IconVerticalSolidList"/>
    <dgm:cxn modelId="{1133A04D-CE66-44E1-9346-99AA49BA0257}" type="presParOf" srcId="{4F8FED84-1F31-4E25-8217-CC12A3F03E6A}" destId="{5C76C852-6E56-4506-B0FF-07DCF303E8DA}" srcOrd="2" destOrd="0" presId="urn:microsoft.com/office/officeart/2018/2/layout/IconVerticalSolidList"/>
    <dgm:cxn modelId="{7A2270C7-5C83-40D7-AAD2-567C7C4C92C7}" type="presParOf" srcId="{4F8FED84-1F31-4E25-8217-CC12A3F03E6A}" destId="{474ECA5E-7060-42D7-A985-73B76E841D8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39CA9D-EB39-4C10-B284-8CA025252AC7}"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C0167C5-88DE-4AB1-BE85-55B4B775580B}">
      <dgm:prSet/>
      <dgm:spPr/>
      <dgm:t>
        <a:bodyPr/>
        <a:lstStyle/>
        <a:p>
          <a:r>
            <a:rPr lang="en-GB" b="0" dirty="0">
              <a:latin typeface="Times New Roman"/>
              <a:cs typeface="Times New Roman"/>
            </a:rPr>
            <a:t>When a person is in need of a service provider. The user will have to mention his details, location and the services required by him. </a:t>
          </a:r>
          <a:endParaRPr lang="en-US" b="0" dirty="0">
            <a:latin typeface="Times New Roman"/>
            <a:cs typeface="Times New Roman"/>
          </a:endParaRPr>
        </a:p>
      </dgm:t>
    </dgm:pt>
    <dgm:pt modelId="{57CD41A4-BECE-4821-8134-ED3EE6985640}" type="parTrans" cxnId="{CBE5B7F1-3850-4D79-95ED-65E9A34E7EF7}">
      <dgm:prSet/>
      <dgm:spPr/>
      <dgm:t>
        <a:bodyPr/>
        <a:lstStyle/>
        <a:p>
          <a:endParaRPr lang="en-US"/>
        </a:p>
      </dgm:t>
    </dgm:pt>
    <dgm:pt modelId="{5D266EEA-3D87-46FC-B712-DD505B63406D}" type="sibTrans" cxnId="{CBE5B7F1-3850-4D79-95ED-65E9A34E7EF7}">
      <dgm:prSet/>
      <dgm:spPr/>
      <dgm:t>
        <a:bodyPr/>
        <a:lstStyle/>
        <a:p>
          <a:endParaRPr lang="en-US"/>
        </a:p>
      </dgm:t>
    </dgm:pt>
    <dgm:pt modelId="{DE41686C-E045-4742-B4A3-F866D0CB5D02}">
      <dgm:prSet/>
      <dgm:spPr/>
      <dgm:t>
        <a:bodyPr/>
        <a:lstStyle/>
        <a:p>
          <a:r>
            <a:rPr lang="en-GB" b="0" dirty="0">
              <a:latin typeface="Times New Roman"/>
              <a:cs typeface="Times New Roman"/>
            </a:rPr>
            <a:t>Depending on the services and the location the web application will choose the most optimal service provider.</a:t>
          </a:r>
          <a:endParaRPr lang="en-US" b="0" dirty="0">
            <a:latin typeface="Times New Roman"/>
            <a:cs typeface="Times New Roman"/>
          </a:endParaRPr>
        </a:p>
      </dgm:t>
    </dgm:pt>
    <dgm:pt modelId="{F3F51505-8B04-4B37-8882-7D1759C1C287}" type="parTrans" cxnId="{F45AC707-33C4-43D3-A564-CB571C124B51}">
      <dgm:prSet/>
      <dgm:spPr/>
      <dgm:t>
        <a:bodyPr/>
        <a:lstStyle/>
        <a:p>
          <a:endParaRPr lang="en-US"/>
        </a:p>
      </dgm:t>
    </dgm:pt>
    <dgm:pt modelId="{7D86BE29-7069-48D2-89FB-F3319C4FBF31}" type="sibTrans" cxnId="{F45AC707-33C4-43D3-A564-CB571C124B51}">
      <dgm:prSet/>
      <dgm:spPr/>
      <dgm:t>
        <a:bodyPr/>
        <a:lstStyle/>
        <a:p>
          <a:endParaRPr lang="en-US"/>
        </a:p>
      </dgm:t>
    </dgm:pt>
    <dgm:pt modelId="{016363D2-7F73-4F4F-B2BA-8995727ADC83}">
      <dgm:prSet/>
      <dgm:spPr/>
      <dgm:t>
        <a:bodyPr/>
        <a:lstStyle/>
        <a:p>
          <a:r>
            <a:rPr lang="en-GB" b="0" dirty="0">
              <a:latin typeface="Times New Roman"/>
              <a:cs typeface="Times New Roman"/>
            </a:rPr>
            <a:t>The service provider will be informed about the location and the service that has to be provided.</a:t>
          </a:r>
          <a:endParaRPr lang="en-US" b="0" dirty="0">
            <a:latin typeface="Times New Roman"/>
            <a:cs typeface="Times New Roman"/>
          </a:endParaRPr>
        </a:p>
      </dgm:t>
    </dgm:pt>
    <dgm:pt modelId="{E4984E7E-6F82-4E41-BA83-199BD0405809}" type="parTrans" cxnId="{F471C141-C624-4E48-BD74-A68EAAA3F28C}">
      <dgm:prSet/>
      <dgm:spPr/>
      <dgm:t>
        <a:bodyPr/>
        <a:lstStyle/>
        <a:p>
          <a:endParaRPr lang="en-US"/>
        </a:p>
      </dgm:t>
    </dgm:pt>
    <dgm:pt modelId="{67603993-AE5C-40CB-BE6D-09A581CDA0AD}" type="sibTrans" cxnId="{F471C141-C624-4E48-BD74-A68EAAA3F28C}">
      <dgm:prSet/>
      <dgm:spPr/>
      <dgm:t>
        <a:bodyPr/>
        <a:lstStyle/>
        <a:p>
          <a:endParaRPr lang="en-US"/>
        </a:p>
      </dgm:t>
    </dgm:pt>
    <dgm:pt modelId="{0282BB2B-D7D6-43E6-A2AD-D2D94571580F}">
      <dgm:prSet/>
      <dgm:spPr/>
      <dgm:t>
        <a:bodyPr/>
        <a:lstStyle/>
        <a:p>
          <a:r>
            <a:rPr lang="en-GB" b="0" dirty="0">
              <a:latin typeface="Times New Roman"/>
              <a:cs typeface="Times New Roman"/>
            </a:rPr>
            <a:t>The user Information will be mailed to the Service Provider and Service Provider Information to the User.</a:t>
          </a:r>
          <a:endParaRPr lang="en-US" b="0" dirty="0">
            <a:latin typeface="Times New Roman"/>
            <a:cs typeface="Times New Roman"/>
          </a:endParaRPr>
        </a:p>
      </dgm:t>
    </dgm:pt>
    <dgm:pt modelId="{C4957433-1BD5-4694-A8BA-1DB55AFB4450}" type="parTrans" cxnId="{8DAD20DD-2C4F-4229-AAE7-C7B85ACEE059}">
      <dgm:prSet/>
      <dgm:spPr/>
      <dgm:t>
        <a:bodyPr/>
        <a:lstStyle/>
        <a:p>
          <a:endParaRPr lang="en-US"/>
        </a:p>
      </dgm:t>
    </dgm:pt>
    <dgm:pt modelId="{2744F754-A7A7-42BB-8999-A42BEB5367E6}" type="sibTrans" cxnId="{8DAD20DD-2C4F-4229-AAE7-C7B85ACEE059}">
      <dgm:prSet/>
      <dgm:spPr/>
      <dgm:t>
        <a:bodyPr/>
        <a:lstStyle/>
        <a:p>
          <a:endParaRPr lang="en-US"/>
        </a:p>
      </dgm:t>
    </dgm:pt>
    <dgm:pt modelId="{40FD5491-EAB9-4D37-861A-25113DE49B56}" type="pres">
      <dgm:prSet presAssocID="{8139CA9D-EB39-4C10-B284-8CA025252AC7}" presName="root" presStyleCnt="0">
        <dgm:presLayoutVars>
          <dgm:dir/>
          <dgm:resizeHandles val="exact"/>
        </dgm:presLayoutVars>
      </dgm:prSet>
      <dgm:spPr/>
      <dgm:t>
        <a:bodyPr/>
        <a:lstStyle/>
        <a:p>
          <a:endParaRPr lang="en-US"/>
        </a:p>
      </dgm:t>
    </dgm:pt>
    <dgm:pt modelId="{B71655A1-F77C-4712-845A-68C61BE8480F}" type="pres">
      <dgm:prSet presAssocID="{8139CA9D-EB39-4C10-B284-8CA025252AC7}" presName="container" presStyleCnt="0">
        <dgm:presLayoutVars>
          <dgm:dir/>
          <dgm:resizeHandles val="exact"/>
        </dgm:presLayoutVars>
      </dgm:prSet>
      <dgm:spPr/>
    </dgm:pt>
    <dgm:pt modelId="{BECBD7BC-0B0A-4D73-AF5E-BC453EC96CB9}" type="pres">
      <dgm:prSet presAssocID="{4C0167C5-88DE-4AB1-BE85-55B4B775580B}" presName="compNode" presStyleCnt="0"/>
      <dgm:spPr/>
    </dgm:pt>
    <dgm:pt modelId="{5AB649CD-4D60-4EEE-97D0-12517B4AB8B0}" type="pres">
      <dgm:prSet presAssocID="{4C0167C5-88DE-4AB1-BE85-55B4B775580B}" presName="iconBgRect" presStyleLbl="bgShp" presStyleIdx="0" presStyleCnt="4"/>
      <dgm:spPr/>
    </dgm:pt>
    <dgm:pt modelId="{BF076005-8E90-4E2D-8DFD-205B60AE41B5}" type="pres">
      <dgm:prSet presAssocID="{4C0167C5-88DE-4AB1-BE85-55B4B775580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Influencer"/>
        </a:ext>
      </dgm:extLst>
    </dgm:pt>
    <dgm:pt modelId="{6E06C82D-9705-4F45-AC7E-FDFB00D6AF22}" type="pres">
      <dgm:prSet presAssocID="{4C0167C5-88DE-4AB1-BE85-55B4B775580B}" presName="spaceRect" presStyleCnt="0"/>
      <dgm:spPr/>
    </dgm:pt>
    <dgm:pt modelId="{32FFC811-F77D-4785-90A4-75C516D981B0}" type="pres">
      <dgm:prSet presAssocID="{4C0167C5-88DE-4AB1-BE85-55B4B775580B}" presName="textRect" presStyleLbl="revTx" presStyleIdx="0" presStyleCnt="4">
        <dgm:presLayoutVars>
          <dgm:chMax val="1"/>
          <dgm:chPref val="1"/>
        </dgm:presLayoutVars>
      </dgm:prSet>
      <dgm:spPr/>
      <dgm:t>
        <a:bodyPr/>
        <a:lstStyle/>
        <a:p>
          <a:endParaRPr lang="en-US"/>
        </a:p>
      </dgm:t>
    </dgm:pt>
    <dgm:pt modelId="{AA474F1E-D13B-4FA6-97EA-5F3553B2AEFB}" type="pres">
      <dgm:prSet presAssocID="{5D266EEA-3D87-46FC-B712-DD505B63406D}" presName="sibTrans" presStyleLbl="sibTrans2D1" presStyleIdx="0" presStyleCnt="0"/>
      <dgm:spPr/>
      <dgm:t>
        <a:bodyPr/>
        <a:lstStyle/>
        <a:p>
          <a:endParaRPr lang="en-US"/>
        </a:p>
      </dgm:t>
    </dgm:pt>
    <dgm:pt modelId="{92DB3616-1C7E-4ADA-9CC4-F21932B75636}" type="pres">
      <dgm:prSet presAssocID="{DE41686C-E045-4742-B4A3-F866D0CB5D02}" presName="compNode" presStyleCnt="0"/>
      <dgm:spPr/>
    </dgm:pt>
    <dgm:pt modelId="{C29CE6D1-D0BE-4F69-BC1A-55795F80EB60}" type="pres">
      <dgm:prSet presAssocID="{DE41686C-E045-4742-B4A3-F866D0CB5D02}" presName="iconBgRect" presStyleLbl="bgShp" presStyleIdx="1" presStyleCnt="4"/>
      <dgm:spPr/>
    </dgm:pt>
    <dgm:pt modelId="{A5BA92CA-D226-429F-9B60-066C50A6EA08}" type="pres">
      <dgm:prSet presAssocID="{DE41686C-E045-4742-B4A3-F866D0CB5D0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Marker"/>
        </a:ext>
      </dgm:extLst>
    </dgm:pt>
    <dgm:pt modelId="{8ECDD7B3-28B0-404F-B8A4-19125CE3800D}" type="pres">
      <dgm:prSet presAssocID="{DE41686C-E045-4742-B4A3-F866D0CB5D02}" presName="spaceRect" presStyleCnt="0"/>
      <dgm:spPr/>
    </dgm:pt>
    <dgm:pt modelId="{F554393E-0ECF-411D-9C6E-3E5586305C20}" type="pres">
      <dgm:prSet presAssocID="{DE41686C-E045-4742-B4A3-F866D0CB5D02}" presName="textRect" presStyleLbl="revTx" presStyleIdx="1" presStyleCnt="4">
        <dgm:presLayoutVars>
          <dgm:chMax val="1"/>
          <dgm:chPref val="1"/>
        </dgm:presLayoutVars>
      </dgm:prSet>
      <dgm:spPr/>
      <dgm:t>
        <a:bodyPr/>
        <a:lstStyle/>
        <a:p>
          <a:endParaRPr lang="en-US"/>
        </a:p>
      </dgm:t>
    </dgm:pt>
    <dgm:pt modelId="{B578D052-0375-492C-B5D0-5E767F67E779}" type="pres">
      <dgm:prSet presAssocID="{7D86BE29-7069-48D2-89FB-F3319C4FBF31}" presName="sibTrans" presStyleLbl="sibTrans2D1" presStyleIdx="0" presStyleCnt="0"/>
      <dgm:spPr/>
      <dgm:t>
        <a:bodyPr/>
        <a:lstStyle/>
        <a:p>
          <a:endParaRPr lang="en-US"/>
        </a:p>
      </dgm:t>
    </dgm:pt>
    <dgm:pt modelId="{F34B0217-354C-4F17-8224-05FBE0FCD6BD}" type="pres">
      <dgm:prSet presAssocID="{016363D2-7F73-4F4F-B2BA-8995727ADC83}" presName="compNode" presStyleCnt="0"/>
      <dgm:spPr/>
    </dgm:pt>
    <dgm:pt modelId="{55557269-8ACB-4550-8BC0-132DA4B57221}" type="pres">
      <dgm:prSet presAssocID="{016363D2-7F73-4F4F-B2BA-8995727ADC83}" presName="iconBgRect" presStyleLbl="bgShp" presStyleIdx="2" presStyleCnt="4"/>
      <dgm:spPr/>
    </dgm:pt>
    <dgm:pt modelId="{4270D132-80C4-4DB4-89BF-4B68DEA18447}" type="pres">
      <dgm:prSet presAssocID="{016363D2-7F73-4F4F-B2BA-8995727ADC8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Medical"/>
        </a:ext>
      </dgm:extLst>
    </dgm:pt>
    <dgm:pt modelId="{345670AF-6FAF-4873-9709-C5F0C1157689}" type="pres">
      <dgm:prSet presAssocID="{016363D2-7F73-4F4F-B2BA-8995727ADC83}" presName="spaceRect" presStyleCnt="0"/>
      <dgm:spPr/>
    </dgm:pt>
    <dgm:pt modelId="{C0955E03-1696-43CD-8272-55E6D0A1E39D}" type="pres">
      <dgm:prSet presAssocID="{016363D2-7F73-4F4F-B2BA-8995727ADC83}" presName="textRect" presStyleLbl="revTx" presStyleIdx="2" presStyleCnt="4">
        <dgm:presLayoutVars>
          <dgm:chMax val="1"/>
          <dgm:chPref val="1"/>
        </dgm:presLayoutVars>
      </dgm:prSet>
      <dgm:spPr/>
      <dgm:t>
        <a:bodyPr/>
        <a:lstStyle/>
        <a:p>
          <a:endParaRPr lang="en-US"/>
        </a:p>
      </dgm:t>
    </dgm:pt>
    <dgm:pt modelId="{B6272F88-D354-4361-B3A0-CC0BA379F255}" type="pres">
      <dgm:prSet presAssocID="{67603993-AE5C-40CB-BE6D-09A581CDA0AD}" presName="sibTrans" presStyleLbl="sibTrans2D1" presStyleIdx="0" presStyleCnt="0"/>
      <dgm:spPr/>
      <dgm:t>
        <a:bodyPr/>
        <a:lstStyle/>
        <a:p>
          <a:endParaRPr lang="en-US"/>
        </a:p>
      </dgm:t>
    </dgm:pt>
    <dgm:pt modelId="{19FB060A-49AE-407A-B2E5-B9AC276528C1}" type="pres">
      <dgm:prSet presAssocID="{0282BB2B-D7D6-43E6-A2AD-D2D94571580F}" presName="compNode" presStyleCnt="0"/>
      <dgm:spPr/>
    </dgm:pt>
    <dgm:pt modelId="{3C307A3F-C128-4A95-B8FF-8630F4A38DF3}" type="pres">
      <dgm:prSet presAssocID="{0282BB2B-D7D6-43E6-A2AD-D2D94571580F}" presName="iconBgRect" presStyleLbl="bgShp" presStyleIdx="3" presStyleCnt="4"/>
      <dgm:spPr/>
    </dgm:pt>
    <dgm:pt modelId="{63B34AC4-EAF9-4DD0-822C-4009F18ACD9A}" type="pres">
      <dgm:prSet presAssocID="{0282BB2B-D7D6-43E6-A2AD-D2D94571580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id="0" name="" descr="User Network"/>
        </a:ext>
      </dgm:extLst>
    </dgm:pt>
    <dgm:pt modelId="{78029A2A-89EA-4B0F-9582-235C803D0049}" type="pres">
      <dgm:prSet presAssocID="{0282BB2B-D7D6-43E6-A2AD-D2D94571580F}" presName="spaceRect" presStyleCnt="0"/>
      <dgm:spPr/>
    </dgm:pt>
    <dgm:pt modelId="{1778EACA-8F00-4BC9-AB8B-29685B2A54A4}" type="pres">
      <dgm:prSet presAssocID="{0282BB2B-D7D6-43E6-A2AD-D2D94571580F}" presName="textRect" presStyleLbl="revTx" presStyleIdx="3" presStyleCnt="4">
        <dgm:presLayoutVars>
          <dgm:chMax val="1"/>
          <dgm:chPref val="1"/>
        </dgm:presLayoutVars>
      </dgm:prSet>
      <dgm:spPr/>
      <dgm:t>
        <a:bodyPr/>
        <a:lstStyle/>
        <a:p>
          <a:endParaRPr lang="en-US"/>
        </a:p>
      </dgm:t>
    </dgm:pt>
  </dgm:ptLst>
  <dgm:cxnLst>
    <dgm:cxn modelId="{E2ADF510-FE11-425E-B6FC-512B9493C3DA}" type="presOf" srcId="{7D86BE29-7069-48D2-89FB-F3319C4FBF31}" destId="{B578D052-0375-492C-B5D0-5E767F67E779}" srcOrd="0" destOrd="0" presId="urn:microsoft.com/office/officeart/2018/2/layout/IconCircleList"/>
    <dgm:cxn modelId="{F0685501-694C-44CD-BDF4-0914B92025C6}" type="presOf" srcId="{5D266EEA-3D87-46FC-B712-DD505B63406D}" destId="{AA474F1E-D13B-4FA6-97EA-5F3553B2AEFB}" srcOrd="0" destOrd="0" presId="urn:microsoft.com/office/officeart/2018/2/layout/IconCircleList"/>
    <dgm:cxn modelId="{2E0E979D-F785-46D6-A7F3-FF8B4C1E646D}" type="presOf" srcId="{67603993-AE5C-40CB-BE6D-09A581CDA0AD}" destId="{B6272F88-D354-4361-B3A0-CC0BA379F255}" srcOrd="0" destOrd="0" presId="urn:microsoft.com/office/officeart/2018/2/layout/IconCircleList"/>
    <dgm:cxn modelId="{677D5073-5BE0-4A7B-9DF5-2A32318FA531}" type="presOf" srcId="{016363D2-7F73-4F4F-B2BA-8995727ADC83}" destId="{C0955E03-1696-43CD-8272-55E6D0A1E39D}" srcOrd="0" destOrd="0" presId="urn:microsoft.com/office/officeart/2018/2/layout/IconCircleList"/>
    <dgm:cxn modelId="{FFA201A8-A11C-44DA-BF62-53E3A2A23DBF}" type="presOf" srcId="{DE41686C-E045-4742-B4A3-F866D0CB5D02}" destId="{F554393E-0ECF-411D-9C6E-3E5586305C20}" srcOrd="0" destOrd="0" presId="urn:microsoft.com/office/officeart/2018/2/layout/IconCircleList"/>
    <dgm:cxn modelId="{8DAD20DD-2C4F-4229-AAE7-C7B85ACEE059}" srcId="{8139CA9D-EB39-4C10-B284-8CA025252AC7}" destId="{0282BB2B-D7D6-43E6-A2AD-D2D94571580F}" srcOrd="3" destOrd="0" parTransId="{C4957433-1BD5-4694-A8BA-1DB55AFB4450}" sibTransId="{2744F754-A7A7-42BB-8999-A42BEB5367E6}"/>
    <dgm:cxn modelId="{A994DC6B-184F-4DAF-8BA0-6CAEADCA1DBB}" type="presOf" srcId="{0282BB2B-D7D6-43E6-A2AD-D2D94571580F}" destId="{1778EACA-8F00-4BC9-AB8B-29685B2A54A4}" srcOrd="0" destOrd="0" presId="urn:microsoft.com/office/officeart/2018/2/layout/IconCircleList"/>
    <dgm:cxn modelId="{CBE5B7F1-3850-4D79-95ED-65E9A34E7EF7}" srcId="{8139CA9D-EB39-4C10-B284-8CA025252AC7}" destId="{4C0167C5-88DE-4AB1-BE85-55B4B775580B}" srcOrd="0" destOrd="0" parTransId="{57CD41A4-BECE-4821-8134-ED3EE6985640}" sibTransId="{5D266EEA-3D87-46FC-B712-DD505B63406D}"/>
    <dgm:cxn modelId="{F471C141-C624-4E48-BD74-A68EAAA3F28C}" srcId="{8139CA9D-EB39-4C10-B284-8CA025252AC7}" destId="{016363D2-7F73-4F4F-B2BA-8995727ADC83}" srcOrd="2" destOrd="0" parTransId="{E4984E7E-6F82-4E41-BA83-199BD0405809}" sibTransId="{67603993-AE5C-40CB-BE6D-09A581CDA0AD}"/>
    <dgm:cxn modelId="{8B69E3BB-5287-481D-A8D4-260CE8A251C8}" type="presOf" srcId="{8139CA9D-EB39-4C10-B284-8CA025252AC7}" destId="{40FD5491-EAB9-4D37-861A-25113DE49B56}" srcOrd="0" destOrd="0" presId="urn:microsoft.com/office/officeart/2018/2/layout/IconCircleList"/>
    <dgm:cxn modelId="{6FB2FEC9-3DD9-4E19-8865-189A1BE3A5AF}" type="presOf" srcId="{4C0167C5-88DE-4AB1-BE85-55B4B775580B}" destId="{32FFC811-F77D-4785-90A4-75C516D981B0}" srcOrd="0" destOrd="0" presId="urn:microsoft.com/office/officeart/2018/2/layout/IconCircleList"/>
    <dgm:cxn modelId="{F45AC707-33C4-43D3-A564-CB571C124B51}" srcId="{8139CA9D-EB39-4C10-B284-8CA025252AC7}" destId="{DE41686C-E045-4742-B4A3-F866D0CB5D02}" srcOrd="1" destOrd="0" parTransId="{F3F51505-8B04-4B37-8882-7D1759C1C287}" sibTransId="{7D86BE29-7069-48D2-89FB-F3319C4FBF31}"/>
    <dgm:cxn modelId="{A596E849-EB30-4BA0-81DB-FFD6BC5011FA}" type="presParOf" srcId="{40FD5491-EAB9-4D37-861A-25113DE49B56}" destId="{B71655A1-F77C-4712-845A-68C61BE8480F}" srcOrd="0" destOrd="0" presId="urn:microsoft.com/office/officeart/2018/2/layout/IconCircleList"/>
    <dgm:cxn modelId="{28F341C2-4B6D-468E-A76E-B537212BC1FB}" type="presParOf" srcId="{B71655A1-F77C-4712-845A-68C61BE8480F}" destId="{BECBD7BC-0B0A-4D73-AF5E-BC453EC96CB9}" srcOrd="0" destOrd="0" presId="urn:microsoft.com/office/officeart/2018/2/layout/IconCircleList"/>
    <dgm:cxn modelId="{21457311-F104-49F0-B364-85C833287DD0}" type="presParOf" srcId="{BECBD7BC-0B0A-4D73-AF5E-BC453EC96CB9}" destId="{5AB649CD-4D60-4EEE-97D0-12517B4AB8B0}" srcOrd="0" destOrd="0" presId="urn:microsoft.com/office/officeart/2018/2/layout/IconCircleList"/>
    <dgm:cxn modelId="{02F5379F-5103-46D3-9718-97F39C2E8D78}" type="presParOf" srcId="{BECBD7BC-0B0A-4D73-AF5E-BC453EC96CB9}" destId="{BF076005-8E90-4E2D-8DFD-205B60AE41B5}" srcOrd="1" destOrd="0" presId="urn:microsoft.com/office/officeart/2018/2/layout/IconCircleList"/>
    <dgm:cxn modelId="{3A8A4B61-8712-45C3-B3B7-98E47194CA73}" type="presParOf" srcId="{BECBD7BC-0B0A-4D73-AF5E-BC453EC96CB9}" destId="{6E06C82D-9705-4F45-AC7E-FDFB00D6AF22}" srcOrd="2" destOrd="0" presId="urn:microsoft.com/office/officeart/2018/2/layout/IconCircleList"/>
    <dgm:cxn modelId="{0654F146-C59D-4BA8-BAB9-156B58C3E49C}" type="presParOf" srcId="{BECBD7BC-0B0A-4D73-AF5E-BC453EC96CB9}" destId="{32FFC811-F77D-4785-90A4-75C516D981B0}" srcOrd="3" destOrd="0" presId="urn:microsoft.com/office/officeart/2018/2/layout/IconCircleList"/>
    <dgm:cxn modelId="{6B299E15-CCC8-4CD2-9BA3-960DEA640424}" type="presParOf" srcId="{B71655A1-F77C-4712-845A-68C61BE8480F}" destId="{AA474F1E-D13B-4FA6-97EA-5F3553B2AEFB}" srcOrd="1" destOrd="0" presId="urn:microsoft.com/office/officeart/2018/2/layout/IconCircleList"/>
    <dgm:cxn modelId="{827D3162-9F96-4A56-98BD-3280BEAAA3E7}" type="presParOf" srcId="{B71655A1-F77C-4712-845A-68C61BE8480F}" destId="{92DB3616-1C7E-4ADA-9CC4-F21932B75636}" srcOrd="2" destOrd="0" presId="urn:microsoft.com/office/officeart/2018/2/layout/IconCircleList"/>
    <dgm:cxn modelId="{751B80DB-7801-437C-8085-E22E273C0033}" type="presParOf" srcId="{92DB3616-1C7E-4ADA-9CC4-F21932B75636}" destId="{C29CE6D1-D0BE-4F69-BC1A-55795F80EB60}" srcOrd="0" destOrd="0" presId="urn:microsoft.com/office/officeart/2018/2/layout/IconCircleList"/>
    <dgm:cxn modelId="{B04B49C8-BEAE-4100-A2A9-9236797477A3}" type="presParOf" srcId="{92DB3616-1C7E-4ADA-9CC4-F21932B75636}" destId="{A5BA92CA-D226-429F-9B60-066C50A6EA08}" srcOrd="1" destOrd="0" presId="urn:microsoft.com/office/officeart/2018/2/layout/IconCircleList"/>
    <dgm:cxn modelId="{292516E7-58FE-4FDD-AD48-D1CBAED8C86F}" type="presParOf" srcId="{92DB3616-1C7E-4ADA-9CC4-F21932B75636}" destId="{8ECDD7B3-28B0-404F-B8A4-19125CE3800D}" srcOrd="2" destOrd="0" presId="urn:microsoft.com/office/officeart/2018/2/layout/IconCircleList"/>
    <dgm:cxn modelId="{B2007046-3EEC-421C-A4C3-9389F96FDF0A}" type="presParOf" srcId="{92DB3616-1C7E-4ADA-9CC4-F21932B75636}" destId="{F554393E-0ECF-411D-9C6E-3E5586305C20}" srcOrd="3" destOrd="0" presId="urn:microsoft.com/office/officeart/2018/2/layout/IconCircleList"/>
    <dgm:cxn modelId="{90506C6F-5D1D-4368-AAF7-BF8E40037BF3}" type="presParOf" srcId="{B71655A1-F77C-4712-845A-68C61BE8480F}" destId="{B578D052-0375-492C-B5D0-5E767F67E779}" srcOrd="3" destOrd="0" presId="urn:microsoft.com/office/officeart/2018/2/layout/IconCircleList"/>
    <dgm:cxn modelId="{28F9EEEA-8FE8-43C3-8B1A-953C362677F0}" type="presParOf" srcId="{B71655A1-F77C-4712-845A-68C61BE8480F}" destId="{F34B0217-354C-4F17-8224-05FBE0FCD6BD}" srcOrd="4" destOrd="0" presId="urn:microsoft.com/office/officeart/2018/2/layout/IconCircleList"/>
    <dgm:cxn modelId="{2E64CEA4-D34C-4B8E-B673-CE5A0622E197}" type="presParOf" srcId="{F34B0217-354C-4F17-8224-05FBE0FCD6BD}" destId="{55557269-8ACB-4550-8BC0-132DA4B57221}" srcOrd="0" destOrd="0" presId="urn:microsoft.com/office/officeart/2018/2/layout/IconCircleList"/>
    <dgm:cxn modelId="{E7C4743D-4EFC-41C0-BB37-D28710F5EC48}" type="presParOf" srcId="{F34B0217-354C-4F17-8224-05FBE0FCD6BD}" destId="{4270D132-80C4-4DB4-89BF-4B68DEA18447}" srcOrd="1" destOrd="0" presId="urn:microsoft.com/office/officeart/2018/2/layout/IconCircleList"/>
    <dgm:cxn modelId="{772FDF61-8B97-43BB-A204-52703BF59E3F}" type="presParOf" srcId="{F34B0217-354C-4F17-8224-05FBE0FCD6BD}" destId="{345670AF-6FAF-4873-9709-C5F0C1157689}" srcOrd="2" destOrd="0" presId="urn:microsoft.com/office/officeart/2018/2/layout/IconCircleList"/>
    <dgm:cxn modelId="{D801ACFE-E38B-44B5-99BA-6BDAC55E220F}" type="presParOf" srcId="{F34B0217-354C-4F17-8224-05FBE0FCD6BD}" destId="{C0955E03-1696-43CD-8272-55E6D0A1E39D}" srcOrd="3" destOrd="0" presId="urn:microsoft.com/office/officeart/2018/2/layout/IconCircleList"/>
    <dgm:cxn modelId="{FB766D28-9F62-4F67-A3BA-09BA7B0EFF25}" type="presParOf" srcId="{B71655A1-F77C-4712-845A-68C61BE8480F}" destId="{B6272F88-D354-4361-B3A0-CC0BA379F255}" srcOrd="5" destOrd="0" presId="urn:microsoft.com/office/officeart/2018/2/layout/IconCircleList"/>
    <dgm:cxn modelId="{46B203F0-A35A-45C2-872D-54BAFAE87B41}" type="presParOf" srcId="{B71655A1-F77C-4712-845A-68C61BE8480F}" destId="{19FB060A-49AE-407A-B2E5-B9AC276528C1}" srcOrd="6" destOrd="0" presId="urn:microsoft.com/office/officeart/2018/2/layout/IconCircleList"/>
    <dgm:cxn modelId="{D8B16D72-1FEC-4888-AD43-A61086A92BCB}" type="presParOf" srcId="{19FB060A-49AE-407A-B2E5-B9AC276528C1}" destId="{3C307A3F-C128-4A95-B8FF-8630F4A38DF3}" srcOrd="0" destOrd="0" presId="urn:microsoft.com/office/officeart/2018/2/layout/IconCircleList"/>
    <dgm:cxn modelId="{AE56A13A-0543-4DE7-A1EF-7F43ECCF2290}" type="presParOf" srcId="{19FB060A-49AE-407A-B2E5-B9AC276528C1}" destId="{63B34AC4-EAF9-4DD0-822C-4009F18ACD9A}" srcOrd="1" destOrd="0" presId="urn:microsoft.com/office/officeart/2018/2/layout/IconCircleList"/>
    <dgm:cxn modelId="{8710E4B3-70B5-4B8C-88AE-80F40F33098A}" type="presParOf" srcId="{19FB060A-49AE-407A-B2E5-B9AC276528C1}" destId="{78029A2A-89EA-4B0F-9582-235C803D0049}" srcOrd="2" destOrd="0" presId="urn:microsoft.com/office/officeart/2018/2/layout/IconCircleList"/>
    <dgm:cxn modelId="{8CAEB1DC-20E5-446A-961D-8990A2AD8BA6}" type="presParOf" srcId="{19FB060A-49AE-407A-B2E5-B9AC276528C1}" destId="{1778EACA-8F00-4BC9-AB8B-29685B2A54A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7C58CFB-79B0-4A9B-BF97-A360DB803604}"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299B7D7-D069-4239-A2DF-F2CAB0B3E322}">
      <dgm:prSet/>
      <dgm:spPr/>
      <dgm:t>
        <a:bodyPr/>
        <a:lstStyle/>
        <a:p>
          <a:pPr>
            <a:lnSpc>
              <a:spcPct val="100000"/>
            </a:lnSpc>
          </a:pPr>
          <a:r>
            <a:rPr lang="en-GB">
              <a:latin typeface="Times New Roman"/>
              <a:cs typeface="Times New Roman"/>
            </a:rPr>
            <a:t>This application connects both the users and the Service Providers</a:t>
          </a:r>
          <a:endParaRPr lang="en-US">
            <a:latin typeface="Times New Roman"/>
            <a:cs typeface="Times New Roman"/>
          </a:endParaRPr>
        </a:p>
      </dgm:t>
    </dgm:pt>
    <dgm:pt modelId="{24B02044-B881-4BB2-B6F1-E6F0BEE998BB}" type="parTrans" cxnId="{9A067825-61ED-4B2E-A306-DB2E82779125}">
      <dgm:prSet/>
      <dgm:spPr/>
      <dgm:t>
        <a:bodyPr/>
        <a:lstStyle/>
        <a:p>
          <a:endParaRPr lang="en-US"/>
        </a:p>
      </dgm:t>
    </dgm:pt>
    <dgm:pt modelId="{9C08F0A5-2B28-4E05-BFF9-F4A3333BCE7B}" type="sibTrans" cxnId="{9A067825-61ED-4B2E-A306-DB2E82779125}">
      <dgm:prSet/>
      <dgm:spPr/>
      <dgm:t>
        <a:bodyPr/>
        <a:lstStyle/>
        <a:p>
          <a:pPr>
            <a:lnSpc>
              <a:spcPct val="100000"/>
            </a:lnSpc>
          </a:pPr>
          <a:endParaRPr lang="en-US"/>
        </a:p>
      </dgm:t>
    </dgm:pt>
    <dgm:pt modelId="{13F624F2-7B6B-465A-A58D-879D3B4B1A4B}">
      <dgm:prSet/>
      <dgm:spPr/>
      <dgm:t>
        <a:bodyPr/>
        <a:lstStyle/>
        <a:p>
          <a:pPr>
            <a:lnSpc>
              <a:spcPct val="100000"/>
            </a:lnSpc>
          </a:pPr>
          <a:r>
            <a:rPr lang="en-GB">
              <a:latin typeface="Times New Roman"/>
              <a:cs typeface="Times New Roman"/>
            </a:rPr>
            <a:t>The web application filters the area and retrieves the best suitable service provider in that area.</a:t>
          </a:r>
          <a:endParaRPr lang="en-US">
            <a:latin typeface="Times New Roman"/>
            <a:cs typeface="Times New Roman"/>
          </a:endParaRPr>
        </a:p>
      </dgm:t>
    </dgm:pt>
    <dgm:pt modelId="{FE15C76E-096C-474E-9C72-ABC3F96C9F2F}" type="parTrans" cxnId="{2D6E507D-B826-4317-8E09-13D5F05CA2E9}">
      <dgm:prSet/>
      <dgm:spPr/>
      <dgm:t>
        <a:bodyPr/>
        <a:lstStyle/>
        <a:p>
          <a:endParaRPr lang="en-US"/>
        </a:p>
      </dgm:t>
    </dgm:pt>
    <dgm:pt modelId="{AF6D9F15-A7D9-44C8-BE06-5568162FC7B0}" type="sibTrans" cxnId="{2D6E507D-B826-4317-8E09-13D5F05CA2E9}">
      <dgm:prSet/>
      <dgm:spPr/>
      <dgm:t>
        <a:bodyPr/>
        <a:lstStyle/>
        <a:p>
          <a:pPr>
            <a:lnSpc>
              <a:spcPct val="100000"/>
            </a:lnSpc>
          </a:pPr>
          <a:endParaRPr lang="en-US"/>
        </a:p>
      </dgm:t>
    </dgm:pt>
    <dgm:pt modelId="{9A1D86EB-33BC-4DC8-898D-5D2989B04048}">
      <dgm:prSet/>
      <dgm:spPr/>
      <dgm:t>
        <a:bodyPr/>
        <a:lstStyle/>
        <a:p>
          <a:pPr>
            <a:lnSpc>
              <a:spcPct val="100000"/>
            </a:lnSpc>
          </a:pPr>
          <a:r>
            <a:rPr lang="en-GB">
              <a:latin typeface="Times New Roman"/>
              <a:cs typeface="Times New Roman"/>
            </a:rPr>
            <a:t>It alerts the service provider through a mailing system and the user will be able to know the service provider details.</a:t>
          </a:r>
          <a:endParaRPr lang="en-US">
            <a:latin typeface="Times New Roman"/>
            <a:cs typeface="Times New Roman"/>
          </a:endParaRPr>
        </a:p>
      </dgm:t>
    </dgm:pt>
    <dgm:pt modelId="{2336D93F-750A-4D5F-AF4E-E97A14645B4F}" type="parTrans" cxnId="{895892A6-B80E-47B6-9BA9-6A3C7D13B8A9}">
      <dgm:prSet/>
      <dgm:spPr/>
      <dgm:t>
        <a:bodyPr/>
        <a:lstStyle/>
        <a:p>
          <a:endParaRPr lang="en-US"/>
        </a:p>
      </dgm:t>
    </dgm:pt>
    <dgm:pt modelId="{ACB10A92-DB68-4C34-A073-6DCD18D9EFD5}" type="sibTrans" cxnId="{895892A6-B80E-47B6-9BA9-6A3C7D13B8A9}">
      <dgm:prSet/>
      <dgm:spPr/>
      <dgm:t>
        <a:bodyPr/>
        <a:lstStyle/>
        <a:p>
          <a:pPr>
            <a:lnSpc>
              <a:spcPct val="100000"/>
            </a:lnSpc>
          </a:pPr>
          <a:endParaRPr lang="en-US"/>
        </a:p>
      </dgm:t>
    </dgm:pt>
    <dgm:pt modelId="{B3B93665-43AA-45F6-89A6-8E94762870B2}">
      <dgm:prSet/>
      <dgm:spPr/>
      <dgm:t>
        <a:bodyPr/>
        <a:lstStyle/>
        <a:p>
          <a:pPr>
            <a:lnSpc>
              <a:spcPct val="100000"/>
            </a:lnSpc>
          </a:pPr>
          <a:r>
            <a:rPr lang="en-GB">
              <a:latin typeface="Times New Roman"/>
              <a:cs typeface="Times New Roman"/>
            </a:rPr>
            <a:t>The application asks user to enter Pin-code when he requests for service.</a:t>
          </a:r>
          <a:endParaRPr lang="en-US">
            <a:latin typeface="Times New Roman"/>
            <a:cs typeface="Times New Roman"/>
          </a:endParaRPr>
        </a:p>
      </dgm:t>
    </dgm:pt>
    <dgm:pt modelId="{BB28CBA5-A297-4D5B-BFC8-768BBAF3FDCC}" type="parTrans" cxnId="{35978945-A88A-4E2D-8E2D-30DEDCD98F31}">
      <dgm:prSet/>
      <dgm:spPr/>
      <dgm:t>
        <a:bodyPr/>
        <a:lstStyle/>
        <a:p>
          <a:endParaRPr lang="en-US"/>
        </a:p>
      </dgm:t>
    </dgm:pt>
    <dgm:pt modelId="{66684EB7-DAB5-41D5-A15A-11F3E9BA5F8E}" type="sibTrans" cxnId="{35978945-A88A-4E2D-8E2D-30DEDCD98F31}">
      <dgm:prSet/>
      <dgm:spPr/>
      <dgm:t>
        <a:bodyPr/>
        <a:lstStyle/>
        <a:p>
          <a:endParaRPr lang="en-US"/>
        </a:p>
      </dgm:t>
    </dgm:pt>
    <dgm:pt modelId="{0E55E20D-7978-498D-BA62-5EC019F83B28}" type="pres">
      <dgm:prSet presAssocID="{A7C58CFB-79B0-4A9B-BF97-A360DB803604}" presName="root" presStyleCnt="0">
        <dgm:presLayoutVars>
          <dgm:dir/>
          <dgm:resizeHandles val="exact"/>
        </dgm:presLayoutVars>
      </dgm:prSet>
      <dgm:spPr/>
      <dgm:t>
        <a:bodyPr/>
        <a:lstStyle/>
        <a:p>
          <a:endParaRPr lang="en-US"/>
        </a:p>
      </dgm:t>
    </dgm:pt>
    <dgm:pt modelId="{71844CBC-2020-424D-9B92-AB162DADFEC6}" type="pres">
      <dgm:prSet presAssocID="{A7C58CFB-79B0-4A9B-BF97-A360DB803604}" presName="container" presStyleCnt="0">
        <dgm:presLayoutVars>
          <dgm:dir/>
          <dgm:resizeHandles val="exact"/>
        </dgm:presLayoutVars>
      </dgm:prSet>
      <dgm:spPr/>
    </dgm:pt>
    <dgm:pt modelId="{28899B98-8CDA-4D7F-AE62-C3DFF966BF77}" type="pres">
      <dgm:prSet presAssocID="{4299B7D7-D069-4239-A2DF-F2CAB0B3E322}" presName="compNode" presStyleCnt="0"/>
      <dgm:spPr/>
    </dgm:pt>
    <dgm:pt modelId="{36682378-6397-412F-8EDB-B2FBECBB4FA8}" type="pres">
      <dgm:prSet presAssocID="{4299B7D7-D069-4239-A2DF-F2CAB0B3E322}" presName="iconBgRect" presStyleLbl="bgShp" presStyleIdx="0" presStyleCnt="4"/>
      <dgm:spPr/>
    </dgm:pt>
    <dgm:pt modelId="{DD8A00CA-6910-4D65-ABC0-58D57FDD6E50}" type="pres">
      <dgm:prSet presAssocID="{4299B7D7-D069-4239-A2DF-F2CAB0B3E32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User Network"/>
        </a:ext>
      </dgm:extLst>
    </dgm:pt>
    <dgm:pt modelId="{6AEEFF5C-E9FC-47CB-BF3C-B5131918A2EE}" type="pres">
      <dgm:prSet presAssocID="{4299B7D7-D069-4239-A2DF-F2CAB0B3E322}" presName="spaceRect" presStyleCnt="0"/>
      <dgm:spPr/>
    </dgm:pt>
    <dgm:pt modelId="{17EB53A0-A716-4194-AE19-29A8230A0BAA}" type="pres">
      <dgm:prSet presAssocID="{4299B7D7-D069-4239-A2DF-F2CAB0B3E322}" presName="textRect" presStyleLbl="revTx" presStyleIdx="0" presStyleCnt="4">
        <dgm:presLayoutVars>
          <dgm:chMax val="1"/>
          <dgm:chPref val="1"/>
        </dgm:presLayoutVars>
      </dgm:prSet>
      <dgm:spPr/>
      <dgm:t>
        <a:bodyPr/>
        <a:lstStyle/>
        <a:p>
          <a:endParaRPr lang="en-US"/>
        </a:p>
      </dgm:t>
    </dgm:pt>
    <dgm:pt modelId="{FEB2787F-55DB-4E80-A0C9-066F600AE9A9}" type="pres">
      <dgm:prSet presAssocID="{9C08F0A5-2B28-4E05-BFF9-F4A3333BCE7B}" presName="sibTrans" presStyleLbl="sibTrans2D1" presStyleIdx="0" presStyleCnt="0"/>
      <dgm:spPr/>
      <dgm:t>
        <a:bodyPr/>
        <a:lstStyle/>
        <a:p>
          <a:endParaRPr lang="en-US"/>
        </a:p>
      </dgm:t>
    </dgm:pt>
    <dgm:pt modelId="{40545B8E-6054-481E-8C5A-F8352E284AF6}" type="pres">
      <dgm:prSet presAssocID="{13F624F2-7B6B-465A-A58D-879D3B4B1A4B}" presName="compNode" presStyleCnt="0"/>
      <dgm:spPr/>
    </dgm:pt>
    <dgm:pt modelId="{D5E4A671-B423-40AF-A778-C90A4E6DD0DC}" type="pres">
      <dgm:prSet presAssocID="{13F624F2-7B6B-465A-A58D-879D3B4B1A4B}" presName="iconBgRect" presStyleLbl="bgShp" presStyleIdx="1" presStyleCnt="4"/>
      <dgm:spPr/>
    </dgm:pt>
    <dgm:pt modelId="{CE3FA1CB-92C5-40B9-88C3-9AE90DB22B3B}" type="pres">
      <dgm:prSet presAssocID="{13F624F2-7B6B-465A-A58D-879D3B4B1A4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Processor"/>
        </a:ext>
      </dgm:extLst>
    </dgm:pt>
    <dgm:pt modelId="{8A9FDCD4-E5E4-4BE6-8AC6-C51186D72BA7}" type="pres">
      <dgm:prSet presAssocID="{13F624F2-7B6B-465A-A58D-879D3B4B1A4B}" presName="spaceRect" presStyleCnt="0"/>
      <dgm:spPr/>
    </dgm:pt>
    <dgm:pt modelId="{3AED933F-2EA4-4226-90E2-50CD87F87ACD}" type="pres">
      <dgm:prSet presAssocID="{13F624F2-7B6B-465A-A58D-879D3B4B1A4B}" presName="textRect" presStyleLbl="revTx" presStyleIdx="1" presStyleCnt="4">
        <dgm:presLayoutVars>
          <dgm:chMax val="1"/>
          <dgm:chPref val="1"/>
        </dgm:presLayoutVars>
      </dgm:prSet>
      <dgm:spPr/>
      <dgm:t>
        <a:bodyPr/>
        <a:lstStyle/>
        <a:p>
          <a:endParaRPr lang="en-US"/>
        </a:p>
      </dgm:t>
    </dgm:pt>
    <dgm:pt modelId="{F399C9D9-6C9D-499C-B368-FD9959AFABD1}" type="pres">
      <dgm:prSet presAssocID="{AF6D9F15-A7D9-44C8-BE06-5568162FC7B0}" presName="sibTrans" presStyleLbl="sibTrans2D1" presStyleIdx="0" presStyleCnt="0"/>
      <dgm:spPr/>
      <dgm:t>
        <a:bodyPr/>
        <a:lstStyle/>
        <a:p>
          <a:endParaRPr lang="en-US"/>
        </a:p>
      </dgm:t>
    </dgm:pt>
    <dgm:pt modelId="{E51AFB16-1158-4CAF-8029-0A6EFD8B5C47}" type="pres">
      <dgm:prSet presAssocID="{9A1D86EB-33BC-4DC8-898D-5D2989B04048}" presName="compNode" presStyleCnt="0"/>
      <dgm:spPr/>
    </dgm:pt>
    <dgm:pt modelId="{23F33AE6-3183-4D46-A16E-FE584DBBFEA8}" type="pres">
      <dgm:prSet presAssocID="{9A1D86EB-33BC-4DC8-898D-5D2989B04048}" presName="iconBgRect" presStyleLbl="bgShp" presStyleIdx="2" presStyleCnt="4"/>
      <dgm:spPr/>
    </dgm:pt>
    <dgm:pt modelId="{76AED57F-B86E-453F-9566-5E2138D58557}" type="pres">
      <dgm:prSet presAssocID="{9A1D86EB-33BC-4DC8-898D-5D2989B0404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Envelope"/>
        </a:ext>
      </dgm:extLst>
    </dgm:pt>
    <dgm:pt modelId="{23896816-D7D0-4A10-8B58-3FAC27DC8F5A}" type="pres">
      <dgm:prSet presAssocID="{9A1D86EB-33BC-4DC8-898D-5D2989B04048}" presName="spaceRect" presStyleCnt="0"/>
      <dgm:spPr/>
    </dgm:pt>
    <dgm:pt modelId="{D6D0843C-75E9-454B-9898-BBE45AE1696E}" type="pres">
      <dgm:prSet presAssocID="{9A1D86EB-33BC-4DC8-898D-5D2989B04048}" presName="textRect" presStyleLbl="revTx" presStyleIdx="2" presStyleCnt="4">
        <dgm:presLayoutVars>
          <dgm:chMax val="1"/>
          <dgm:chPref val="1"/>
        </dgm:presLayoutVars>
      </dgm:prSet>
      <dgm:spPr/>
      <dgm:t>
        <a:bodyPr/>
        <a:lstStyle/>
        <a:p>
          <a:endParaRPr lang="en-US"/>
        </a:p>
      </dgm:t>
    </dgm:pt>
    <dgm:pt modelId="{1EE80429-5D55-4C5F-8DE8-365CAF2D57B6}" type="pres">
      <dgm:prSet presAssocID="{ACB10A92-DB68-4C34-A073-6DCD18D9EFD5}" presName="sibTrans" presStyleLbl="sibTrans2D1" presStyleIdx="0" presStyleCnt="0"/>
      <dgm:spPr/>
      <dgm:t>
        <a:bodyPr/>
        <a:lstStyle/>
        <a:p>
          <a:endParaRPr lang="en-US"/>
        </a:p>
      </dgm:t>
    </dgm:pt>
    <dgm:pt modelId="{2660BA79-4D8C-460C-81D3-595EDAE14ABB}" type="pres">
      <dgm:prSet presAssocID="{B3B93665-43AA-45F6-89A6-8E94762870B2}" presName="compNode" presStyleCnt="0"/>
      <dgm:spPr/>
    </dgm:pt>
    <dgm:pt modelId="{5919A53F-851D-4107-A196-90BCF22B448D}" type="pres">
      <dgm:prSet presAssocID="{B3B93665-43AA-45F6-89A6-8E94762870B2}" presName="iconBgRect" presStyleLbl="bgShp" presStyleIdx="3" presStyleCnt="4"/>
      <dgm:spPr/>
    </dgm:pt>
    <dgm:pt modelId="{2CABC72F-57F0-468A-B4CF-1564ED7D042C}" type="pres">
      <dgm:prSet presAssocID="{B3B93665-43AA-45F6-89A6-8E94762870B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06B6CC04-9173-4B33-95E2-127674092C84}" type="pres">
      <dgm:prSet presAssocID="{B3B93665-43AA-45F6-89A6-8E94762870B2}" presName="spaceRect" presStyleCnt="0"/>
      <dgm:spPr/>
    </dgm:pt>
    <dgm:pt modelId="{4E53F4B5-8332-42B8-8A1B-BE7862AEC5AB}" type="pres">
      <dgm:prSet presAssocID="{B3B93665-43AA-45F6-89A6-8E94762870B2}" presName="textRect" presStyleLbl="revTx" presStyleIdx="3" presStyleCnt="4">
        <dgm:presLayoutVars>
          <dgm:chMax val="1"/>
          <dgm:chPref val="1"/>
        </dgm:presLayoutVars>
      </dgm:prSet>
      <dgm:spPr/>
      <dgm:t>
        <a:bodyPr/>
        <a:lstStyle/>
        <a:p>
          <a:endParaRPr lang="en-US"/>
        </a:p>
      </dgm:t>
    </dgm:pt>
  </dgm:ptLst>
  <dgm:cxnLst>
    <dgm:cxn modelId="{2D6E507D-B826-4317-8E09-13D5F05CA2E9}" srcId="{A7C58CFB-79B0-4A9B-BF97-A360DB803604}" destId="{13F624F2-7B6B-465A-A58D-879D3B4B1A4B}" srcOrd="1" destOrd="0" parTransId="{FE15C76E-096C-474E-9C72-ABC3F96C9F2F}" sibTransId="{AF6D9F15-A7D9-44C8-BE06-5568162FC7B0}"/>
    <dgm:cxn modelId="{9A067825-61ED-4B2E-A306-DB2E82779125}" srcId="{A7C58CFB-79B0-4A9B-BF97-A360DB803604}" destId="{4299B7D7-D069-4239-A2DF-F2CAB0B3E322}" srcOrd="0" destOrd="0" parTransId="{24B02044-B881-4BB2-B6F1-E6F0BEE998BB}" sibTransId="{9C08F0A5-2B28-4E05-BFF9-F4A3333BCE7B}"/>
    <dgm:cxn modelId="{35978945-A88A-4E2D-8E2D-30DEDCD98F31}" srcId="{A7C58CFB-79B0-4A9B-BF97-A360DB803604}" destId="{B3B93665-43AA-45F6-89A6-8E94762870B2}" srcOrd="3" destOrd="0" parTransId="{BB28CBA5-A297-4D5B-BFC8-768BBAF3FDCC}" sibTransId="{66684EB7-DAB5-41D5-A15A-11F3E9BA5F8E}"/>
    <dgm:cxn modelId="{06EE1F2A-2584-4030-9D53-85D4B9F26202}" type="presOf" srcId="{9A1D86EB-33BC-4DC8-898D-5D2989B04048}" destId="{D6D0843C-75E9-454B-9898-BBE45AE1696E}" srcOrd="0" destOrd="0" presId="urn:microsoft.com/office/officeart/2018/2/layout/IconCircleList"/>
    <dgm:cxn modelId="{EDFACB25-12E6-4112-BD22-442D21ACCA12}" type="presOf" srcId="{4299B7D7-D069-4239-A2DF-F2CAB0B3E322}" destId="{17EB53A0-A716-4194-AE19-29A8230A0BAA}" srcOrd="0" destOrd="0" presId="urn:microsoft.com/office/officeart/2018/2/layout/IconCircleList"/>
    <dgm:cxn modelId="{93F62B59-B947-41A2-8227-02F69E0DDA5A}" type="presOf" srcId="{A7C58CFB-79B0-4A9B-BF97-A360DB803604}" destId="{0E55E20D-7978-498D-BA62-5EC019F83B28}" srcOrd="0" destOrd="0" presId="urn:microsoft.com/office/officeart/2018/2/layout/IconCircleList"/>
    <dgm:cxn modelId="{0AEBCEB4-CB50-4843-9046-3D905E0CB223}" type="presOf" srcId="{9C08F0A5-2B28-4E05-BFF9-F4A3333BCE7B}" destId="{FEB2787F-55DB-4E80-A0C9-066F600AE9A9}" srcOrd="0" destOrd="0" presId="urn:microsoft.com/office/officeart/2018/2/layout/IconCircleList"/>
    <dgm:cxn modelId="{492D1E68-81F2-46AD-BA3F-14ADD2F575E0}" type="presOf" srcId="{ACB10A92-DB68-4C34-A073-6DCD18D9EFD5}" destId="{1EE80429-5D55-4C5F-8DE8-365CAF2D57B6}" srcOrd="0" destOrd="0" presId="urn:microsoft.com/office/officeart/2018/2/layout/IconCircleList"/>
    <dgm:cxn modelId="{542B94B7-8290-45CD-83CB-25BE0807B82A}" type="presOf" srcId="{13F624F2-7B6B-465A-A58D-879D3B4B1A4B}" destId="{3AED933F-2EA4-4226-90E2-50CD87F87ACD}" srcOrd="0" destOrd="0" presId="urn:microsoft.com/office/officeart/2018/2/layout/IconCircleList"/>
    <dgm:cxn modelId="{895892A6-B80E-47B6-9BA9-6A3C7D13B8A9}" srcId="{A7C58CFB-79B0-4A9B-BF97-A360DB803604}" destId="{9A1D86EB-33BC-4DC8-898D-5D2989B04048}" srcOrd="2" destOrd="0" parTransId="{2336D93F-750A-4D5F-AF4E-E97A14645B4F}" sibTransId="{ACB10A92-DB68-4C34-A073-6DCD18D9EFD5}"/>
    <dgm:cxn modelId="{AD441240-AFA3-4ECD-87F8-907569AEBF82}" type="presOf" srcId="{B3B93665-43AA-45F6-89A6-8E94762870B2}" destId="{4E53F4B5-8332-42B8-8A1B-BE7862AEC5AB}" srcOrd="0" destOrd="0" presId="urn:microsoft.com/office/officeart/2018/2/layout/IconCircleList"/>
    <dgm:cxn modelId="{7C42090A-D546-47FB-9569-9B44FE697E3C}" type="presOf" srcId="{AF6D9F15-A7D9-44C8-BE06-5568162FC7B0}" destId="{F399C9D9-6C9D-499C-B368-FD9959AFABD1}" srcOrd="0" destOrd="0" presId="urn:microsoft.com/office/officeart/2018/2/layout/IconCircleList"/>
    <dgm:cxn modelId="{1C18B2A7-97D5-4934-9081-2CA1E1416EDB}" type="presParOf" srcId="{0E55E20D-7978-498D-BA62-5EC019F83B28}" destId="{71844CBC-2020-424D-9B92-AB162DADFEC6}" srcOrd="0" destOrd="0" presId="urn:microsoft.com/office/officeart/2018/2/layout/IconCircleList"/>
    <dgm:cxn modelId="{829D3BF6-9D7E-4489-92BF-C0E99A39D08E}" type="presParOf" srcId="{71844CBC-2020-424D-9B92-AB162DADFEC6}" destId="{28899B98-8CDA-4D7F-AE62-C3DFF966BF77}" srcOrd="0" destOrd="0" presId="urn:microsoft.com/office/officeart/2018/2/layout/IconCircleList"/>
    <dgm:cxn modelId="{6D2D1E38-0600-495E-B5F6-1656756B565C}" type="presParOf" srcId="{28899B98-8CDA-4D7F-AE62-C3DFF966BF77}" destId="{36682378-6397-412F-8EDB-B2FBECBB4FA8}" srcOrd="0" destOrd="0" presId="urn:microsoft.com/office/officeart/2018/2/layout/IconCircleList"/>
    <dgm:cxn modelId="{3BBD21CD-EA15-44A7-8E38-923B0E6166BE}" type="presParOf" srcId="{28899B98-8CDA-4D7F-AE62-C3DFF966BF77}" destId="{DD8A00CA-6910-4D65-ABC0-58D57FDD6E50}" srcOrd="1" destOrd="0" presId="urn:microsoft.com/office/officeart/2018/2/layout/IconCircleList"/>
    <dgm:cxn modelId="{C8429185-4C52-47DE-ACDC-B8570989FA30}" type="presParOf" srcId="{28899B98-8CDA-4D7F-AE62-C3DFF966BF77}" destId="{6AEEFF5C-E9FC-47CB-BF3C-B5131918A2EE}" srcOrd="2" destOrd="0" presId="urn:microsoft.com/office/officeart/2018/2/layout/IconCircleList"/>
    <dgm:cxn modelId="{E144A5E1-EFDF-4C73-B282-AB2A270BD887}" type="presParOf" srcId="{28899B98-8CDA-4D7F-AE62-C3DFF966BF77}" destId="{17EB53A0-A716-4194-AE19-29A8230A0BAA}" srcOrd="3" destOrd="0" presId="urn:microsoft.com/office/officeart/2018/2/layout/IconCircleList"/>
    <dgm:cxn modelId="{24321A59-B26B-4889-9694-C75EAE2A45ED}" type="presParOf" srcId="{71844CBC-2020-424D-9B92-AB162DADFEC6}" destId="{FEB2787F-55DB-4E80-A0C9-066F600AE9A9}" srcOrd="1" destOrd="0" presId="urn:microsoft.com/office/officeart/2018/2/layout/IconCircleList"/>
    <dgm:cxn modelId="{5E52FE92-F86A-4157-B209-30251A680935}" type="presParOf" srcId="{71844CBC-2020-424D-9B92-AB162DADFEC6}" destId="{40545B8E-6054-481E-8C5A-F8352E284AF6}" srcOrd="2" destOrd="0" presId="urn:microsoft.com/office/officeart/2018/2/layout/IconCircleList"/>
    <dgm:cxn modelId="{5EE34E0C-AE94-4DC1-A572-622BBEA19DBE}" type="presParOf" srcId="{40545B8E-6054-481E-8C5A-F8352E284AF6}" destId="{D5E4A671-B423-40AF-A778-C90A4E6DD0DC}" srcOrd="0" destOrd="0" presId="urn:microsoft.com/office/officeart/2018/2/layout/IconCircleList"/>
    <dgm:cxn modelId="{2A44DF05-8C5C-4803-8491-152B1AF5ABE8}" type="presParOf" srcId="{40545B8E-6054-481E-8C5A-F8352E284AF6}" destId="{CE3FA1CB-92C5-40B9-88C3-9AE90DB22B3B}" srcOrd="1" destOrd="0" presId="urn:microsoft.com/office/officeart/2018/2/layout/IconCircleList"/>
    <dgm:cxn modelId="{091A02C4-68A8-46FF-B62E-0E5F2204B35D}" type="presParOf" srcId="{40545B8E-6054-481E-8C5A-F8352E284AF6}" destId="{8A9FDCD4-E5E4-4BE6-8AC6-C51186D72BA7}" srcOrd="2" destOrd="0" presId="urn:microsoft.com/office/officeart/2018/2/layout/IconCircleList"/>
    <dgm:cxn modelId="{E2CAD49D-25C8-48B8-8869-AE54F39A4E9A}" type="presParOf" srcId="{40545B8E-6054-481E-8C5A-F8352E284AF6}" destId="{3AED933F-2EA4-4226-90E2-50CD87F87ACD}" srcOrd="3" destOrd="0" presId="urn:microsoft.com/office/officeart/2018/2/layout/IconCircleList"/>
    <dgm:cxn modelId="{34E6D8D7-0747-4928-8586-AC7A69A82C32}" type="presParOf" srcId="{71844CBC-2020-424D-9B92-AB162DADFEC6}" destId="{F399C9D9-6C9D-499C-B368-FD9959AFABD1}" srcOrd="3" destOrd="0" presId="urn:microsoft.com/office/officeart/2018/2/layout/IconCircleList"/>
    <dgm:cxn modelId="{DD2EDE91-1715-4B78-BD4F-4FEB46BA4169}" type="presParOf" srcId="{71844CBC-2020-424D-9B92-AB162DADFEC6}" destId="{E51AFB16-1158-4CAF-8029-0A6EFD8B5C47}" srcOrd="4" destOrd="0" presId="urn:microsoft.com/office/officeart/2018/2/layout/IconCircleList"/>
    <dgm:cxn modelId="{8312D133-E756-40CA-B213-E01A7FEA8A63}" type="presParOf" srcId="{E51AFB16-1158-4CAF-8029-0A6EFD8B5C47}" destId="{23F33AE6-3183-4D46-A16E-FE584DBBFEA8}" srcOrd="0" destOrd="0" presId="urn:microsoft.com/office/officeart/2018/2/layout/IconCircleList"/>
    <dgm:cxn modelId="{217715F8-6468-4C19-936C-8740D4E1B619}" type="presParOf" srcId="{E51AFB16-1158-4CAF-8029-0A6EFD8B5C47}" destId="{76AED57F-B86E-453F-9566-5E2138D58557}" srcOrd="1" destOrd="0" presId="urn:microsoft.com/office/officeart/2018/2/layout/IconCircleList"/>
    <dgm:cxn modelId="{E6CFECCE-DFB2-4E48-9A61-DB99CACEAA63}" type="presParOf" srcId="{E51AFB16-1158-4CAF-8029-0A6EFD8B5C47}" destId="{23896816-D7D0-4A10-8B58-3FAC27DC8F5A}" srcOrd="2" destOrd="0" presId="urn:microsoft.com/office/officeart/2018/2/layout/IconCircleList"/>
    <dgm:cxn modelId="{2E124D19-632F-4AC1-89C2-E83C87F20150}" type="presParOf" srcId="{E51AFB16-1158-4CAF-8029-0A6EFD8B5C47}" destId="{D6D0843C-75E9-454B-9898-BBE45AE1696E}" srcOrd="3" destOrd="0" presId="urn:microsoft.com/office/officeart/2018/2/layout/IconCircleList"/>
    <dgm:cxn modelId="{A4468FA1-AF67-4826-9E6C-DCE6ACC602AE}" type="presParOf" srcId="{71844CBC-2020-424D-9B92-AB162DADFEC6}" destId="{1EE80429-5D55-4C5F-8DE8-365CAF2D57B6}" srcOrd="5" destOrd="0" presId="urn:microsoft.com/office/officeart/2018/2/layout/IconCircleList"/>
    <dgm:cxn modelId="{3EEEF617-C3AC-4FD4-936D-A74CFAE7BC5D}" type="presParOf" srcId="{71844CBC-2020-424D-9B92-AB162DADFEC6}" destId="{2660BA79-4D8C-460C-81D3-595EDAE14ABB}" srcOrd="6" destOrd="0" presId="urn:microsoft.com/office/officeart/2018/2/layout/IconCircleList"/>
    <dgm:cxn modelId="{01C17552-6BB1-4221-9AA5-49205C26F414}" type="presParOf" srcId="{2660BA79-4D8C-460C-81D3-595EDAE14ABB}" destId="{5919A53F-851D-4107-A196-90BCF22B448D}" srcOrd="0" destOrd="0" presId="urn:microsoft.com/office/officeart/2018/2/layout/IconCircleList"/>
    <dgm:cxn modelId="{27A17F39-016B-44A5-86C2-BBFA3920A4AD}" type="presParOf" srcId="{2660BA79-4D8C-460C-81D3-595EDAE14ABB}" destId="{2CABC72F-57F0-468A-B4CF-1564ED7D042C}" srcOrd="1" destOrd="0" presId="urn:microsoft.com/office/officeart/2018/2/layout/IconCircleList"/>
    <dgm:cxn modelId="{FAEFD673-B418-4F75-AAF5-19F051B1527B}" type="presParOf" srcId="{2660BA79-4D8C-460C-81D3-595EDAE14ABB}" destId="{06B6CC04-9173-4B33-95E2-127674092C84}" srcOrd="2" destOrd="0" presId="urn:microsoft.com/office/officeart/2018/2/layout/IconCircleList"/>
    <dgm:cxn modelId="{20C21935-B2EC-43E2-9DCE-6AA235769117}" type="presParOf" srcId="{2660BA79-4D8C-460C-81D3-595EDAE14ABB}" destId="{4E53F4B5-8332-42B8-8A1B-BE7862AEC5AB}"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A0B500D-AA8A-4584-AB65-E8D23A6E5D8E}"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788809A-98A5-4C4C-9F77-7B66B61C3D32}">
      <dgm:prSet/>
      <dgm:spPr/>
      <dgm:t>
        <a:bodyPr/>
        <a:lstStyle/>
        <a:p>
          <a:pPr>
            <a:lnSpc>
              <a:spcPct val="100000"/>
            </a:lnSpc>
          </a:pPr>
          <a:r>
            <a:rPr lang="en-GB"/>
            <a:t>Java 8</a:t>
          </a:r>
          <a:endParaRPr lang="en-US"/>
        </a:p>
      </dgm:t>
    </dgm:pt>
    <dgm:pt modelId="{AAA045D2-42B8-455C-B0C8-F936979B76D9}" type="parTrans" cxnId="{8EF628E1-8E30-4835-B5E8-A51B3494DBEF}">
      <dgm:prSet/>
      <dgm:spPr/>
      <dgm:t>
        <a:bodyPr/>
        <a:lstStyle/>
        <a:p>
          <a:endParaRPr lang="en-US"/>
        </a:p>
      </dgm:t>
    </dgm:pt>
    <dgm:pt modelId="{613F2C1A-5B40-4AE0-BA2C-25CC6B5EEAB9}" type="sibTrans" cxnId="{8EF628E1-8E30-4835-B5E8-A51B3494DBEF}">
      <dgm:prSet/>
      <dgm:spPr/>
      <dgm:t>
        <a:bodyPr/>
        <a:lstStyle/>
        <a:p>
          <a:endParaRPr lang="en-US"/>
        </a:p>
      </dgm:t>
    </dgm:pt>
    <dgm:pt modelId="{368A3A1B-96DA-4E30-B133-1D0612C500E9}">
      <dgm:prSet/>
      <dgm:spPr/>
      <dgm:t>
        <a:bodyPr/>
        <a:lstStyle/>
        <a:p>
          <a:pPr>
            <a:lnSpc>
              <a:spcPct val="100000"/>
            </a:lnSpc>
          </a:pPr>
          <a:r>
            <a:rPr lang="en-GB"/>
            <a:t>Java Servlets</a:t>
          </a:r>
          <a:endParaRPr lang="en-US"/>
        </a:p>
      </dgm:t>
    </dgm:pt>
    <dgm:pt modelId="{BB8FC2F5-7B7E-48FA-AF51-5081EC11B5A2}" type="parTrans" cxnId="{A06C8266-89BF-4964-B571-62AC13A40319}">
      <dgm:prSet/>
      <dgm:spPr/>
      <dgm:t>
        <a:bodyPr/>
        <a:lstStyle/>
        <a:p>
          <a:endParaRPr lang="en-US"/>
        </a:p>
      </dgm:t>
    </dgm:pt>
    <dgm:pt modelId="{DE0D2C58-5FE9-4AAE-A033-C5B530F0961F}" type="sibTrans" cxnId="{A06C8266-89BF-4964-B571-62AC13A40319}">
      <dgm:prSet/>
      <dgm:spPr/>
      <dgm:t>
        <a:bodyPr/>
        <a:lstStyle/>
        <a:p>
          <a:endParaRPr lang="en-US"/>
        </a:p>
      </dgm:t>
    </dgm:pt>
    <dgm:pt modelId="{8FA25D93-8A95-4E3F-A0CC-D9859548F415}">
      <dgm:prSet/>
      <dgm:spPr/>
      <dgm:t>
        <a:bodyPr/>
        <a:lstStyle/>
        <a:p>
          <a:pPr>
            <a:lnSpc>
              <a:spcPct val="100000"/>
            </a:lnSpc>
          </a:pPr>
          <a:r>
            <a:rPr lang="en-GB"/>
            <a:t>MySQL 8.0</a:t>
          </a:r>
          <a:endParaRPr lang="en-US"/>
        </a:p>
      </dgm:t>
    </dgm:pt>
    <dgm:pt modelId="{AE2E43DE-ACD6-474C-AAC7-26E0F33BC0E1}" type="parTrans" cxnId="{05088018-1301-4B0F-97DB-CEC6F2DD682D}">
      <dgm:prSet/>
      <dgm:spPr/>
      <dgm:t>
        <a:bodyPr/>
        <a:lstStyle/>
        <a:p>
          <a:endParaRPr lang="en-US"/>
        </a:p>
      </dgm:t>
    </dgm:pt>
    <dgm:pt modelId="{FEA57B57-C21B-475C-943F-812C1332C02B}" type="sibTrans" cxnId="{05088018-1301-4B0F-97DB-CEC6F2DD682D}">
      <dgm:prSet/>
      <dgm:spPr/>
      <dgm:t>
        <a:bodyPr/>
        <a:lstStyle/>
        <a:p>
          <a:endParaRPr lang="en-US"/>
        </a:p>
      </dgm:t>
    </dgm:pt>
    <dgm:pt modelId="{BD2AE2A0-7143-4B00-9420-682B515A9851}">
      <dgm:prSet/>
      <dgm:spPr/>
      <dgm:t>
        <a:bodyPr/>
        <a:lstStyle/>
        <a:p>
          <a:pPr>
            <a:lnSpc>
              <a:spcPct val="100000"/>
            </a:lnSpc>
          </a:pPr>
          <a:r>
            <a:rPr lang="en-GB"/>
            <a:t>Javascript 1.8.5</a:t>
          </a:r>
          <a:endParaRPr lang="en-US"/>
        </a:p>
      </dgm:t>
    </dgm:pt>
    <dgm:pt modelId="{EE4F88A3-B692-4B43-86E4-C67C8CE49175}" type="parTrans" cxnId="{3995B6D9-AB63-48C9-8C92-98B17B524F6C}">
      <dgm:prSet/>
      <dgm:spPr/>
      <dgm:t>
        <a:bodyPr/>
        <a:lstStyle/>
        <a:p>
          <a:endParaRPr lang="en-US"/>
        </a:p>
      </dgm:t>
    </dgm:pt>
    <dgm:pt modelId="{0614B0CA-9EE8-46BF-BA5A-9E96E1DB37AD}" type="sibTrans" cxnId="{3995B6D9-AB63-48C9-8C92-98B17B524F6C}">
      <dgm:prSet/>
      <dgm:spPr/>
      <dgm:t>
        <a:bodyPr/>
        <a:lstStyle/>
        <a:p>
          <a:endParaRPr lang="en-US"/>
        </a:p>
      </dgm:t>
    </dgm:pt>
    <dgm:pt modelId="{BC73AA29-F5BC-4090-956E-C7CC76392611}">
      <dgm:prSet/>
      <dgm:spPr/>
      <dgm:t>
        <a:bodyPr/>
        <a:lstStyle/>
        <a:p>
          <a:pPr>
            <a:lnSpc>
              <a:spcPct val="100000"/>
            </a:lnSpc>
          </a:pPr>
          <a:r>
            <a:rPr lang="en-GB"/>
            <a:t>HTML 5</a:t>
          </a:r>
          <a:endParaRPr lang="en-US"/>
        </a:p>
      </dgm:t>
    </dgm:pt>
    <dgm:pt modelId="{E3AFB67E-5DB4-4404-B486-8190AB9F7EE9}" type="parTrans" cxnId="{CC8587EA-66F9-4A40-8364-E59343121952}">
      <dgm:prSet/>
      <dgm:spPr/>
      <dgm:t>
        <a:bodyPr/>
        <a:lstStyle/>
        <a:p>
          <a:endParaRPr lang="en-US"/>
        </a:p>
      </dgm:t>
    </dgm:pt>
    <dgm:pt modelId="{EC62D7E7-7344-4BB6-B657-F6C3BF60BD90}" type="sibTrans" cxnId="{CC8587EA-66F9-4A40-8364-E59343121952}">
      <dgm:prSet/>
      <dgm:spPr/>
      <dgm:t>
        <a:bodyPr/>
        <a:lstStyle/>
        <a:p>
          <a:endParaRPr lang="en-US"/>
        </a:p>
      </dgm:t>
    </dgm:pt>
    <dgm:pt modelId="{3748A5CA-7730-4454-BC8D-EE01B8CF4F43}">
      <dgm:prSet/>
      <dgm:spPr/>
      <dgm:t>
        <a:bodyPr/>
        <a:lstStyle/>
        <a:p>
          <a:pPr>
            <a:lnSpc>
              <a:spcPct val="100000"/>
            </a:lnSpc>
          </a:pPr>
          <a:r>
            <a:rPr lang="en-GB"/>
            <a:t>CSS 3</a:t>
          </a:r>
          <a:endParaRPr lang="en-US"/>
        </a:p>
      </dgm:t>
    </dgm:pt>
    <dgm:pt modelId="{B193A5E6-FB3C-4BFA-B24B-6B4F61EE4551}" type="parTrans" cxnId="{E840C429-07AE-4999-9E94-ABC77E294A15}">
      <dgm:prSet/>
      <dgm:spPr/>
      <dgm:t>
        <a:bodyPr/>
        <a:lstStyle/>
        <a:p>
          <a:endParaRPr lang="en-US"/>
        </a:p>
      </dgm:t>
    </dgm:pt>
    <dgm:pt modelId="{FC59CD49-C53A-411F-B5C9-E532A2FC46DE}" type="sibTrans" cxnId="{E840C429-07AE-4999-9E94-ABC77E294A15}">
      <dgm:prSet/>
      <dgm:spPr/>
      <dgm:t>
        <a:bodyPr/>
        <a:lstStyle/>
        <a:p>
          <a:endParaRPr lang="en-US"/>
        </a:p>
      </dgm:t>
    </dgm:pt>
    <dgm:pt modelId="{88646EC0-655D-451E-9023-905F09BF22AA}">
      <dgm:prSet/>
      <dgm:spPr/>
      <dgm:t>
        <a:bodyPr/>
        <a:lstStyle/>
        <a:p>
          <a:pPr>
            <a:lnSpc>
              <a:spcPct val="100000"/>
            </a:lnSpc>
          </a:pPr>
          <a:r>
            <a:rPr lang="en-GB"/>
            <a:t>Bootstrap 4</a:t>
          </a:r>
          <a:endParaRPr lang="en-US"/>
        </a:p>
      </dgm:t>
    </dgm:pt>
    <dgm:pt modelId="{B3E65321-58D3-4CAD-BADD-AB762DC162C9}" type="parTrans" cxnId="{095B5800-200A-4AC4-AB0E-5DE1886F17B0}">
      <dgm:prSet/>
      <dgm:spPr/>
      <dgm:t>
        <a:bodyPr/>
        <a:lstStyle/>
        <a:p>
          <a:endParaRPr lang="en-US"/>
        </a:p>
      </dgm:t>
    </dgm:pt>
    <dgm:pt modelId="{26250F62-0108-4338-8058-0A6827A57B28}" type="sibTrans" cxnId="{095B5800-200A-4AC4-AB0E-5DE1886F17B0}">
      <dgm:prSet/>
      <dgm:spPr/>
      <dgm:t>
        <a:bodyPr/>
        <a:lstStyle/>
        <a:p>
          <a:endParaRPr lang="en-US"/>
        </a:p>
      </dgm:t>
    </dgm:pt>
    <dgm:pt modelId="{6C159FCB-D287-45AB-85AC-D065FFE8BE9F}">
      <dgm:prSet/>
      <dgm:spPr/>
      <dgm:t>
        <a:bodyPr/>
        <a:lstStyle/>
        <a:p>
          <a:pPr>
            <a:lnSpc>
              <a:spcPct val="100000"/>
            </a:lnSpc>
          </a:pPr>
          <a:r>
            <a:rPr lang="en-GB"/>
            <a:t>Apache Tomcat Server 9.0.27</a:t>
          </a:r>
          <a:endParaRPr lang="en-US"/>
        </a:p>
      </dgm:t>
    </dgm:pt>
    <dgm:pt modelId="{368FCE36-4413-4823-B24A-F540750587F4}" type="parTrans" cxnId="{96D4FC45-87C2-4BF4-A9DA-37F2392E5F6B}">
      <dgm:prSet/>
      <dgm:spPr/>
      <dgm:t>
        <a:bodyPr/>
        <a:lstStyle/>
        <a:p>
          <a:endParaRPr lang="en-US"/>
        </a:p>
      </dgm:t>
    </dgm:pt>
    <dgm:pt modelId="{816E3699-3643-419D-8251-05FF92F2B6D2}" type="sibTrans" cxnId="{96D4FC45-87C2-4BF4-A9DA-37F2392E5F6B}">
      <dgm:prSet/>
      <dgm:spPr/>
      <dgm:t>
        <a:bodyPr/>
        <a:lstStyle/>
        <a:p>
          <a:endParaRPr lang="en-US"/>
        </a:p>
      </dgm:t>
    </dgm:pt>
    <dgm:pt modelId="{A280B22C-109E-4433-95A1-9F579CDD412F}" type="pres">
      <dgm:prSet presAssocID="{2A0B500D-AA8A-4584-AB65-E8D23A6E5D8E}" presName="root" presStyleCnt="0">
        <dgm:presLayoutVars>
          <dgm:dir/>
          <dgm:resizeHandles val="exact"/>
        </dgm:presLayoutVars>
      </dgm:prSet>
      <dgm:spPr/>
      <dgm:t>
        <a:bodyPr/>
        <a:lstStyle/>
        <a:p>
          <a:endParaRPr lang="en-US"/>
        </a:p>
      </dgm:t>
    </dgm:pt>
    <dgm:pt modelId="{92AC34A6-DED1-4B59-9239-BD0B1D353BA3}" type="pres">
      <dgm:prSet presAssocID="{3788809A-98A5-4C4C-9F77-7B66B61C3D32}" presName="compNode" presStyleCnt="0"/>
      <dgm:spPr/>
    </dgm:pt>
    <dgm:pt modelId="{62412E4D-A24B-4A2A-A1F0-1D58AA014243}" type="pres">
      <dgm:prSet presAssocID="{3788809A-98A5-4C4C-9F77-7B66B61C3D32}"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User"/>
        </a:ext>
      </dgm:extLst>
    </dgm:pt>
    <dgm:pt modelId="{403C00FF-354D-4EB9-A77F-6B293EB6A0A4}" type="pres">
      <dgm:prSet presAssocID="{3788809A-98A5-4C4C-9F77-7B66B61C3D32}" presName="spaceRect" presStyleCnt="0"/>
      <dgm:spPr/>
    </dgm:pt>
    <dgm:pt modelId="{29F8D584-EDBF-4F28-B904-EAB53570A181}" type="pres">
      <dgm:prSet presAssocID="{3788809A-98A5-4C4C-9F77-7B66B61C3D32}" presName="textRect" presStyleLbl="revTx" presStyleIdx="0" presStyleCnt="8">
        <dgm:presLayoutVars>
          <dgm:chMax val="1"/>
          <dgm:chPref val="1"/>
        </dgm:presLayoutVars>
      </dgm:prSet>
      <dgm:spPr/>
      <dgm:t>
        <a:bodyPr/>
        <a:lstStyle/>
        <a:p>
          <a:endParaRPr lang="en-US"/>
        </a:p>
      </dgm:t>
    </dgm:pt>
    <dgm:pt modelId="{875959A1-5E51-4E92-B423-EB1CF30764F2}" type="pres">
      <dgm:prSet presAssocID="{613F2C1A-5B40-4AE0-BA2C-25CC6B5EEAB9}" presName="sibTrans" presStyleCnt="0"/>
      <dgm:spPr/>
    </dgm:pt>
    <dgm:pt modelId="{0989E123-0077-4077-A420-C6F0ACB429F6}" type="pres">
      <dgm:prSet presAssocID="{368A3A1B-96DA-4E30-B133-1D0612C500E9}" presName="compNode" presStyleCnt="0"/>
      <dgm:spPr/>
    </dgm:pt>
    <dgm:pt modelId="{81882ACC-6D02-44E5-95BB-29773EF4E2CE}" type="pres">
      <dgm:prSet presAssocID="{368A3A1B-96DA-4E30-B133-1D0612C500E9}"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Computer"/>
        </a:ext>
      </dgm:extLst>
    </dgm:pt>
    <dgm:pt modelId="{ADF9066C-8BC1-4693-B80B-2DD37094FD28}" type="pres">
      <dgm:prSet presAssocID="{368A3A1B-96DA-4E30-B133-1D0612C500E9}" presName="spaceRect" presStyleCnt="0"/>
      <dgm:spPr/>
    </dgm:pt>
    <dgm:pt modelId="{2A138216-0A62-4B4B-954C-6552F9BC000D}" type="pres">
      <dgm:prSet presAssocID="{368A3A1B-96DA-4E30-B133-1D0612C500E9}" presName="textRect" presStyleLbl="revTx" presStyleIdx="1" presStyleCnt="8">
        <dgm:presLayoutVars>
          <dgm:chMax val="1"/>
          <dgm:chPref val="1"/>
        </dgm:presLayoutVars>
      </dgm:prSet>
      <dgm:spPr/>
      <dgm:t>
        <a:bodyPr/>
        <a:lstStyle/>
        <a:p>
          <a:endParaRPr lang="en-US"/>
        </a:p>
      </dgm:t>
    </dgm:pt>
    <dgm:pt modelId="{08F1C868-DD72-4A79-AE19-A8F7AE396972}" type="pres">
      <dgm:prSet presAssocID="{DE0D2C58-5FE9-4AAE-A033-C5B530F0961F}" presName="sibTrans" presStyleCnt="0"/>
      <dgm:spPr/>
    </dgm:pt>
    <dgm:pt modelId="{FAF1CC56-FB30-4264-B548-8B9FFC736E42}" type="pres">
      <dgm:prSet presAssocID="{8FA25D93-8A95-4E3F-A0CC-D9859548F415}" presName="compNode" presStyleCnt="0"/>
      <dgm:spPr/>
    </dgm:pt>
    <dgm:pt modelId="{91F18C7D-F1B7-4689-952C-0CF5A3BDEFB5}" type="pres">
      <dgm:prSet presAssocID="{8FA25D93-8A95-4E3F-A0CC-D9859548F415}"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Database"/>
        </a:ext>
      </dgm:extLst>
    </dgm:pt>
    <dgm:pt modelId="{6B1FFF3D-509A-4237-B43D-1D1FDD0C3E51}" type="pres">
      <dgm:prSet presAssocID="{8FA25D93-8A95-4E3F-A0CC-D9859548F415}" presName="spaceRect" presStyleCnt="0"/>
      <dgm:spPr/>
    </dgm:pt>
    <dgm:pt modelId="{0CB26F73-F0D2-4BB8-8C53-EFE9B69DC39C}" type="pres">
      <dgm:prSet presAssocID="{8FA25D93-8A95-4E3F-A0CC-D9859548F415}" presName="textRect" presStyleLbl="revTx" presStyleIdx="2" presStyleCnt="8">
        <dgm:presLayoutVars>
          <dgm:chMax val="1"/>
          <dgm:chPref val="1"/>
        </dgm:presLayoutVars>
      </dgm:prSet>
      <dgm:spPr/>
      <dgm:t>
        <a:bodyPr/>
        <a:lstStyle/>
        <a:p>
          <a:endParaRPr lang="en-US"/>
        </a:p>
      </dgm:t>
    </dgm:pt>
    <dgm:pt modelId="{2281D9A2-6DF9-4B1A-AEB5-35076B166DA8}" type="pres">
      <dgm:prSet presAssocID="{FEA57B57-C21B-475C-943F-812C1332C02B}" presName="sibTrans" presStyleCnt="0"/>
      <dgm:spPr/>
    </dgm:pt>
    <dgm:pt modelId="{46AF5D31-07F6-4B3F-8F9F-8FB501C5337D}" type="pres">
      <dgm:prSet presAssocID="{BD2AE2A0-7143-4B00-9420-682B515A9851}" presName="compNode" presStyleCnt="0"/>
      <dgm:spPr/>
    </dgm:pt>
    <dgm:pt modelId="{4A19D9EE-1088-4632-90F9-8F2CC6A31193}" type="pres">
      <dgm:prSet presAssocID="{BD2AE2A0-7143-4B00-9420-682B515A9851}"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id="0" name="" descr="Web Design"/>
        </a:ext>
      </dgm:extLst>
    </dgm:pt>
    <dgm:pt modelId="{478F5804-086A-45CE-93A4-A5C61770B29F}" type="pres">
      <dgm:prSet presAssocID="{BD2AE2A0-7143-4B00-9420-682B515A9851}" presName="spaceRect" presStyleCnt="0"/>
      <dgm:spPr/>
    </dgm:pt>
    <dgm:pt modelId="{6F199DCD-0498-47B2-8C41-A0C5C577FDA1}" type="pres">
      <dgm:prSet presAssocID="{BD2AE2A0-7143-4B00-9420-682B515A9851}" presName="textRect" presStyleLbl="revTx" presStyleIdx="3" presStyleCnt="8">
        <dgm:presLayoutVars>
          <dgm:chMax val="1"/>
          <dgm:chPref val="1"/>
        </dgm:presLayoutVars>
      </dgm:prSet>
      <dgm:spPr/>
      <dgm:t>
        <a:bodyPr/>
        <a:lstStyle/>
        <a:p>
          <a:endParaRPr lang="en-US"/>
        </a:p>
      </dgm:t>
    </dgm:pt>
    <dgm:pt modelId="{6FBC620E-0AC3-49C7-A578-272ECBC6BBD0}" type="pres">
      <dgm:prSet presAssocID="{0614B0CA-9EE8-46BF-BA5A-9E96E1DB37AD}" presName="sibTrans" presStyleCnt="0"/>
      <dgm:spPr/>
    </dgm:pt>
    <dgm:pt modelId="{3DB2B449-7828-499B-9C5E-2D5A2A067CFF}" type="pres">
      <dgm:prSet presAssocID="{BC73AA29-F5BC-4090-956E-C7CC76392611}" presName="compNode" presStyleCnt="0"/>
      <dgm:spPr/>
    </dgm:pt>
    <dgm:pt modelId="{ADA589E6-CCBF-42D8-A034-F7BD7BB624C3}" type="pres">
      <dgm:prSet presAssocID="{BC73AA29-F5BC-4090-956E-C7CC76392611}"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extLst>
        <a:ext uri="{E40237B7-FDA0-4F09-8148-C483321AD2D9}">
          <dgm14:cNvPr xmlns:dgm14="http://schemas.microsoft.com/office/drawing/2010/diagram" id="0" name="" descr="Monitor"/>
        </a:ext>
      </dgm:extLst>
    </dgm:pt>
    <dgm:pt modelId="{A82DA71E-48CD-4B60-BFAB-703A0973E08C}" type="pres">
      <dgm:prSet presAssocID="{BC73AA29-F5BC-4090-956E-C7CC76392611}" presName="spaceRect" presStyleCnt="0"/>
      <dgm:spPr/>
    </dgm:pt>
    <dgm:pt modelId="{A514642E-B348-4F08-B867-5A244B42FAE7}" type="pres">
      <dgm:prSet presAssocID="{BC73AA29-F5BC-4090-956E-C7CC76392611}" presName="textRect" presStyleLbl="revTx" presStyleIdx="4" presStyleCnt="8">
        <dgm:presLayoutVars>
          <dgm:chMax val="1"/>
          <dgm:chPref val="1"/>
        </dgm:presLayoutVars>
      </dgm:prSet>
      <dgm:spPr/>
      <dgm:t>
        <a:bodyPr/>
        <a:lstStyle/>
        <a:p>
          <a:endParaRPr lang="en-US"/>
        </a:p>
      </dgm:t>
    </dgm:pt>
    <dgm:pt modelId="{6439CD73-AB3C-465C-861C-499F1CFCE6BF}" type="pres">
      <dgm:prSet presAssocID="{EC62D7E7-7344-4BB6-B657-F6C3BF60BD90}" presName="sibTrans" presStyleCnt="0"/>
      <dgm:spPr/>
    </dgm:pt>
    <dgm:pt modelId="{593D426E-BCC8-47D7-850A-9BEE2796FD67}" type="pres">
      <dgm:prSet presAssocID="{3748A5CA-7730-4454-BC8D-EE01B8CF4F43}" presName="compNode" presStyleCnt="0"/>
      <dgm:spPr/>
    </dgm:pt>
    <dgm:pt modelId="{DB00C325-AEF7-4B30-A4D7-E940978DF798}" type="pres">
      <dgm:prSet presAssocID="{3748A5CA-7730-4454-BC8D-EE01B8CF4F43}"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a:noFill/>
        </a:ln>
      </dgm:spPr>
      <dgm:extLst>
        <a:ext uri="{E40237B7-FDA0-4F09-8148-C483321AD2D9}">
          <dgm14:cNvPr xmlns:dgm14="http://schemas.microsoft.com/office/drawing/2010/diagram" id="0" name="" descr="Checkmark"/>
        </a:ext>
      </dgm:extLst>
    </dgm:pt>
    <dgm:pt modelId="{27F0D232-CC9F-4126-94B4-D369FAD3B9EF}" type="pres">
      <dgm:prSet presAssocID="{3748A5CA-7730-4454-BC8D-EE01B8CF4F43}" presName="spaceRect" presStyleCnt="0"/>
      <dgm:spPr/>
    </dgm:pt>
    <dgm:pt modelId="{23EC984B-C8B8-47D0-963E-0562A13BE190}" type="pres">
      <dgm:prSet presAssocID="{3748A5CA-7730-4454-BC8D-EE01B8CF4F43}" presName="textRect" presStyleLbl="revTx" presStyleIdx="5" presStyleCnt="8">
        <dgm:presLayoutVars>
          <dgm:chMax val="1"/>
          <dgm:chPref val="1"/>
        </dgm:presLayoutVars>
      </dgm:prSet>
      <dgm:spPr/>
      <dgm:t>
        <a:bodyPr/>
        <a:lstStyle/>
        <a:p>
          <a:endParaRPr lang="en-US"/>
        </a:p>
      </dgm:t>
    </dgm:pt>
    <dgm:pt modelId="{BAE26E41-8D96-4645-8717-B546D0059BB3}" type="pres">
      <dgm:prSet presAssocID="{FC59CD49-C53A-411F-B5C9-E532A2FC46DE}" presName="sibTrans" presStyleCnt="0"/>
      <dgm:spPr/>
    </dgm:pt>
    <dgm:pt modelId="{931C818A-B46A-4802-8A48-2E893FBF039B}" type="pres">
      <dgm:prSet presAssocID="{88646EC0-655D-451E-9023-905F09BF22AA}" presName="compNode" presStyleCnt="0"/>
      <dgm:spPr/>
    </dgm:pt>
    <dgm:pt modelId="{B4598078-35DE-4415-99A0-FDB898F2907B}" type="pres">
      <dgm:prSet presAssocID="{88646EC0-655D-451E-9023-905F09BF22AA}"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a:blipFill>
        <a:ln>
          <a:noFill/>
        </a:ln>
      </dgm:spPr>
      <dgm:extLst>
        <a:ext uri="{E40237B7-FDA0-4F09-8148-C483321AD2D9}">
          <dgm14:cNvPr xmlns:dgm14="http://schemas.microsoft.com/office/drawing/2010/diagram" id="0" name="" descr="Document"/>
        </a:ext>
      </dgm:extLst>
    </dgm:pt>
    <dgm:pt modelId="{9912E76A-CCBA-44CA-BA3B-838A73C9FFB8}" type="pres">
      <dgm:prSet presAssocID="{88646EC0-655D-451E-9023-905F09BF22AA}" presName="spaceRect" presStyleCnt="0"/>
      <dgm:spPr/>
    </dgm:pt>
    <dgm:pt modelId="{A43DABB5-BEBD-46DB-B797-F2792ADF43A4}" type="pres">
      <dgm:prSet presAssocID="{88646EC0-655D-451E-9023-905F09BF22AA}" presName="textRect" presStyleLbl="revTx" presStyleIdx="6" presStyleCnt="8">
        <dgm:presLayoutVars>
          <dgm:chMax val="1"/>
          <dgm:chPref val="1"/>
        </dgm:presLayoutVars>
      </dgm:prSet>
      <dgm:spPr/>
      <dgm:t>
        <a:bodyPr/>
        <a:lstStyle/>
        <a:p>
          <a:endParaRPr lang="en-US"/>
        </a:p>
      </dgm:t>
    </dgm:pt>
    <dgm:pt modelId="{716D559F-A13C-499B-9042-3302674B3F1C}" type="pres">
      <dgm:prSet presAssocID="{26250F62-0108-4338-8058-0A6827A57B28}" presName="sibTrans" presStyleCnt="0"/>
      <dgm:spPr/>
    </dgm:pt>
    <dgm:pt modelId="{A553C135-22DC-417E-B19B-A7273A38F4CF}" type="pres">
      <dgm:prSet presAssocID="{6C159FCB-D287-45AB-85AC-D065FFE8BE9F}" presName="compNode" presStyleCnt="0"/>
      <dgm:spPr/>
    </dgm:pt>
    <dgm:pt modelId="{DF86034D-0751-453B-BB6D-511A487A38F1}" type="pres">
      <dgm:prSet presAssocID="{6C159FCB-D287-45AB-85AC-D065FFE8BE9F}"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xmlns="" r:embed="rId16"/>
              </a:ext>
            </a:extLst>
          </a:blip>
          <a:stretch>
            <a:fillRect/>
          </a:stretch>
        </a:blipFill>
        <a:ln>
          <a:noFill/>
        </a:ln>
      </dgm:spPr>
      <dgm:extLst>
        <a:ext uri="{E40237B7-FDA0-4F09-8148-C483321AD2D9}">
          <dgm14:cNvPr xmlns:dgm14="http://schemas.microsoft.com/office/drawing/2010/diagram" id="0" name="" descr="Cloud"/>
        </a:ext>
      </dgm:extLst>
    </dgm:pt>
    <dgm:pt modelId="{71526ED9-2E9A-4049-8773-C8E37FC95CE0}" type="pres">
      <dgm:prSet presAssocID="{6C159FCB-D287-45AB-85AC-D065FFE8BE9F}" presName="spaceRect" presStyleCnt="0"/>
      <dgm:spPr/>
    </dgm:pt>
    <dgm:pt modelId="{19C5C2D7-DFDF-44FF-8D9B-5703ED38674B}" type="pres">
      <dgm:prSet presAssocID="{6C159FCB-D287-45AB-85AC-D065FFE8BE9F}" presName="textRect" presStyleLbl="revTx" presStyleIdx="7" presStyleCnt="8">
        <dgm:presLayoutVars>
          <dgm:chMax val="1"/>
          <dgm:chPref val="1"/>
        </dgm:presLayoutVars>
      </dgm:prSet>
      <dgm:spPr/>
      <dgm:t>
        <a:bodyPr/>
        <a:lstStyle/>
        <a:p>
          <a:endParaRPr lang="en-US"/>
        </a:p>
      </dgm:t>
    </dgm:pt>
  </dgm:ptLst>
  <dgm:cxnLst>
    <dgm:cxn modelId="{220771F9-FA35-47ED-80B5-B79356C29381}" type="presOf" srcId="{3788809A-98A5-4C4C-9F77-7B66B61C3D32}" destId="{29F8D584-EDBF-4F28-B904-EAB53570A181}" srcOrd="0" destOrd="0" presId="urn:microsoft.com/office/officeart/2018/2/layout/IconLabelList"/>
    <dgm:cxn modelId="{646B7D08-8D2B-4473-9508-3793A9E4A171}" type="presOf" srcId="{BC73AA29-F5BC-4090-956E-C7CC76392611}" destId="{A514642E-B348-4F08-B867-5A244B42FAE7}" srcOrd="0" destOrd="0" presId="urn:microsoft.com/office/officeart/2018/2/layout/IconLabelList"/>
    <dgm:cxn modelId="{96D4FC45-87C2-4BF4-A9DA-37F2392E5F6B}" srcId="{2A0B500D-AA8A-4584-AB65-E8D23A6E5D8E}" destId="{6C159FCB-D287-45AB-85AC-D065FFE8BE9F}" srcOrd="7" destOrd="0" parTransId="{368FCE36-4413-4823-B24A-F540750587F4}" sibTransId="{816E3699-3643-419D-8251-05FF92F2B6D2}"/>
    <dgm:cxn modelId="{C54A9846-ED6C-4A8E-86D2-39DD81C0BDA1}" type="presOf" srcId="{2A0B500D-AA8A-4584-AB65-E8D23A6E5D8E}" destId="{A280B22C-109E-4433-95A1-9F579CDD412F}" srcOrd="0" destOrd="0" presId="urn:microsoft.com/office/officeart/2018/2/layout/IconLabelList"/>
    <dgm:cxn modelId="{3995B6D9-AB63-48C9-8C92-98B17B524F6C}" srcId="{2A0B500D-AA8A-4584-AB65-E8D23A6E5D8E}" destId="{BD2AE2A0-7143-4B00-9420-682B515A9851}" srcOrd="3" destOrd="0" parTransId="{EE4F88A3-B692-4B43-86E4-C67C8CE49175}" sibTransId="{0614B0CA-9EE8-46BF-BA5A-9E96E1DB37AD}"/>
    <dgm:cxn modelId="{05088018-1301-4B0F-97DB-CEC6F2DD682D}" srcId="{2A0B500D-AA8A-4584-AB65-E8D23A6E5D8E}" destId="{8FA25D93-8A95-4E3F-A0CC-D9859548F415}" srcOrd="2" destOrd="0" parTransId="{AE2E43DE-ACD6-474C-AAC7-26E0F33BC0E1}" sibTransId="{FEA57B57-C21B-475C-943F-812C1332C02B}"/>
    <dgm:cxn modelId="{806AB52E-48F2-4A45-A7CF-29175080F35B}" type="presOf" srcId="{3748A5CA-7730-4454-BC8D-EE01B8CF4F43}" destId="{23EC984B-C8B8-47D0-963E-0562A13BE190}" srcOrd="0" destOrd="0" presId="urn:microsoft.com/office/officeart/2018/2/layout/IconLabelList"/>
    <dgm:cxn modelId="{CC8587EA-66F9-4A40-8364-E59343121952}" srcId="{2A0B500D-AA8A-4584-AB65-E8D23A6E5D8E}" destId="{BC73AA29-F5BC-4090-956E-C7CC76392611}" srcOrd="4" destOrd="0" parTransId="{E3AFB67E-5DB4-4404-B486-8190AB9F7EE9}" sibTransId="{EC62D7E7-7344-4BB6-B657-F6C3BF60BD90}"/>
    <dgm:cxn modelId="{9C7C3B47-AE78-4A2A-A6F8-26869950AAA8}" type="presOf" srcId="{368A3A1B-96DA-4E30-B133-1D0612C500E9}" destId="{2A138216-0A62-4B4B-954C-6552F9BC000D}" srcOrd="0" destOrd="0" presId="urn:microsoft.com/office/officeart/2018/2/layout/IconLabelList"/>
    <dgm:cxn modelId="{A06C8266-89BF-4964-B571-62AC13A40319}" srcId="{2A0B500D-AA8A-4584-AB65-E8D23A6E5D8E}" destId="{368A3A1B-96DA-4E30-B133-1D0612C500E9}" srcOrd="1" destOrd="0" parTransId="{BB8FC2F5-7B7E-48FA-AF51-5081EC11B5A2}" sibTransId="{DE0D2C58-5FE9-4AAE-A033-C5B530F0961F}"/>
    <dgm:cxn modelId="{095B5800-200A-4AC4-AB0E-5DE1886F17B0}" srcId="{2A0B500D-AA8A-4584-AB65-E8D23A6E5D8E}" destId="{88646EC0-655D-451E-9023-905F09BF22AA}" srcOrd="6" destOrd="0" parTransId="{B3E65321-58D3-4CAD-BADD-AB762DC162C9}" sibTransId="{26250F62-0108-4338-8058-0A6827A57B28}"/>
    <dgm:cxn modelId="{28C94FF8-9064-41BB-9E74-EF4BDF8CC0F7}" type="presOf" srcId="{BD2AE2A0-7143-4B00-9420-682B515A9851}" destId="{6F199DCD-0498-47B2-8C41-A0C5C577FDA1}" srcOrd="0" destOrd="0" presId="urn:microsoft.com/office/officeart/2018/2/layout/IconLabelList"/>
    <dgm:cxn modelId="{E840C429-07AE-4999-9E94-ABC77E294A15}" srcId="{2A0B500D-AA8A-4584-AB65-E8D23A6E5D8E}" destId="{3748A5CA-7730-4454-BC8D-EE01B8CF4F43}" srcOrd="5" destOrd="0" parTransId="{B193A5E6-FB3C-4BFA-B24B-6B4F61EE4551}" sibTransId="{FC59CD49-C53A-411F-B5C9-E532A2FC46DE}"/>
    <dgm:cxn modelId="{F6A40DC5-5B5E-44B2-AA36-6438ECD7E61B}" type="presOf" srcId="{88646EC0-655D-451E-9023-905F09BF22AA}" destId="{A43DABB5-BEBD-46DB-B797-F2792ADF43A4}" srcOrd="0" destOrd="0" presId="urn:microsoft.com/office/officeart/2018/2/layout/IconLabelList"/>
    <dgm:cxn modelId="{EA0F750A-EADF-4CC2-A2D1-C784A5A4C28C}" type="presOf" srcId="{6C159FCB-D287-45AB-85AC-D065FFE8BE9F}" destId="{19C5C2D7-DFDF-44FF-8D9B-5703ED38674B}" srcOrd="0" destOrd="0" presId="urn:microsoft.com/office/officeart/2018/2/layout/IconLabelList"/>
    <dgm:cxn modelId="{8EF628E1-8E30-4835-B5E8-A51B3494DBEF}" srcId="{2A0B500D-AA8A-4584-AB65-E8D23A6E5D8E}" destId="{3788809A-98A5-4C4C-9F77-7B66B61C3D32}" srcOrd="0" destOrd="0" parTransId="{AAA045D2-42B8-455C-B0C8-F936979B76D9}" sibTransId="{613F2C1A-5B40-4AE0-BA2C-25CC6B5EEAB9}"/>
    <dgm:cxn modelId="{308DFD67-B4AF-4287-9F8D-C3192D7F6C9D}" type="presOf" srcId="{8FA25D93-8A95-4E3F-A0CC-D9859548F415}" destId="{0CB26F73-F0D2-4BB8-8C53-EFE9B69DC39C}" srcOrd="0" destOrd="0" presId="urn:microsoft.com/office/officeart/2018/2/layout/IconLabelList"/>
    <dgm:cxn modelId="{A17DEDC1-5FAC-42C8-AF53-B04B39741E2D}" type="presParOf" srcId="{A280B22C-109E-4433-95A1-9F579CDD412F}" destId="{92AC34A6-DED1-4B59-9239-BD0B1D353BA3}" srcOrd="0" destOrd="0" presId="urn:microsoft.com/office/officeart/2018/2/layout/IconLabelList"/>
    <dgm:cxn modelId="{B1A06215-7B93-40C9-8DF1-169897940193}" type="presParOf" srcId="{92AC34A6-DED1-4B59-9239-BD0B1D353BA3}" destId="{62412E4D-A24B-4A2A-A1F0-1D58AA014243}" srcOrd="0" destOrd="0" presId="urn:microsoft.com/office/officeart/2018/2/layout/IconLabelList"/>
    <dgm:cxn modelId="{F5C0C9EC-5016-4885-8346-415A09D272CC}" type="presParOf" srcId="{92AC34A6-DED1-4B59-9239-BD0B1D353BA3}" destId="{403C00FF-354D-4EB9-A77F-6B293EB6A0A4}" srcOrd="1" destOrd="0" presId="urn:microsoft.com/office/officeart/2018/2/layout/IconLabelList"/>
    <dgm:cxn modelId="{D09333F4-C384-4EF8-8856-5E6AA2F69E53}" type="presParOf" srcId="{92AC34A6-DED1-4B59-9239-BD0B1D353BA3}" destId="{29F8D584-EDBF-4F28-B904-EAB53570A181}" srcOrd="2" destOrd="0" presId="urn:microsoft.com/office/officeart/2018/2/layout/IconLabelList"/>
    <dgm:cxn modelId="{C3725402-9693-45FC-8459-36F3FBE536B9}" type="presParOf" srcId="{A280B22C-109E-4433-95A1-9F579CDD412F}" destId="{875959A1-5E51-4E92-B423-EB1CF30764F2}" srcOrd="1" destOrd="0" presId="urn:microsoft.com/office/officeart/2018/2/layout/IconLabelList"/>
    <dgm:cxn modelId="{583DD98D-1B22-4672-884B-6D83CFF1C561}" type="presParOf" srcId="{A280B22C-109E-4433-95A1-9F579CDD412F}" destId="{0989E123-0077-4077-A420-C6F0ACB429F6}" srcOrd="2" destOrd="0" presId="urn:microsoft.com/office/officeart/2018/2/layout/IconLabelList"/>
    <dgm:cxn modelId="{B5CD0BE3-F7E7-439E-A6A9-F4D3081FA2F4}" type="presParOf" srcId="{0989E123-0077-4077-A420-C6F0ACB429F6}" destId="{81882ACC-6D02-44E5-95BB-29773EF4E2CE}" srcOrd="0" destOrd="0" presId="urn:microsoft.com/office/officeart/2018/2/layout/IconLabelList"/>
    <dgm:cxn modelId="{FCE1E33D-2A7A-47E4-935D-3A11D64D3661}" type="presParOf" srcId="{0989E123-0077-4077-A420-C6F0ACB429F6}" destId="{ADF9066C-8BC1-4693-B80B-2DD37094FD28}" srcOrd="1" destOrd="0" presId="urn:microsoft.com/office/officeart/2018/2/layout/IconLabelList"/>
    <dgm:cxn modelId="{DFBD6593-4A44-46A7-84DC-FAF5B8890771}" type="presParOf" srcId="{0989E123-0077-4077-A420-C6F0ACB429F6}" destId="{2A138216-0A62-4B4B-954C-6552F9BC000D}" srcOrd="2" destOrd="0" presId="urn:microsoft.com/office/officeart/2018/2/layout/IconLabelList"/>
    <dgm:cxn modelId="{8B90B119-9DDC-4819-95E2-5D6656919AD7}" type="presParOf" srcId="{A280B22C-109E-4433-95A1-9F579CDD412F}" destId="{08F1C868-DD72-4A79-AE19-A8F7AE396972}" srcOrd="3" destOrd="0" presId="urn:microsoft.com/office/officeart/2018/2/layout/IconLabelList"/>
    <dgm:cxn modelId="{8F7071CC-8F11-47AB-B64C-7DCBDA08E5B2}" type="presParOf" srcId="{A280B22C-109E-4433-95A1-9F579CDD412F}" destId="{FAF1CC56-FB30-4264-B548-8B9FFC736E42}" srcOrd="4" destOrd="0" presId="urn:microsoft.com/office/officeart/2018/2/layout/IconLabelList"/>
    <dgm:cxn modelId="{A6768080-1EDD-4696-9CF7-C7656ED09745}" type="presParOf" srcId="{FAF1CC56-FB30-4264-B548-8B9FFC736E42}" destId="{91F18C7D-F1B7-4689-952C-0CF5A3BDEFB5}" srcOrd="0" destOrd="0" presId="urn:microsoft.com/office/officeart/2018/2/layout/IconLabelList"/>
    <dgm:cxn modelId="{7B512CF1-B2D3-4A56-9A5F-F74447AE238D}" type="presParOf" srcId="{FAF1CC56-FB30-4264-B548-8B9FFC736E42}" destId="{6B1FFF3D-509A-4237-B43D-1D1FDD0C3E51}" srcOrd="1" destOrd="0" presId="urn:microsoft.com/office/officeart/2018/2/layout/IconLabelList"/>
    <dgm:cxn modelId="{A5FD6C5E-DDE7-4AE4-BAD2-7F521E82CDB3}" type="presParOf" srcId="{FAF1CC56-FB30-4264-B548-8B9FFC736E42}" destId="{0CB26F73-F0D2-4BB8-8C53-EFE9B69DC39C}" srcOrd="2" destOrd="0" presId="urn:microsoft.com/office/officeart/2018/2/layout/IconLabelList"/>
    <dgm:cxn modelId="{9A954D70-44E8-4C55-9A53-3FBB9E514B80}" type="presParOf" srcId="{A280B22C-109E-4433-95A1-9F579CDD412F}" destId="{2281D9A2-6DF9-4B1A-AEB5-35076B166DA8}" srcOrd="5" destOrd="0" presId="urn:microsoft.com/office/officeart/2018/2/layout/IconLabelList"/>
    <dgm:cxn modelId="{6F271234-E890-4F7E-9851-48FDBB19E84A}" type="presParOf" srcId="{A280B22C-109E-4433-95A1-9F579CDD412F}" destId="{46AF5D31-07F6-4B3F-8F9F-8FB501C5337D}" srcOrd="6" destOrd="0" presId="urn:microsoft.com/office/officeart/2018/2/layout/IconLabelList"/>
    <dgm:cxn modelId="{C06ACE44-8BBE-4627-8E09-29A203372BEE}" type="presParOf" srcId="{46AF5D31-07F6-4B3F-8F9F-8FB501C5337D}" destId="{4A19D9EE-1088-4632-90F9-8F2CC6A31193}" srcOrd="0" destOrd="0" presId="urn:microsoft.com/office/officeart/2018/2/layout/IconLabelList"/>
    <dgm:cxn modelId="{52EFCCD7-7C9E-4131-95F8-BFE7FB1C9045}" type="presParOf" srcId="{46AF5D31-07F6-4B3F-8F9F-8FB501C5337D}" destId="{478F5804-086A-45CE-93A4-A5C61770B29F}" srcOrd="1" destOrd="0" presId="urn:microsoft.com/office/officeart/2018/2/layout/IconLabelList"/>
    <dgm:cxn modelId="{856C9483-FF90-4DFE-BA0A-E16111E81F42}" type="presParOf" srcId="{46AF5D31-07F6-4B3F-8F9F-8FB501C5337D}" destId="{6F199DCD-0498-47B2-8C41-A0C5C577FDA1}" srcOrd="2" destOrd="0" presId="urn:microsoft.com/office/officeart/2018/2/layout/IconLabelList"/>
    <dgm:cxn modelId="{6C9D8528-5506-4FBD-99AA-0E53CEE9E2F4}" type="presParOf" srcId="{A280B22C-109E-4433-95A1-9F579CDD412F}" destId="{6FBC620E-0AC3-49C7-A578-272ECBC6BBD0}" srcOrd="7" destOrd="0" presId="urn:microsoft.com/office/officeart/2018/2/layout/IconLabelList"/>
    <dgm:cxn modelId="{57CCA2D5-B115-4328-BCC2-62CABCF9FB72}" type="presParOf" srcId="{A280B22C-109E-4433-95A1-9F579CDD412F}" destId="{3DB2B449-7828-499B-9C5E-2D5A2A067CFF}" srcOrd="8" destOrd="0" presId="urn:microsoft.com/office/officeart/2018/2/layout/IconLabelList"/>
    <dgm:cxn modelId="{C70525CF-6881-4452-9EE7-D0BCBF6729E0}" type="presParOf" srcId="{3DB2B449-7828-499B-9C5E-2D5A2A067CFF}" destId="{ADA589E6-CCBF-42D8-A034-F7BD7BB624C3}" srcOrd="0" destOrd="0" presId="urn:microsoft.com/office/officeart/2018/2/layout/IconLabelList"/>
    <dgm:cxn modelId="{41857057-75F0-4CF8-9539-54117B46FC9C}" type="presParOf" srcId="{3DB2B449-7828-499B-9C5E-2D5A2A067CFF}" destId="{A82DA71E-48CD-4B60-BFAB-703A0973E08C}" srcOrd="1" destOrd="0" presId="urn:microsoft.com/office/officeart/2018/2/layout/IconLabelList"/>
    <dgm:cxn modelId="{5AC2C9C0-7AF2-4976-8BBA-6E5D759842FA}" type="presParOf" srcId="{3DB2B449-7828-499B-9C5E-2D5A2A067CFF}" destId="{A514642E-B348-4F08-B867-5A244B42FAE7}" srcOrd="2" destOrd="0" presId="urn:microsoft.com/office/officeart/2018/2/layout/IconLabelList"/>
    <dgm:cxn modelId="{5AF9DCA2-EAA0-457C-BF89-B9C224336B8C}" type="presParOf" srcId="{A280B22C-109E-4433-95A1-9F579CDD412F}" destId="{6439CD73-AB3C-465C-861C-499F1CFCE6BF}" srcOrd="9" destOrd="0" presId="urn:microsoft.com/office/officeart/2018/2/layout/IconLabelList"/>
    <dgm:cxn modelId="{34537511-5321-4EAD-B0C9-EAA210864704}" type="presParOf" srcId="{A280B22C-109E-4433-95A1-9F579CDD412F}" destId="{593D426E-BCC8-47D7-850A-9BEE2796FD67}" srcOrd="10" destOrd="0" presId="urn:microsoft.com/office/officeart/2018/2/layout/IconLabelList"/>
    <dgm:cxn modelId="{BFBE805F-A6BD-4B01-83C4-6F3347005F3C}" type="presParOf" srcId="{593D426E-BCC8-47D7-850A-9BEE2796FD67}" destId="{DB00C325-AEF7-4B30-A4D7-E940978DF798}" srcOrd="0" destOrd="0" presId="urn:microsoft.com/office/officeart/2018/2/layout/IconLabelList"/>
    <dgm:cxn modelId="{DF6DFD34-13E8-4D1B-9FA5-946028364460}" type="presParOf" srcId="{593D426E-BCC8-47D7-850A-9BEE2796FD67}" destId="{27F0D232-CC9F-4126-94B4-D369FAD3B9EF}" srcOrd="1" destOrd="0" presId="urn:microsoft.com/office/officeart/2018/2/layout/IconLabelList"/>
    <dgm:cxn modelId="{25B3A939-05D9-421D-A407-85E3B581FE94}" type="presParOf" srcId="{593D426E-BCC8-47D7-850A-9BEE2796FD67}" destId="{23EC984B-C8B8-47D0-963E-0562A13BE190}" srcOrd="2" destOrd="0" presId="urn:microsoft.com/office/officeart/2018/2/layout/IconLabelList"/>
    <dgm:cxn modelId="{DFF6CB95-6F7F-4B91-A3BF-75D57084D11D}" type="presParOf" srcId="{A280B22C-109E-4433-95A1-9F579CDD412F}" destId="{BAE26E41-8D96-4645-8717-B546D0059BB3}" srcOrd="11" destOrd="0" presId="urn:microsoft.com/office/officeart/2018/2/layout/IconLabelList"/>
    <dgm:cxn modelId="{CC223785-78A7-46F7-A059-25E4D261AECB}" type="presParOf" srcId="{A280B22C-109E-4433-95A1-9F579CDD412F}" destId="{931C818A-B46A-4802-8A48-2E893FBF039B}" srcOrd="12" destOrd="0" presId="urn:microsoft.com/office/officeart/2018/2/layout/IconLabelList"/>
    <dgm:cxn modelId="{5BE14ED6-1878-4400-BC47-E18B3B66094E}" type="presParOf" srcId="{931C818A-B46A-4802-8A48-2E893FBF039B}" destId="{B4598078-35DE-4415-99A0-FDB898F2907B}" srcOrd="0" destOrd="0" presId="urn:microsoft.com/office/officeart/2018/2/layout/IconLabelList"/>
    <dgm:cxn modelId="{2CD44C2E-F1B8-4AB1-86EF-0588A3971AF1}" type="presParOf" srcId="{931C818A-B46A-4802-8A48-2E893FBF039B}" destId="{9912E76A-CCBA-44CA-BA3B-838A73C9FFB8}" srcOrd="1" destOrd="0" presId="urn:microsoft.com/office/officeart/2018/2/layout/IconLabelList"/>
    <dgm:cxn modelId="{CFAAC083-535F-4125-B506-4297DB4B96D9}" type="presParOf" srcId="{931C818A-B46A-4802-8A48-2E893FBF039B}" destId="{A43DABB5-BEBD-46DB-B797-F2792ADF43A4}" srcOrd="2" destOrd="0" presId="urn:microsoft.com/office/officeart/2018/2/layout/IconLabelList"/>
    <dgm:cxn modelId="{1A6AF45A-EC20-44CE-97F1-FB0B0CDA51DA}" type="presParOf" srcId="{A280B22C-109E-4433-95A1-9F579CDD412F}" destId="{716D559F-A13C-499B-9042-3302674B3F1C}" srcOrd="13" destOrd="0" presId="urn:microsoft.com/office/officeart/2018/2/layout/IconLabelList"/>
    <dgm:cxn modelId="{80305B80-529F-4F9A-9C63-D019E3DE19D5}" type="presParOf" srcId="{A280B22C-109E-4433-95A1-9F579CDD412F}" destId="{A553C135-22DC-417E-B19B-A7273A38F4CF}" srcOrd="14" destOrd="0" presId="urn:microsoft.com/office/officeart/2018/2/layout/IconLabelList"/>
    <dgm:cxn modelId="{45ADD548-0576-499E-853E-B7997BF701AD}" type="presParOf" srcId="{A553C135-22DC-417E-B19B-A7273A38F4CF}" destId="{DF86034D-0751-453B-BB6D-511A487A38F1}" srcOrd="0" destOrd="0" presId="urn:microsoft.com/office/officeart/2018/2/layout/IconLabelList"/>
    <dgm:cxn modelId="{DA97AB5A-D46D-4A39-9E1F-9618E67C3C64}" type="presParOf" srcId="{A553C135-22DC-417E-B19B-A7273A38F4CF}" destId="{71526ED9-2E9A-4049-8773-C8E37FC95CE0}" srcOrd="1" destOrd="0" presId="urn:microsoft.com/office/officeart/2018/2/layout/IconLabelList"/>
    <dgm:cxn modelId="{DD521FE3-CA5A-4169-8EDD-0CEB68CED75C}" type="presParOf" srcId="{A553C135-22DC-417E-B19B-A7273A38F4CF}" destId="{19C5C2D7-DFDF-44FF-8D9B-5703ED38674B}" srcOrd="2" destOrd="0" presId="urn:microsoft.com/office/officeart/2018/2/layout/IconLabel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B264C3F-CEFD-49E6-886F-E2235411455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292FDCB-467F-4D6F-BE3B-841987A74919}">
      <dgm:prSet/>
      <dgm:spPr/>
      <dgm:t>
        <a:bodyPr/>
        <a:lstStyle/>
        <a:p>
          <a:r>
            <a:rPr lang="en-GB"/>
            <a:t>Initially the web application consists of a web page which is dynamic in nature.</a:t>
          </a:r>
          <a:endParaRPr lang="en-US"/>
        </a:p>
      </dgm:t>
    </dgm:pt>
    <dgm:pt modelId="{BDA6882B-6F04-4A80-BBD4-8391BC1DDFCB}" type="parTrans" cxnId="{B9351A1C-C26A-4FCF-9B12-5C3AFEA2154E}">
      <dgm:prSet/>
      <dgm:spPr/>
      <dgm:t>
        <a:bodyPr/>
        <a:lstStyle/>
        <a:p>
          <a:endParaRPr lang="en-US"/>
        </a:p>
      </dgm:t>
    </dgm:pt>
    <dgm:pt modelId="{241BB2CD-610D-4885-AC41-EAAB08A0412F}" type="sibTrans" cxnId="{B9351A1C-C26A-4FCF-9B12-5C3AFEA2154E}">
      <dgm:prSet/>
      <dgm:spPr/>
      <dgm:t>
        <a:bodyPr/>
        <a:lstStyle/>
        <a:p>
          <a:endParaRPr lang="en-US"/>
        </a:p>
      </dgm:t>
    </dgm:pt>
    <dgm:pt modelId="{BF656713-BE98-440A-92A2-9C9627AA9A55}">
      <dgm:prSet/>
      <dgm:spPr/>
      <dgm:t>
        <a:bodyPr/>
        <a:lstStyle/>
        <a:p>
          <a:r>
            <a:rPr lang="en-GB"/>
            <a:t>It takes information from the user in the HTML form where javascript is used for validation.</a:t>
          </a:r>
          <a:endParaRPr lang="en-US"/>
        </a:p>
      </dgm:t>
    </dgm:pt>
    <dgm:pt modelId="{52CF85CC-49F9-4899-9142-E7CE55659985}" type="parTrans" cxnId="{74F97F51-95D0-424A-B8E2-3144394EA627}">
      <dgm:prSet/>
      <dgm:spPr/>
      <dgm:t>
        <a:bodyPr/>
        <a:lstStyle/>
        <a:p>
          <a:endParaRPr lang="en-US"/>
        </a:p>
      </dgm:t>
    </dgm:pt>
    <dgm:pt modelId="{356EB01B-9692-4972-8F97-51B461B344B6}" type="sibTrans" cxnId="{74F97F51-95D0-424A-B8E2-3144394EA627}">
      <dgm:prSet/>
      <dgm:spPr/>
      <dgm:t>
        <a:bodyPr/>
        <a:lstStyle/>
        <a:p>
          <a:endParaRPr lang="en-US"/>
        </a:p>
      </dgm:t>
    </dgm:pt>
    <dgm:pt modelId="{D5588D44-2A57-4B82-A202-8E7C3CB0EC64}">
      <dgm:prSet/>
      <dgm:spPr/>
      <dgm:t>
        <a:bodyPr/>
        <a:lstStyle/>
        <a:p>
          <a:r>
            <a:rPr lang="en-GB"/>
            <a:t>With the help of a servlets the information from the HTML page is retrieved and processed.</a:t>
          </a:r>
          <a:endParaRPr lang="en-US"/>
        </a:p>
      </dgm:t>
    </dgm:pt>
    <dgm:pt modelId="{94BEEB19-22BF-4401-965F-4CAB9BF7A90F}" type="parTrans" cxnId="{03D242A7-D9A0-46FF-B0F3-1B1C51B69596}">
      <dgm:prSet/>
      <dgm:spPr/>
      <dgm:t>
        <a:bodyPr/>
        <a:lstStyle/>
        <a:p>
          <a:endParaRPr lang="en-US"/>
        </a:p>
      </dgm:t>
    </dgm:pt>
    <dgm:pt modelId="{750855F5-A22C-474F-8B52-BD471F72665D}" type="sibTrans" cxnId="{03D242A7-D9A0-46FF-B0F3-1B1C51B69596}">
      <dgm:prSet/>
      <dgm:spPr/>
      <dgm:t>
        <a:bodyPr/>
        <a:lstStyle/>
        <a:p>
          <a:endParaRPr lang="en-US"/>
        </a:p>
      </dgm:t>
    </dgm:pt>
    <dgm:pt modelId="{3085C802-A02D-4E39-8E64-609209C13FBA}">
      <dgm:prSet/>
      <dgm:spPr/>
      <dgm:t>
        <a:bodyPr/>
        <a:lstStyle/>
        <a:p>
          <a:r>
            <a:rPr lang="en-GB"/>
            <a:t>MySQL JDBC connector is used to connect to the database and do operations.</a:t>
          </a:r>
          <a:endParaRPr lang="en-US"/>
        </a:p>
      </dgm:t>
    </dgm:pt>
    <dgm:pt modelId="{371ABB00-520B-404A-99B7-6BCB7F9580D4}" type="parTrans" cxnId="{D2D540D2-1677-417F-9DB0-209B1B331E31}">
      <dgm:prSet/>
      <dgm:spPr/>
      <dgm:t>
        <a:bodyPr/>
        <a:lstStyle/>
        <a:p>
          <a:endParaRPr lang="en-US"/>
        </a:p>
      </dgm:t>
    </dgm:pt>
    <dgm:pt modelId="{A7892E72-A338-4A47-8653-F9687F14B993}" type="sibTrans" cxnId="{D2D540D2-1677-417F-9DB0-209B1B331E31}">
      <dgm:prSet/>
      <dgm:spPr/>
      <dgm:t>
        <a:bodyPr/>
        <a:lstStyle/>
        <a:p>
          <a:endParaRPr lang="en-US"/>
        </a:p>
      </dgm:t>
    </dgm:pt>
    <dgm:pt modelId="{81823B2D-7CEB-40D2-9E1A-8828B87BA5CA}">
      <dgm:prSet/>
      <dgm:spPr/>
      <dgm:t>
        <a:bodyPr/>
        <a:lstStyle/>
        <a:p>
          <a:r>
            <a:rPr lang="en-GB"/>
            <a:t>Mail API is used for sending mails to User and Service Provider.</a:t>
          </a:r>
          <a:endParaRPr lang="en-US"/>
        </a:p>
      </dgm:t>
    </dgm:pt>
    <dgm:pt modelId="{724F50D5-F354-48DE-83D1-8CB9094CB2AF}" type="parTrans" cxnId="{6D2C1B40-A216-4564-97C4-AFD7D545353C}">
      <dgm:prSet/>
      <dgm:spPr/>
      <dgm:t>
        <a:bodyPr/>
        <a:lstStyle/>
        <a:p>
          <a:endParaRPr lang="en-US"/>
        </a:p>
      </dgm:t>
    </dgm:pt>
    <dgm:pt modelId="{B4852FE7-5509-4D14-8FCD-EA48A66417B9}" type="sibTrans" cxnId="{6D2C1B40-A216-4564-97C4-AFD7D545353C}">
      <dgm:prSet/>
      <dgm:spPr/>
      <dgm:t>
        <a:bodyPr/>
        <a:lstStyle/>
        <a:p>
          <a:endParaRPr lang="en-US"/>
        </a:p>
      </dgm:t>
    </dgm:pt>
    <dgm:pt modelId="{F20CA7F6-5696-4228-8C9B-FC4DA92DC958}" type="pres">
      <dgm:prSet presAssocID="{DB264C3F-CEFD-49E6-886F-E2235411455A}" presName="linear" presStyleCnt="0">
        <dgm:presLayoutVars>
          <dgm:animLvl val="lvl"/>
          <dgm:resizeHandles val="exact"/>
        </dgm:presLayoutVars>
      </dgm:prSet>
      <dgm:spPr/>
      <dgm:t>
        <a:bodyPr/>
        <a:lstStyle/>
        <a:p>
          <a:endParaRPr lang="en-US"/>
        </a:p>
      </dgm:t>
    </dgm:pt>
    <dgm:pt modelId="{30FC0499-03DA-4688-B89E-A552D79646DE}" type="pres">
      <dgm:prSet presAssocID="{8292FDCB-467F-4D6F-BE3B-841987A74919}" presName="parentText" presStyleLbl="node1" presStyleIdx="0" presStyleCnt="5">
        <dgm:presLayoutVars>
          <dgm:chMax val="0"/>
          <dgm:bulletEnabled val="1"/>
        </dgm:presLayoutVars>
      </dgm:prSet>
      <dgm:spPr/>
      <dgm:t>
        <a:bodyPr/>
        <a:lstStyle/>
        <a:p>
          <a:endParaRPr lang="en-US"/>
        </a:p>
      </dgm:t>
    </dgm:pt>
    <dgm:pt modelId="{1E955A90-2540-45DB-9905-B75D7FAF96A7}" type="pres">
      <dgm:prSet presAssocID="{241BB2CD-610D-4885-AC41-EAAB08A0412F}" presName="spacer" presStyleCnt="0"/>
      <dgm:spPr/>
    </dgm:pt>
    <dgm:pt modelId="{A48029F0-1615-4289-A848-A5F5805C9F6D}" type="pres">
      <dgm:prSet presAssocID="{BF656713-BE98-440A-92A2-9C9627AA9A55}" presName="parentText" presStyleLbl="node1" presStyleIdx="1" presStyleCnt="5">
        <dgm:presLayoutVars>
          <dgm:chMax val="0"/>
          <dgm:bulletEnabled val="1"/>
        </dgm:presLayoutVars>
      </dgm:prSet>
      <dgm:spPr/>
      <dgm:t>
        <a:bodyPr/>
        <a:lstStyle/>
        <a:p>
          <a:endParaRPr lang="en-US"/>
        </a:p>
      </dgm:t>
    </dgm:pt>
    <dgm:pt modelId="{DB6F941F-C9B4-4A95-9546-9A5BAE7C5EA1}" type="pres">
      <dgm:prSet presAssocID="{356EB01B-9692-4972-8F97-51B461B344B6}" presName="spacer" presStyleCnt="0"/>
      <dgm:spPr/>
    </dgm:pt>
    <dgm:pt modelId="{9216C0B9-4973-4AB9-9A35-4C652E4A973C}" type="pres">
      <dgm:prSet presAssocID="{D5588D44-2A57-4B82-A202-8E7C3CB0EC64}" presName="parentText" presStyleLbl="node1" presStyleIdx="2" presStyleCnt="5">
        <dgm:presLayoutVars>
          <dgm:chMax val="0"/>
          <dgm:bulletEnabled val="1"/>
        </dgm:presLayoutVars>
      </dgm:prSet>
      <dgm:spPr/>
      <dgm:t>
        <a:bodyPr/>
        <a:lstStyle/>
        <a:p>
          <a:endParaRPr lang="en-US"/>
        </a:p>
      </dgm:t>
    </dgm:pt>
    <dgm:pt modelId="{70683E91-5489-466B-85CC-C5A5AB333233}" type="pres">
      <dgm:prSet presAssocID="{750855F5-A22C-474F-8B52-BD471F72665D}" presName="spacer" presStyleCnt="0"/>
      <dgm:spPr/>
    </dgm:pt>
    <dgm:pt modelId="{EF8B134D-B119-45B8-A0EC-63138FA8722D}" type="pres">
      <dgm:prSet presAssocID="{3085C802-A02D-4E39-8E64-609209C13FBA}" presName="parentText" presStyleLbl="node1" presStyleIdx="3" presStyleCnt="5">
        <dgm:presLayoutVars>
          <dgm:chMax val="0"/>
          <dgm:bulletEnabled val="1"/>
        </dgm:presLayoutVars>
      </dgm:prSet>
      <dgm:spPr/>
      <dgm:t>
        <a:bodyPr/>
        <a:lstStyle/>
        <a:p>
          <a:endParaRPr lang="en-US"/>
        </a:p>
      </dgm:t>
    </dgm:pt>
    <dgm:pt modelId="{869C5929-1AB1-4CEE-9F01-8461E54F8B59}" type="pres">
      <dgm:prSet presAssocID="{A7892E72-A338-4A47-8653-F9687F14B993}" presName="spacer" presStyleCnt="0"/>
      <dgm:spPr/>
    </dgm:pt>
    <dgm:pt modelId="{4C3E6F87-109B-4AD8-AC26-1E50C2F2516B}" type="pres">
      <dgm:prSet presAssocID="{81823B2D-7CEB-40D2-9E1A-8828B87BA5CA}" presName="parentText" presStyleLbl="node1" presStyleIdx="4" presStyleCnt="5">
        <dgm:presLayoutVars>
          <dgm:chMax val="0"/>
          <dgm:bulletEnabled val="1"/>
        </dgm:presLayoutVars>
      </dgm:prSet>
      <dgm:spPr/>
      <dgm:t>
        <a:bodyPr/>
        <a:lstStyle/>
        <a:p>
          <a:endParaRPr lang="en-US"/>
        </a:p>
      </dgm:t>
    </dgm:pt>
  </dgm:ptLst>
  <dgm:cxnLst>
    <dgm:cxn modelId="{6D2C1B40-A216-4564-97C4-AFD7D545353C}" srcId="{DB264C3F-CEFD-49E6-886F-E2235411455A}" destId="{81823B2D-7CEB-40D2-9E1A-8828B87BA5CA}" srcOrd="4" destOrd="0" parTransId="{724F50D5-F354-48DE-83D1-8CB9094CB2AF}" sibTransId="{B4852FE7-5509-4D14-8FCD-EA48A66417B9}"/>
    <dgm:cxn modelId="{92327A10-D883-4F82-A80C-2D899DA6C2E2}" type="presOf" srcId="{81823B2D-7CEB-40D2-9E1A-8828B87BA5CA}" destId="{4C3E6F87-109B-4AD8-AC26-1E50C2F2516B}" srcOrd="0" destOrd="0" presId="urn:microsoft.com/office/officeart/2005/8/layout/vList2"/>
    <dgm:cxn modelId="{ECB8B5BF-2396-4E44-9516-C39DBFC728EB}" type="presOf" srcId="{DB264C3F-CEFD-49E6-886F-E2235411455A}" destId="{F20CA7F6-5696-4228-8C9B-FC4DA92DC958}" srcOrd="0" destOrd="0" presId="urn:microsoft.com/office/officeart/2005/8/layout/vList2"/>
    <dgm:cxn modelId="{F6C335BF-7E95-4A3F-9A59-0BED1C417244}" type="presOf" srcId="{D5588D44-2A57-4B82-A202-8E7C3CB0EC64}" destId="{9216C0B9-4973-4AB9-9A35-4C652E4A973C}" srcOrd="0" destOrd="0" presId="urn:microsoft.com/office/officeart/2005/8/layout/vList2"/>
    <dgm:cxn modelId="{8E810581-D2EC-4E32-B148-1E0F1EFB84EA}" type="presOf" srcId="{8292FDCB-467F-4D6F-BE3B-841987A74919}" destId="{30FC0499-03DA-4688-B89E-A552D79646DE}" srcOrd="0" destOrd="0" presId="urn:microsoft.com/office/officeart/2005/8/layout/vList2"/>
    <dgm:cxn modelId="{77CB3734-28BC-4405-8C60-6806D6949420}" type="presOf" srcId="{BF656713-BE98-440A-92A2-9C9627AA9A55}" destId="{A48029F0-1615-4289-A848-A5F5805C9F6D}" srcOrd="0" destOrd="0" presId="urn:microsoft.com/office/officeart/2005/8/layout/vList2"/>
    <dgm:cxn modelId="{74F97F51-95D0-424A-B8E2-3144394EA627}" srcId="{DB264C3F-CEFD-49E6-886F-E2235411455A}" destId="{BF656713-BE98-440A-92A2-9C9627AA9A55}" srcOrd="1" destOrd="0" parTransId="{52CF85CC-49F9-4899-9142-E7CE55659985}" sibTransId="{356EB01B-9692-4972-8F97-51B461B344B6}"/>
    <dgm:cxn modelId="{D2D540D2-1677-417F-9DB0-209B1B331E31}" srcId="{DB264C3F-CEFD-49E6-886F-E2235411455A}" destId="{3085C802-A02D-4E39-8E64-609209C13FBA}" srcOrd="3" destOrd="0" parTransId="{371ABB00-520B-404A-99B7-6BCB7F9580D4}" sibTransId="{A7892E72-A338-4A47-8653-F9687F14B993}"/>
    <dgm:cxn modelId="{03D242A7-D9A0-46FF-B0F3-1B1C51B69596}" srcId="{DB264C3F-CEFD-49E6-886F-E2235411455A}" destId="{D5588D44-2A57-4B82-A202-8E7C3CB0EC64}" srcOrd="2" destOrd="0" parTransId="{94BEEB19-22BF-4401-965F-4CAB9BF7A90F}" sibTransId="{750855F5-A22C-474F-8B52-BD471F72665D}"/>
    <dgm:cxn modelId="{69143355-DCA3-4A86-A49E-4F74E590F304}" type="presOf" srcId="{3085C802-A02D-4E39-8E64-609209C13FBA}" destId="{EF8B134D-B119-45B8-A0EC-63138FA8722D}" srcOrd="0" destOrd="0" presId="urn:microsoft.com/office/officeart/2005/8/layout/vList2"/>
    <dgm:cxn modelId="{B9351A1C-C26A-4FCF-9B12-5C3AFEA2154E}" srcId="{DB264C3F-CEFD-49E6-886F-E2235411455A}" destId="{8292FDCB-467F-4D6F-BE3B-841987A74919}" srcOrd="0" destOrd="0" parTransId="{BDA6882B-6F04-4A80-BBD4-8391BC1DDFCB}" sibTransId="{241BB2CD-610D-4885-AC41-EAAB08A0412F}"/>
    <dgm:cxn modelId="{014E53FD-D83B-4D66-B597-32C3935A3E89}" type="presParOf" srcId="{F20CA7F6-5696-4228-8C9B-FC4DA92DC958}" destId="{30FC0499-03DA-4688-B89E-A552D79646DE}" srcOrd="0" destOrd="0" presId="urn:microsoft.com/office/officeart/2005/8/layout/vList2"/>
    <dgm:cxn modelId="{F3000B32-E30D-4C00-A4C2-0A0C55DE4FA4}" type="presParOf" srcId="{F20CA7F6-5696-4228-8C9B-FC4DA92DC958}" destId="{1E955A90-2540-45DB-9905-B75D7FAF96A7}" srcOrd="1" destOrd="0" presId="urn:microsoft.com/office/officeart/2005/8/layout/vList2"/>
    <dgm:cxn modelId="{B135D272-7B97-4165-9987-1CCE3CAC0522}" type="presParOf" srcId="{F20CA7F6-5696-4228-8C9B-FC4DA92DC958}" destId="{A48029F0-1615-4289-A848-A5F5805C9F6D}" srcOrd="2" destOrd="0" presId="urn:microsoft.com/office/officeart/2005/8/layout/vList2"/>
    <dgm:cxn modelId="{420E9E94-ABEB-4BBE-BC2F-9C623797CDBC}" type="presParOf" srcId="{F20CA7F6-5696-4228-8C9B-FC4DA92DC958}" destId="{DB6F941F-C9B4-4A95-9546-9A5BAE7C5EA1}" srcOrd="3" destOrd="0" presId="urn:microsoft.com/office/officeart/2005/8/layout/vList2"/>
    <dgm:cxn modelId="{BA1C9895-39B0-43AC-9259-B394A7AAA277}" type="presParOf" srcId="{F20CA7F6-5696-4228-8C9B-FC4DA92DC958}" destId="{9216C0B9-4973-4AB9-9A35-4C652E4A973C}" srcOrd="4" destOrd="0" presId="urn:microsoft.com/office/officeart/2005/8/layout/vList2"/>
    <dgm:cxn modelId="{C8D84581-43EE-4DD6-B213-54D73B6BBEB3}" type="presParOf" srcId="{F20CA7F6-5696-4228-8C9B-FC4DA92DC958}" destId="{70683E91-5489-466B-85CC-C5A5AB333233}" srcOrd="5" destOrd="0" presId="urn:microsoft.com/office/officeart/2005/8/layout/vList2"/>
    <dgm:cxn modelId="{F29B15FB-7124-4325-882B-0257DECBFDE3}" type="presParOf" srcId="{F20CA7F6-5696-4228-8C9B-FC4DA92DC958}" destId="{EF8B134D-B119-45B8-A0EC-63138FA8722D}" srcOrd="6" destOrd="0" presId="urn:microsoft.com/office/officeart/2005/8/layout/vList2"/>
    <dgm:cxn modelId="{4A771ADF-DA9B-4D1D-BECA-5E71A4E5E8E0}" type="presParOf" srcId="{F20CA7F6-5696-4228-8C9B-FC4DA92DC958}" destId="{869C5929-1AB1-4CEE-9F01-8461E54F8B59}" srcOrd="7" destOrd="0" presId="urn:microsoft.com/office/officeart/2005/8/layout/vList2"/>
    <dgm:cxn modelId="{09FE57FE-ECE0-4434-9CEC-734A3C9C8581}" type="presParOf" srcId="{F20CA7F6-5696-4228-8C9B-FC4DA92DC958}" destId="{4C3E6F87-109B-4AD8-AC26-1E50C2F2516B}" srcOrd="8"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BD8D39-4B0A-43BD-BC38-7AFB9BC5069D}">
      <dsp:nvSpPr>
        <dsp:cNvPr id="0" name=""/>
        <dsp:cNvSpPr/>
      </dsp:nvSpPr>
      <dsp:spPr>
        <a:xfrm>
          <a:off x="0" y="1697"/>
          <a:ext cx="10058399" cy="8604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987BB0-8C28-40C2-B875-BBD63D80025C}">
      <dsp:nvSpPr>
        <dsp:cNvPr id="0" name=""/>
        <dsp:cNvSpPr/>
      </dsp:nvSpPr>
      <dsp:spPr>
        <a:xfrm>
          <a:off x="260282" y="195296"/>
          <a:ext cx="473241" cy="4732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74798AC-7472-49BC-8113-DBF9D6985572}">
      <dsp:nvSpPr>
        <dsp:cNvPr id="0" name=""/>
        <dsp:cNvSpPr/>
      </dsp:nvSpPr>
      <dsp:spPr>
        <a:xfrm>
          <a:off x="993806" y="1697"/>
          <a:ext cx="9064593" cy="860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63" tIns="91063" rIns="91063" bIns="91063" numCol="1" spcCol="1270" anchor="ctr" anchorCtr="0">
          <a:noAutofit/>
        </a:bodyPr>
        <a:lstStyle/>
        <a:p>
          <a:pPr lvl="0" algn="l" defTabSz="977900">
            <a:lnSpc>
              <a:spcPct val="100000"/>
            </a:lnSpc>
            <a:spcBef>
              <a:spcPct val="0"/>
            </a:spcBef>
            <a:spcAft>
              <a:spcPct val="35000"/>
            </a:spcAft>
          </a:pPr>
          <a:r>
            <a:rPr lang="en-GB" sz="2200" kern="1200" dirty="0">
              <a:latin typeface="Times New Roman"/>
              <a:cs typeface="Times New Roman"/>
            </a:rPr>
            <a:t>While travelling if your vehicle suddenly breaks down it is difficult to find mechanics in the nearby locality. </a:t>
          </a:r>
          <a:endParaRPr lang="en-US" sz="2200" kern="1200" dirty="0">
            <a:latin typeface="Times New Roman"/>
            <a:cs typeface="Times New Roman"/>
          </a:endParaRPr>
        </a:p>
      </dsp:txBody>
      <dsp:txXfrm>
        <a:off x="993806" y="1697"/>
        <a:ext cx="9064593" cy="860438"/>
      </dsp:txXfrm>
    </dsp:sp>
    <dsp:sp modelId="{605FBDC7-9028-4241-93D5-E25CABCAEAEB}">
      <dsp:nvSpPr>
        <dsp:cNvPr id="0" name=""/>
        <dsp:cNvSpPr/>
      </dsp:nvSpPr>
      <dsp:spPr>
        <a:xfrm>
          <a:off x="0" y="1077245"/>
          <a:ext cx="10058399" cy="8604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379F83-4864-4C96-A8F0-291C11FAE1A5}">
      <dsp:nvSpPr>
        <dsp:cNvPr id="0" name=""/>
        <dsp:cNvSpPr/>
      </dsp:nvSpPr>
      <dsp:spPr>
        <a:xfrm>
          <a:off x="260282" y="1270844"/>
          <a:ext cx="473241" cy="4732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0C1BAFD-F773-4F8C-B5AD-E320A2E3EDE0}">
      <dsp:nvSpPr>
        <dsp:cNvPr id="0" name=""/>
        <dsp:cNvSpPr/>
      </dsp:nvSpPr>
      <dsp:spPr>
        <a:xfrm>
          <a:off x="993806" y="1077245"/>
          <a:ext cx="9064593" cy="860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63" tIns="91063" rIns="91063" bIns="91063" numCol="1" spcCol="1270" anchor="ctr" anchorCtr="0">
          <a:noAutofit/>
        </a:bodyPr>
        <a:lstStyle/>
        <a:p>
          <a:pPr lvl="0" algn="l" defTabSz="977900">
            <a:lnSpc>
              <a:spcPct val="100000"/>
            </a:lnSpc>
            <a:spcBef>
              <a:spcPct val="0"/>
            </a:spcBef>
            <a:spcAft>
              <a:spcPct val="35000"/>
            </a:spcAft>
          </a:pPr>
          <a:r>
            <a:rPr lang="en-GB" sz="2200" kern="1200" dirty="0">
              <a:latin typeface="Times New Roman"/>
              <a:cs typeface="Times New Roman"/>
            </a:rPr>
            <a:t>Our application helps people to find mechanical assistance during such times.</a:t>
          </a:r>
          <a:endParaRPr lang="en-US" sz="2200" kern="1200" dirty="0">
            <a:latin typeface="Times New Roman"/>
            <a:cs typeface="Times New Roman"/>
          </a:endParaRPr>
        </a:p>
      </dsp:txBody>
      <dsp:txXfrm>
        <a:off x="993806" y="1077245"/>
        <a:ext cx="9064593" cy="860438"/>
      </dsp:txXfrm>
    </dsp:sp>
    <dsp:sp modelId="{62C3C438-858B-4DDF-A8F4-08F2B7DEE287}">
      <dsp:nvSpPr>
        <dsp:cNvPr id="0" name=""/>
        <dsp:cNvSpPr/>
      </dsp:nvSpPr>
      <dsp:spPr>
        <a:xfrm>
          <a:off x="0" y="2152793"/>
          <a:ext cx="10058399" cy="8604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5E3642-2433-40BF-87BC-6F0FA1DA4AE4}">
      <dsp:nvSpPr>
        <dsp:cNvPr id="0" name=""/>
        <dsp:cNvSpPr/>
      </dsp:nvSpPr>
      <dsp:spPr>
        <a:xfrm>
          <a:off x="260282" y="2346391"/>
          <a:ext cx="473241" cy="4732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F506E5-2554-4BCD-AE4E-CD76BC435796}">
      <dsp:nvSpPr>
        <dsp:cNvPr id="0" name=""/>
        <dsp:cNvSpPr/>
      </dsp:nvSpPr>
      <dsp:spPr>
        <a:xfrm>
          <a:off x="993806" y="2152793"/>
          <a:ext cx="9064593" cy="860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63" tIns="91063" rIns="91063" bIns="91063" numCol="1" spcCol="1270" anchor="ctr" anchorCtr="0">
          <a:noAutofit/>
        </a:bodyPr>
        <a:lstStyle/>
        <a:p>
          <a:pPr lvl="0" algn="l" defTabSz="977900">
            <a:lnSpc>
              <a:spcPct val="100000"/>
            </a:lnSpc>
            <a:spcBef>
              <a:spcPct val="0"/>
            </a:spcBef>
            <a:spcAft>
              <a:spcPct val="35000"/>
            </a:spcAft>
          </a:pPr>
          <a:r>
            <a:rPr lang="en-GB" sz="2200" kern="1200" dirty="0">
              <a:latin typeface="Times New Roman"/>
              <a:cs typeface="Times New Roman"/>
            </a:rPr>
            <a:t>Customers just have to login to his/her account and provide their location and with-in few seconds our application provides you with the Service Provider.</a:t>
          </a:r>
          <a:endParaRPr lang="en-US" sz="2200" kern="1200" dirty="0">
            <a:latin typeface="Times New Roman"/>
            <a:cs typeface="Times New Roman"/>
          </a:endParaRPr>
        </a:p>
      </dsp:txBody>
      <dsp:txXfrm>
        <a:off x="993806" y="2152793"/>
        <a:ext cx="9064593" cy="860438"/>
      </dsp:txXfrm>
    </dsp:sp>
    <dsp:sp modelId="{0C605A17-0EE6-4B3D-A6A5-7851AA867E36}">
      <dsp:nvSpPr>
        <dsp:cNvPr id="0" name=""/>
        <dsp:cNvSpPr/>
      </dsp:nvSpPr>
      <dsp:spPr>
        <a:xfrm>
          <a:off x="0" y="3228341"/>
          <a:ext cx="10058399" cy="8604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E97DD2-6159-468D-A8BA-D3A6CB6DFD64}">
      <dsp:nvSpPr>
        <dsp:cNvPr id="0" name=""/>
        <dsp:cNvSpPr/>
      </dsp:nvSpPr>
      <dsp:spPr>
        <a:xfrm>
          <a:off x="260282" y="3421939"/>
          <a:ext cx="473241" cy="4732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74ECA5E-7060-42D7-A985-73B76E841D8B}">
      <dsp:nvSpPr>
        <dsp:cNvPr id="0" name=""/>
        <dsp:cNvSpPr/>
      </dsp:nvSpPr>
      <dsp:spPr>
        <a:xfrm>
          <a:off x="993806" y="3228341"/>
          <a:ext cx="9064593" cy="860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63" tIns="91063" rIns="91063" bIns="91063" numCol="1" spcCol="1270" anchor="ctr" anchorCtr="0">
          <a:noAutofit/>
        </a:bodyPr>
        <a:lstStyle/>
        <a:p>
          <a:pPr lvl="0" algn="l" defTabSz="977900">
            <a:lnSpc>
              <a:spcPct val="100000"/>
            </a:lnSpc>
            <a:spcBef>
              <a:spcPct val="0"/>
            </a:spcBef>
            <a:spcAft>
              <a:spcPct val="35000"/>
            </a:spcAft>
          </a:pPr>
          <a:r>
            <a:rPr lang="en-GB" sz="2200" kern="1200" dirty="0">
              <a:latin typeface="Times New Roman"/>
              <a:cs typeface="Times New Roman"/>
            </a:rPr>
            <a:t>Our application makes the process of finding service providers based on the location and the services requested by the user.</a:t>
          </a:r>
          <a:endParaRPr lang="en-US" sz="2200" kern="1200" dirty="0">
            <a:latin typeface="Times New Roman"/>
            <a:cs typeface="Times New Roman"/>
          </a:endParaRPr>
        </a:p>
      </dsp:txBody>
      <dsp:txXfrm>
        <a:off x="993806" y="3228341"/>
        <a:ext cx="9064593" cy="8604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B649CD-4D60-4EEE-97D0-12517B4AB8B0}">
      <dsp:nvSpPr>
        <dsp:cNvPr id="0" name=""/>
        <dsp:cNvSpPr/>
      </dsp:nvSpPr>
      <dsp:spPr>
        <a:xfrm>
          <a:off x="134825" y="413646"/>
          <a:ext cx="1295909" cy="129590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076005-8E90-4E2D-8DFD-205B60AE41B5}">
      <dsp:nvSpPr>
        <dsp:cNvPr id="0" name=""/>
        <dsp:cNvSpPr/>
      </dsp:nvSpPr>
      <dsp:spPr>
        <a:xfrm>
          <a:off x="406966" y="685787"/>
          <a:ext cx="751627" cy="751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FFC811-F77D-4785-90A4-75C516D981B0}">
      <dsp:nvSpPr>
        <dsp:cNvPr id="0" name=""/>
        <dsp:cNvSpPr/>
      </dsp:nvSpPr>
      <dsp:spPr>
        <a:xfrm>
          <a:off x="1708430" y="413646"/>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44550">
            <a:lnSpc>
              <a:spcPct val="90000"/>
            </a:lnSpc>
            <a:spcBef>
              <a:spcPct val="0"/>
            </a:spcBef>
            <a:spcAft>
              <a:spcPct val="35000"/>
            </a:spcAft>
          </a:pPr>
          <a:r>
            <a:rPr lang="en-GB" sz="1900" b="0" kern="1200" dirty="0">
              <a:latin typeface="Times New Roman"/>
              <a:cs typeface="Times New Roman"/>
            </a:rPr>
            <a:t>When a person is in need of a service provider. The user will have to mention his details, location and the services required by him. </a:t>
          </a:r>
          <a:endParaRPr lang="en-US" sz="1900" b="0" kern="1200" dirty="0">
            <a:latin typeface="Times New Roman"/>
            <a:cs typeface="Times New Roman"/>
          </a:endParaRPr>
        </a:p>
      </dsp:txBody>
      <dsp:txXfrm>
        <a:off x="1708430" y="413646"/>
        <a:ext cx="3054644" cy="1295909"/>
      </dsp:txXfrm>
    </dsp:sp>
    <dsp:sp modelId="{C29CE6D1-D0BE-4F69-BC1A-55795F80EB60}">
      <dsp:nvSpPr>
        <dsp:cNvPr id="0" name=""/>
        <dsp:cNvSpPr/>
      </dsp:nvSpPr>
      <dsp:spPr>
        <a:xfrm>
          <a:off x="5295324" y="413646"/>
          <a:ext cx="1295909" cy="129590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BA92CA-D226-429F-9B60-066C50A6EA08}">
      <dsp:nvSpPr>
        <dsp:cNvPr id="0" name=""/>
        <dsp:cNvSpPr/>
      </dsp:nvSpPr>
      <dsp:spPr>
        <a:xfrm>
          <a:off x="5567465" y="685787"/>
          <a:ext cx="751627" cy="7516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554393E-0ECF-411D-9C6E-3E5586305C20}">
      <dsp:nvSpPr>
        <dsp:cNvPr id="0" name=""/>
        <dsp:cNvSpPr/>
      </dsp:nvSpPr>
      <dsp:spPr>
        <a:xfrm>
          <a:off x="6868929" y="413646"/>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44550">
            <a:lnSpc>
              <a:spcPct val="90000"/>
            </a:lnSpc>
            <a:spcBef>
              <a:spcPct val="0"/>
            </a:spcBef>
            <a:spcAft>
              <a:spcPct val="35000"/>
            </a:spcAft>
          </a:pPr>
          <a:r>
            <a:rPr lang="en-GB" sz="1900" b="0" kern="1200" dirty="0">
              <a:latin typeface="Times New Roman"/>
              <a:cs typeface="Times New Roman"/>
            </a:rPr>
            <a:t>Depending on the services and the location the web application will choose the most optimal service provider.</a:t>
          </a:r>
          <a:endParaRPr lang="en-US" sz="1900" b="0" kern="1200" dirty="0">
            <a:latin typeface="Times New Roman"/>
            <a:cs typeface="Times New Roman"/>
          </a:endParaRPr>
        </a:p>
      </dsp:txBody>
      <dsp:txXfrm>
        <a:off x="6868929" y="413646"/>
        <a:ext cx="3054644" cy="1295909"/>
      </dsp:txXfrm>
    </dsp:sp>
    <dsp:sp modelId="{55557269-8ACB-4550-8BC0-132DA4B57221}">
      <dsp:nvSpPr>
        <dsp:cNvPr id="0" name=""/>
        <dsp:cNvSpPr/>
      </dsp:nvSpPr>
      <dsp:spPr>
        <a:xfrm>
          <a:off x="134825" y="2409857"/>
          <a:ext cx="1295909" cy="129590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70D132-80C4-4DB4-89BF-4B68DEA18447}">
      <dsp:nvSpPr>
        <dsp:cNvPr id="0" name=""/>
        <dsp:cNvSpPr/>
      </dsp:nvSpPr>
      <dsp:spPr>
        <a:xfrm>
          <a:off x="406966" y="2681998"/>
          <a:ext cx="751627" cy="7516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0955E03-1696-43CD-8272-55E6D0A1E39D}">
      <dsp:nvSpPr>
        <dsp:cNvPr id="0" name=""/>
        <dsp:cNvSpPr/>
      </dsp:nvSpPr>
      <dsp:spPr>
        <a:xfrm>
          <a:off x="1708430" y="2409857"/>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44550">
            <a:lnSpc>
              <a:spcPct val="90000"/>
            </a:lnSpc>
            <a:spcBef>
              <a:spcPct val="0"/>
            </a:spcBef>
            <a:spcAft>
              <a:spcPct val="35000"/>
            </a:spcAft>
          </a:pPr>
          <a:r>
            <a:rPr lang="en-GB" sz="1900" b="0" kern="1200" dirty="0">
              <a:latin typeface="Times New Roman"/>
              <a:cs typeface="Times New Roman"/>
            </a:rPr>
            <a:t>The service provider will be informed about the location and the service that has to be provided.</a:t>
          </a:r>
          <a:endParaRPr lang="en-US" sz="1900" b="0" kern="1200" dirty="0">
            <a:latin typeface="Times New Roman"/>
            <a:cs typeface="Times New Roman"/>
          </a:endParaRPr>
        </a:p>
      </dsp:txBody>
      <dsp:txXfrm>
        <a:off x="1708430" y="2409857"/>
        <a:ext cx="3054644" cy="1295909"/>
      </dsp:txXfrm>
    </dsp:sp>
    <dsp:sp modelId="{3C307A3F-C128-4A95-B8FF-8630F4A38DF3}">
      <dsp:nvSpPr>
        <dsp:cNvPr id="0" name=""/>
        <dsp:cNvSpPr/>
      </dsp:nvSpPr>
      <dsp:spPr>
        <a:xfrm>
          <a:off x="5295324" y="2409857"/>
          <a:ext cx="1295909" cy="129590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B34AC4-EAF9-4DD0-822C-4009F18ACD9A}">
      <dsp:nvSpPr>
        <dsp:cNvPr id="0" name=""/>
        <dsp:cNvSpPr/>
      </dsp:nvSpPr>
      <dsp:spPr>
        <a:xfrm>
          <a:off x="5567465" y="2681998"/>
          <a:ext cx="751627" cy="7516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78EACA-8F00-4BC9-AB8B-29685B2A54A4}">
      <dsp:nvSpPr>
        <dsp:cNvPr id="0" name=""/>
        <dsp:cNvSpPr/>
      </dsp:nvSpPr>
      <dsp:spPr>
        <a:xfrm>
          <a:off x="6868929" y="2409857"/>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44550">
            <a:lnSpc>
              <a:spcPct val="90000"/>
            </a:lnSpc>
            <a:spcBef>
              <a:spcPct val="0"/>
            </a:spcBef>
            <a:spcAft>
              <a:spcPct val="35000"/>
            </a:spcAft>
          </a:pPr>
          <a:r>
            <a:rPr lang="en-GB" sz="1900" b="0" kern="1200" dirty="0">
              <a:latin typeface="Times New Roman"/>
              <a:cs typeface="Times New Roman"/>
            </a:rPr>
            <a:t>The user Information will be mailed to the Service Provider and Service Provider Information to the User.</a:t>
          </a:r>
          <a:endParaRPr lang="en-US" sz="1900" b="0" kern="1200" dirty="0">
            <a:latin typeface="Times New Roman"/>
            <a:cs typeface="Times New Roman"/>
          </a:endParaRPr>
        </a:p>
      </dsp:txBody>
      <dsp:txXfrm>
        <a:off x="6868929" y="2409857"/>
        <a:ext cx="3054644" cy="12959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682378-6397-412F-8EDB-B2FBECBB4FA8}">
      <dsp:nvSpPr>
        <dsp:cNvPr id="0" name=""/>
        <dsp:cNvSpPr/>
      </dsp:nvSpPr>
      <dsp:spPr>
        <a:xfrm>
          <a:off x="134825" y="205495"/>
          <a:ext cx="1295909" cy="129590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8A00CA-6910-4D65-ABC0-58D57FDD6E50}">
      <dsp:nvSpPr>
        <dsp:cNvPr id="0" name=""/>
        <dsp:cNvSpPr/>
      </dsp:nvSpPr>
      <dsp:spPr>
        <a:xfrm>
          <a:off x="406966" y="477636"/>
          <a:ext cx="751627" cy="751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EB53A0-A716-4194-AE19-29A8230A0BAA}">
      <dsp:nvSpPr>
        <dsp:cNvPr id="0" name=""/>
        <dsp:cNvSpPr/>
      </dsp:nvSpPr>
      <dsp:spPr>
        <a:xfrm>
          <a:off x="1708430" y="205495"/>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89000">
            <a:lnSpc>
              <a:spcPct val="100000"/>
            </a:lnSpc>
            <a:spcBef>
              <a:spcPct val="0"/>
            </a:spcBef>
            <a:spcAft>
              <a:spcPct val="35000"/>
            </a:spcAft>
          </a:pPr>
          <a:r>
            <a:rPr lang="en-GB" sz="2000" kern="1200">
              <a:latin typeface="Times New Roman"/>
              <a:cs typeface="Times New Roman"/>
            </a:rPr>
            <a:t>This application connects both the users and the Service Providers</a:t>
          </a:r>
          <a:endParaRPr lang="en-US" sz="2000" kern="1200">
            <a:latin typeface="Times New Roman"/>
            <a:cs typeface="Times New Roman"/>
          </a:endParaRPr>
        </a:p>
      </dsp:txBody>
      <dsp:txXfrm>
        <a:off x="1708430" y="205495"/>
        <a:ext cx="3054644" cy="1295909"/>
      </dsp:txXfrm>
    </dsp:sp>
    <dsp:sp modelId="{D5E4A671-B423-40AF-A778-C90A4E6DD0DC}">
      <dsp:nvSpPr>
        <dsp:cNvPr id="0" name=""/>
        <dsp:cNvSpPr/>
      </dsp:nvSpPr>
      <dsp:spPr>
        <a:xfrm>
          <a:off x="5295324" y="205495"/>
          <a:ext cx="1295909" cy="129590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3FA1CB-92C5-40B9-88C3-9AE90DB22B3B}">
      <dsp:nvSpPr>
        <dsp:cNvPr id="0" name=""/>
        <dsp:cNvSpPr/>
      </dsp:nvSpPr>
      <dsp:spPr>
        <a:xfrm>
          <a:off x="5567465" y="477636"/>
          <a:ext cx="751627" cy="7516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AED933F-2EA4-4226-90E2-50CD87F87ACD}">
      <dsp:nvSpPr>
        <dsp:cNvPr id="0" name=""/>
        <dsp:cNvSpPr/>
      </dsp:nvSpPr>
      <dsp:spPr>
        <a:xfrm>
          <a:off x="6868929" y="205495"/>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89000">
            <a:lnSpc>
              <a:spcPct val="100000"/>
            </a:lnSpc>
            <a:spcBef>
              <a:spcPct val="0"/>
            </a:spcBef>
            <a:spcAft>
              <a:spcPct val="35000"/>
            </a:spcAft>
          </a:pPr>
          <a:r>
            <a:rPr lang="en-GB" sz="2000" kern="1200">
              <a:latin typeface="Times New Roman"/>
              <a:cs typeface="Times New Roman"/>
            </a:rPr>
            <a:t>The web application filters the area and retrieves the best suitable service provider in that area.</a:t>
          </a:r>
          <a:endParaRPr lang="en-US" sz="2000" kern="1200">
            <a:latin typeface="Times New Roman"/>
            <a:cs typeface="Times New Roman"/>
          </a:endParaRPr>
        </a:p>
      </dsp:txBody>
      <dsp:txXfrm>
        <a:off x="6868929" y="205495"/>
        <a:ext cx="3054644" cy="1295909"/>
      </dsp:txXfrm>
    </dsp:sp>
    <dsp:sp modelId="{23F33AE6-3183-4D46-A16E-FE584DBBFEA8}">
      <dsp:nvSpPr>
        <dsp:cNvPr id="0" name=""/>
        <dsp:cNvSpPr/>
      </dsp:nvSpPr>
      <dsp:spPr>
        <a:xfrm>
          <a:off x="134825" y="2116439"/>
          <a:ext cx="1295909" cy="129590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AED57F-B86E-453F-9566-5E2138D58557}">
      <dsp:nvSpPr>
        <dsp:cNvPr id="0" name=""/>
        <dsp:cNvSpPr/>
      </dsp:nvSpPr>
      <dsp:spPr>
        <a:xfrm>
          <a:off x="406966" y="2388580"/>
          <a:ext cx="751627" cy="7516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6D0843C-75E9-454B-9898-BBE45AE1696E}">
      <dsp:nvSpPr>
        <dsp:cNvPr id="0" name=""/>
        <dsp:cNvSpPr/>
      </dsp:nvSpPr>
      <dsp:spPr>
        <a:xfrm>
          <a:off x="1708430" y="2116439"/>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89000">
            <a:lnSpc>
              <a:spcPct val="100000"/>
            </a:lnSpc>
            <a:spcBef>
              <a:spcPct val="0"/>
            </a:spcBef>
            <a:spcAft>
              <a:spcPct val="35000"/>
            </a:spcAft>
          </a:pPr>
          <a:r>
            <a:rPr lang="en-GB" sz="2000" kern="1200">
              <a:latin typeface="Times New Roman"/>
              <a:cs typeface="Times New Roman"/>
            </a:rPr>
            <a:t>It alerts the service provider through a mailing system and the user will be able to know the service provider details.</a:t>
          </a:r>
          <a:endParaRPr lang="en-US" sz="2000" kern="1200">
            <a:latin typeface="Times New Roman"/>
            <a:cs typeface="Times New Roman"/>
          </a:endParaRPr>
        </a:p>
      </dsp:txBody>
      <dsp:txXfrm>
        <a:off x="1708430" y="2116439"/>
        <a:ext cx="3054644" cy="1295909"/>
      </dsp:txXfrm>
    </dsp:sp>
    <dsp:sp modelId="{5919A53F-851D-4107-A196-90BCF22B448D}">
      <dsp:nvSpPr>
        <dsp:cNvPr id="0" name=""/>
        <dsp:cNvSpPr/>
      </dsp:nvSpPr>
      <dsp:spPr>
        <a:xfrm>
          <a:off x="5295324" y="2116439"/>
          <a:ext cx="1295909" cy="129590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ABC72F-57F0-468A-B4CF-1564ED7D042C}">
      <dsp:nvSpPr>
        <dsp:cNvPr id="0" name=""/>
        <dsp:cNvSpPr/>
      </dsp:nvSpPr>
      <dsp:spPr>
        <a:xfrm>
          <a:off x="5567465" y="2388580"/>
          <a:ext cx="751627" cy="7516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E53F4B5-8332-42B8-8A1B-BE7862AEC5AB}">
      <dsp:nvSpPr>
        <dsp:cNvPr id="0" name=""/>
        <dsp:cNvSpPr/>
      </dsp:nvSpPr>
      <dsp:spPr>
        <a:xfrm>
          <a:off x="6868929" y="2116439"/>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89000">
            <a:lnSpc>
              <a:spcPct val="100000"/>
            </a:lnSpc>
            <a:spcBef>
              <a:spcPct val="0"/>
            </a:spcBef>
            <a:spcAft>
              <a:spcPct val="35000"/>
            </a:spcAft>
          </a:pPr>
          <a:r>
            <a:rPr lang="en-GB" sz="2000" kern="1200">
              <a:latin typeface="Times New Roman"/>
              <a:cs typeface="Times New Roman"/>
            </a:rPr>
            <a:t>The application asks user to enter Pin-code when he requests for service.</a:t>
          </a:r>
          <a:endParaRPr lang="en-US" sz="2000" kern="1200">
            <a:latin typeface="Times New Roman"/>
            <a:cs typeface="Times New Roman"/>
          </a:endParaRPr>
        </a:p>
      </dsp:txBody>
      <dsp:txXfrm>
        <a:off x="6868929" y="2116439"/>
        <a:ext cx="3054644" cy="12959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412E4D-A24B-4A2A-A1F0-1D58AA014243}">
      <dsp:nvSpPr>
        <dsp:cNvPr id="0" name=""/>
        <dsp:cNvSpPr/>
      </dsp:nvSpPr>
      <dsp:spPr>
        <a:xfrm>
          <a:off x="651424" y="258608"/>
          <a:ext cx="616992" cy="6169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9F8D584-EDBF-4F28-B904-EAB53570A181}">
      <dsp:nvSpPr>
        <dsp:cNvPr id="0" name=""/>
        <dsp:cNvSpPr/>
      </dsp:nvSpPr>
      <dsp:spPr>
        <a:xfrm>
          <a:off x="274373" y="1111591"/>
          <a:ext cx="1371093" cy="548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66750">
            <a:lnSpc>
              <a:spcPct val="100000"/>
            </a:lnSpc>
            <a:spcBef>
              <a:spcPct val="0"/>
            </a:spcBef>
            <a:spcAft>
              <a:spcPct val="35000"/>
            </a:spcAft>
          </a:pPr>
          <a:r>
            <a:rPr lang="en-GB" sz="1500" kern="1200"/>
            <a:t>Java 8</a:t>
          </a:r>
          <a:endParaRPr lang="en-US" sz="1500" kern="1200"/>
        </a:p>
      </dsp:txBody>
      <dsp:txXfrm>
        <a:off x="274373" y="1111591"/>
        <a:ext cx="1371093" cy="548437"/>
      </dsp:txXfrm>
    </dsp:sp>
    <dsp:sp modelId="{81882ACC-6D02-44E5-95BB-29773EF4E2CE}">
      <dsp:nvSpPr>
        <dsp:cNvPr id="0" name=""/>
        <dsp:cNvSpPr/>
      </dsp:nvSpPr>
      <dsp:spPr>
        <a:xfrm>
          <a:off x="2262459" y="258608"/>
          <a:ext cx="616992" cy="6169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A138216-0A62-4B4B-954C-6552F9BC000D}">
      <dsp:nvSpPr>
        <dsp:cNvPr id="0" name=""/>
        <dsp:cNvSpPr/>
      </dsp:nvSpPr>
      <dsp:spPr>
        <a:xfrm>
          <a:off x="1885409" y="1111591"/>
          <a:ext cx="1371093" cy="548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66750">
            <a:lnSpc>
              <a:spcPct val="100000"/>
            </a:lnSpc>
            <a:spcBef>
              <a:spcPct val="0"/>
            </a:spcBef>
            <a:spcAft>
              <a:spcPct val="35000"/>
            </a:spcAft>
          </a:pPr>
          <a:r>
            <a:rPr lang="en-GB" sz="1500" kern="1200"/>
            <a:t>Java Servlets</a:t>
          </a:r>
          <a:endParaRPr lang="en-US" sz="1500" kern="1200"/>
        </a:p>
      </dsp:txBody>
      <dsp:txXfrm>
        <a:off x="1885409" y="1111591"/>
        <a:ext cx="1371093" cy="548437"/>
      </dsp:txXfrm>
    </dsp:sp>
    <dsp:sp modelId="{91F18C7D-F1B7-4689-952C-0CF5A3BDEFB5}">
      <dsp:nvSpPr>
        <dsp:cNvPr id="0" name=""/>
        <dsp:cNvSpPr/>
      </dsp:nvSpPr>
      <dsp:spPr>
        <a:xfrm>
          <a:off x="3873495" y="258608"/>
          <a:ext cx="616992" cy="6169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CB26F73-F0D2-4BB8-8C53-EFE9B69DC39C}">
      <dsp:nvSpPr>
        <dsp:cNvPr id="0" name=""/>
        <dsp:cNvSpPr/>
      </dsp:nvSpPr>
      <dsp:spPr>
        <a:xfrm>
          <a:off x="3496444" y="1111591"/>
          <a:ext cx="1371093" cy="548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66750">
            <a:lnSpc>
              <a:spcPct val="100000"/>
            </a:lnSpc>
            <a:spcBef>
              <a:spcPct val="0"/>
            </a:spcBef>
            <a:spcAft>
              <a:spcPct val="35000"/>
            </a:spcAft>
          </a:pPr>
          <a:r>
            <a:rPr lang="en-GB" sz="1500" kern="1200"/>
            <a:t>MySQL 8.0</a:t>
          </a:r>
          <a:endParaRPr lang="en-US" sz="1500" kern="1200"/>
        </a:p>
      </dsp:txBody>
      <dsp:txXfrm>
        <a:off x="3496444" y="1111591"/>
        <a:ext cx="1371093" cy="548437"/>
      </dsp:txXfrm>
    </dsp:sp>
    <dsp:sp modelId="{4A19D9EE-1088-4632-90F9-8F2CC6A31193}">
      <dsp:nvSpPr>
        <dsp:cNvPr id="0" name=""/>
        <dsp:cNvSpPr/>
      </dsp:nvSpPr>
      <dsp:spPr>
        <a:xfrm>
          <a:off x="651424" y="2002802"/>
          <a:ext cx="616992" cy="6169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F199DCD-0498-47B2-8C41-A0C5C577FDA1}">
      <dsp:nvSpPr>
        <dsp:cNvPr id="0" name=""/>
        <dsp:cNvSpPr/>
      </dsp:nvSpPr>
      <dsp:spPr>
        <a:xfrm>
          <a:off x="274373" y="2855785"/>
          <a:ext cx="1371093" cy="548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66750">
            <a:lnSpc>
              <a:spcPct val="100000"/>
            </a:lnSpc>
            <a:spcBef>
              <a:spcPct val="0"/>
            </a:spcBef>
            <a:spcAft>
              <a:spcPct val="35000"/>
            </a:spcAft>
          </a:pPr>
          <a:r>
            <a:rPr lang="en-GB" sz="1500" kern="1200"/>
            <a:t>Javascript 1.8.5</a:t>
          </a:r>
          <a:endParaRPr lang="en-US" sz="1500" kern="1200"/>
        </a:p>
      </dsp:txBody>
      <dsp:txXfrm>
        <a:off x="274373" y="2855785"/>
        <a:ext cx="1371093" cy="548437"/>
      </dsp:txXfrm>
    </dsp:sp>
    <dsp:sp modelId="{ADA589E6-CCBF-42D8-A034-F7BD7BB624C3}">
      <dsp:nvSpPr>
        <dsp:cNvPr id="0" name=""/>
        <dsp:cNvSpPr/>
      </dsp:nvSpPr>
      <dsp:spPr>
        <a:xfrm>
          <a:off x="2262459" y="2002802"/>
          <a:ext cx="616992" cy="61699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514642E-B348-4F08-B867-5A244B42FAE7}">
      <dsp:nvSpPr>
        <dsp:cNvPr id="0" name=""/>
        <dsp:cNvSpPr/>
      </dsp:nvSpPr>
      <dsp:spPr>
        <a:xfrm>
          <a:off x="1885409" y="2855785"/>
          <a:ext cx="1371093" cy="548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66750">
            <a:lnSpc>
              <a:spcPct val="100000"/>
            </a:lnSpc>
            <a:spcBef>
              <a:spcPct val="0"/>
            </a:spcBef>
            <a:spcAft>
              <a:spcPct val="35000"/>
            </a:spcAft>
          </a:pPr>
          <a:r>
            <a:rPr lang="en-GB" sz="1500" kern="1200"/>
            <a:t>HTML 5</a:t>
          </a:r>
          <a:endParaRPr lang="en-US" sz="1500" kern="1200"/>
        </a:p>
      </dsp:txBody>
      <dsp:txXfrm>
        <a:off x="1885409" y="2855785"/>
        <a:ext cx="1371093" cy="548437"/>
      </dsp:txXfrm>
    </dsp:sp>
    <dsp:sp modelId="{DB00C325-AEF7-4B30-A4D7-E940978DF798}">
      <dsp:nvSpPr>
        <dsp:cNvPr id="0" name=""/>
        <dsp:cNvSpPr/>
      </dsp:nvSpPr>
      <dsp:spPr>
        <a:xfrm>
          <a:off x="3873495" y="2002802"/>
          <a:ext cx="616992" cy="61699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3EC984B-C8B8-47D0-963E-0562A13BE190}">
      <dsp:nvSpPr>
        <dsp:cNvPr id="0" name=""/>
        <dsp:cNvSpPr/>
      </dsp:nvSpPr>
      <dsp:spPr>
        <a:xfrm>
          <a:off x="3496444" y="2855785"/>
          <a:ext cx="1371093" cy="548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66750">
            <a:lnSpc>
              <a:spcPct val="100000"/>
            </a:lnSpc>
            <a:spcBef>
              <a:spcPct val="0"/>
            </a:spcBef>
            <a:spcAft>
              <a:spcPct val="35000"/>
            </a:spcAft>
          </a:pPr>
          <a:r>
            <a:rPr lang="en-GB" sz="1500" kern="1200"/>
            <a:t>CSS 3</a:t>
          </a:r>
          <a:endParaRPr lang="en-US" sz="1500" kern="1200"/>
        </a:p>
      </dsp:txBody>
      <dsp:txXfrm>
        <a:off x="3496444" y="2855785"/>
        <a:ext cx="1371093" cy="548437"/>
      </dsp:txXfrm>
    </dsp:sp>
    <dsp:sp modelId="{B4598078-35DE-4415-99A0-FDB898F2907B}">
      <dsp:nvSpPr>
        <dsp:cNvPr id="0" name=""/>
        <dsp:cNvSpPr/>
      </dsp:nvSpPr>
      <dsp:spPr>
        <a:xfrm>
          <a:off x="1456942" y="3746996"/>
          <a:ext cx="616992" cy="61699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43DABB5-BEBD-46DB-B797-F2792ADF43A4}">
      <dsp:nvSpPr>
        <dsp:cNvPr id="0" name=""/>
        <dsp:cNvSpPr/>
      </dsp:nvSpPr>
      <dsp:spPr>
        <a:xfrm>
          <a:off x="1079891" y="4599978"/>
          <a:ext cx="1371093" cy="548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66750">
            <a:lnSpc>
              <a:spcPct val="100000"/>
            </a:lnSpc>
            <a:spcBef>
              <a:spcPct val="0"/>
            </a:spcBef>
            <a:spcAft>
              <a:spcPct val="35000"/>
            </a:spcAft>
          </a:pPr>
          <a:r>
            <a:rPr lang="en-GB" sz="1500" kern="1200"/>
            <a:t>Bootstrap 4</a:t>
          </a:r>
          <a:endParaRPr lang="en-US" sz="1500" kern="1200"/>
        </a:p>
      </dsp:txBody>
      <dsp:txXfrm>
        <a:off x="1079891" y="4599978"/>
        <a:ext cx="1371093" cy="548437"/>
      </dsp:txXfrm>
    </dsp:sp>
    <dsp:sp modelId="{DF86034D-0751-453B-BB6D-511A487A38F1}">
      <dsp:nvSpPr>
        <dsp:cNvPr id="0" name=""/>
        <dsp:cNvSpPr/>
      </dsp:nvSpPr>
      <dsp:spPr>
        <a:xfrm>
          <a:off x="3067977" y="3746996"/>
          <a:ext cx="616992" cy="616992"/>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xmlns="" r:embed="rId1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C5C2D7-DFDF-44FF-8D9B-5703ED38674B}">
      <dsp:nvSpPr>
        <dsp:cNvPr id="0" name=""/>
        <dsp:cNvSpPr/>
      </dsp:nvSpPr>
      <dsp:spPr>
        <a:xfrm>
          <a:off x="2690926" y="4599978"/>
          <a:ext cx="1371093" cy="548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66750">
            <a:lnSpc>
              <a:spcPct val="100000"/>
            </a:lnSpc>
            <a:spcBef>
              <a:spcPct val="0"/>
            </a:spcBef>
            <a:spcAft>
              <a:spcPct val="35000"/>
            </a:spcAft>
          </a:pPr>
          <a:r>
            <a:rPr lang="en-GB" sz="1500" kern="1200"/>
            <a:t>Apache Tomcat Server 9.0.27</a:t>
          </a:r>
          <a:endParaRPr lang="en-US" sz="1500" kern="1200"/>
        </a:p>
      </dsp:txBody>
      <dsp:txXfrm>
        <a:off x="2690926" y="4599978"/>
        <a:ext cx="1371093" cy="5484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FC0499-03DA-4688-B89E-A552D79646DE}">
      <dsp:nvSpPr>
        <dsp:cNvPr id="0" name=""/>
        <dsp:cNvSpPr/>
      </dsp:nvSpPr>
      <dsp:spPr>
        <a:xfrm>
          <a:off x="0" y="441444"/>
          <a:ext cx="6572250" cy="88803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GB" sz="2300" kern="1200"/>
            <a:t>Initially the web application consists of a web page which is dynamic in nature.</a:t>
          </a:r>
          <a:endParaRPr lang="en-US" sz="2300" kern="1200"/>
        </a:p>
      </dsp:txBody>
      <dsp:txXfrm>
        <a:off x="43350" y="484794"/>
        <a:ext cx="6485550" cy="801330"/>
      </dsp:txXfrm>
    </dsp:sp>
    <dsp:sp modelId="{A48029F0-1615-4289-A848-A5F5805C9F6D}">
      <dsp:nvSpPr>
        <dsp:cNvPr id="0" name=""/>
        <dsp:cNvSpPr/>
      </dsp:nvSpPr>
      <dsp:spPr>
        <a:xfrm>
          <a:off x="0" y="1395714"/>
          <a:ext cx="6572250" cy="888030"/>
        </a:xfrm>
        <a:prstGeom prst="roundRect">
          <a:avLst/>
        </a:prstGeom>
        <a:solidFill>
          <a:schemeClr val="accent2">
            <a:hueOff val="476947"/>
            <a:satOff val="-10882"/>
            <a:lumOff val="402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GB" sz="2300" kern="1200"/>
            <a:t>It takes information from the user in the HTML form where javascript is used for validation.</a:t>
          </a:r>
          <a:endParaRPr lang="en-US" sz="2300" kern="1200"/>
        </a:p>
      </dsp:txBody>
      <dsp:txXfrm>
        <a:off x="43350" y="1439064"/>
        <a:ext cx="6485550" cy="801330"/>
      </dsp:txXfrm>
    </dsp:sp>
    <dsp:sp modelId="{9216C0B9-4973-4AB9-9A35-4C652E4A973C}">
      <dsp:nvSpPr>
        <dsp:cNvPr id="0" name=""/>
        <dsp:cNvSpPr/>
      </dsp:nvSpPr>
      <dsp:spPr>
        <a:xfrm>
          <a:off x="0" y="2349984"/>
          <a:ext cx="6572250" cy="888030"/>
        </a:xfrm>
        <a:prstGeom prst="roundRect">
          <a:avLst/>
        </a:prstGeom>
        <a:solidFill>
          <a:schemeClr val="accent2">
            <a:hueOff val="953895"/>
            <a:satOff val="-21764"/>
            <a:lumOff val="803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GB" sz="2300" kern="1200"/>
            <a:t>With the help of a servlets the information from the HTML page is retrieved and processed.</a:t>
          </a:r>
          <a:endParaRPr lang="en-US" sz="2300" kern="1200"/>
        </a:p>
      </dsp:txBody>
      <dsp:txXfrm>
        <a:off x="43350" y="2393334"/>
        <a:ext cx="6485550" cy="801330"/>
      </dsp:txXfrm>
    </dsp:sp>
    <dsp:sp modelId="{EF8B134D-B119-45B8-A0EC-63138FA8722D}">
      <dsp:nvSpPr>
        <dsp:cNvPr id="0" name=""/>
        <dsp:cNvSpPr/>
      </dsp:nvSpPr>
      <dsp:spPr>
        <a:xfrm>
          <a:off x="0" y="3304255"/>
          <a:ext cx="6572250" cy="888030"/>
        </a:xfrm>
        <a:prstGeom prst="roundRect">
          <a:avLst/>
        </a:prstGeom>
        <a:solidFill>
          <a:schemeClr val="accent2">
            <a:hueOff val="1430842"/>
            <a:satOff val="-32646"/>
            <a:lumOff val="1205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GB" sz="2300" kern="1200"/>
            <a:t>MySQL JDBC connector is used to connect to the database and do operations.</a:t>
          </a:r>
          <a:endParaRPr lang="en-US" sz="2300" kern="1200"/>
        </a:p>
      </dsp:txBody>
      <dsp:txXfrm>
        <a:off x="43350" y="3347605"/>
        <a:ext cx="6485550" cy="801330"/>
      </dsp:txXfrm>
    </dsp:sp>
    <dsp:sp modelId="{4C3E6F87-109B-4AD8-AC26-1E50C2F2516B}">
      <dsp:nvSpPr>
        <dsp:cNvPr id="0" name=""/>
        <dsp:cNvSpPr/>
      </dsp:nvSpPr>
      <dsp:spPr>
        <a:xfrm>
          <a:off x="0" y="4258525"/>
          <a:ext cx="6572250" cy="888030"/>
        </a:xfrm>
        <a:prstGeom prst="roundRect">
          <a:avLst/>
        </a:prstGeom>
        <a:solidFill>
          <a:schemeClr val="accent2">
            <a:hueOff val="1907789"/>
            <a:satOff val="-43528"/>
            <a:lumOff val="1607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GB" sz="2300" kern="1200"/>
            <a:t>Mail API is used for sending mails to User and Service Provider.</a:t>
          </a:r>
          <a:endParaRPr lang="en-US" sz="2300" kern="1200"/>
        </a:p>
      </dsp:txBody>
      <dsp:txXfrm>
        <a:off x="43350" y="4301875"/>
        <a:ext cx="6485550" cy="80133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dirty="0"/>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83284890-85D2-4D7B-8EF5-15A9C1DB8F42}" type="datetimeFigureOut">
              <a:rPr lang="en-US" dirty="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839470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7157CC2-0FC8-4686-B024-99790E0F5162}" type="datetimeFigureOut">
              <a:rPr lang="en-US" dirty="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843514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6764DA5-CD3D-4590-A511-FCD3BC7A793E}" type="datetimeFigureOut">
              <a:rPr lang="en-US" dirty="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88381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2F5661D-6934-4B32-B92C-470368BF1EC6}" type="datetimeFigureOut">
              <a:rPr lang="en-US" dirty="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33369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dirty="0"/>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11/9/2019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27318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548D31E-DCDA-41A7-9C67-C4B11B94D21D}" type="datetimeFigureOut">
              <a:rPr lang="en-US" dirty="0"/>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05733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B3762C0-B258-48F1-ADE6-176B4174CCDD}" type="datetimeFigureOut">
              <a:rPr lang="en-US" dirty="0"/>
              <a:t>11/9/2019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721752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677919A6-33EB-49BD-A62F-1FA56B9F9712}" type="datetimeFigureOut">
              <a:rPr lang="en-US" dirty="0"/>
              <a:t>11/9/2019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103465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148313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dirty="0"/>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11/9/2019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477010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dirty="0"/>
              <a:t>Click to edit Master title style</a:t>
            </a:r>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11/9/2019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49353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11/9/2019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979747110"/>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microsoft.com/office/2007/relationships/hdphoto" Target="../media/hdphoto2.wdp"/><Relationship Id="rId7" Type="http://schemas.openxmlformats.org/officeDocument/2006/relationships/diagramColors" Target="../diagrams/colors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microsoft.com/office/2007/relationships/hdphoto" Target="../media/hdphoto3.wdp"/><Relationship Id="rId7" Type="http://schemas.openxmlformats.org/officeDocument/2006/relationships/diagramLayout" Target="../diagrams/layout4.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diagramData" Target="../diagrams/data4.xml"/><Relationship Id="rId5" Type="http://schemas.microsoft.com/office/2007/relationships/hdphoto" Target="../media/hdphoto2.wdp"/><Relationship Id="rId10" Type="http://schemas.microsoft.com/office/2007/relationships/diagramDrawing" Target="../diagrams/drawing4.xml"/><Relationship Id="rId4" Type="http://schemas.openxmlformats.org/officeDocument/2006/relationships/image" Target="../media/image4.png"/><Relationship Id="rId9" Type="http://schemas.openxmlformats.org/officeDocument/2006/relationships/diagramColors" Target="../diagrams/colors4.xml"/></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5.xml"/><Relationship Id="rId3" Type="http://schemas.microsoft.com/office/2007/relationships/hdphoto" Target="../media/hdphoto2.wdp"/><Relationship Id="rId7" Type="http://schemas.openxmlformats.org/officeDocument/2006/relationships/diagramQuickStyle" Target="../diagrams/quickStyle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2.png"/><Relationship Id="rId9" Type="http://schemas.microsoft.com/office/2007/relationships/diagramDrawing" Target="../diagrams/drawing5.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4042" y="1287539"/>
            <a:ext cx="11056909" cy="3035808"/>
          </a:xfrm>
        </p:spPr>
        <p:txBody>
          <a:bodyPr/>
          <a:lstStyle/>
          <a:p>
            <a:r>
              <a:rPr lang="en-US" sz="6600" dirty="0">
                <a:latin typeface="Times New Roman"/>
                <a:cs typeface="Times New Roman"/>
              </a:rPr>
              <a:t>     </a:t>
            </a:r>
            <a:r>
              <a:rPr lang="en-US" sz="5400" b="1">
                <a:latin typeface="Times New Roman"/>
                <a:cs typeface="Times New Roman"/>
              </a:rPr>
              <a:t>OnRoad </a:t>
            </a:r>
            <a:r>
              <a:rPr lang="en-US" sz="5400" b="1" err="1">
                <a:latin typeface="Times New Roman"/>
                <a:cs typeface="Times New Roman"/>
              </a:rPr>
              <a:t>BreakDown</a:t>
            </a:r>
            <a:endParaRPr lang="en-US" sz="5400" b="1" dirty="0" err="1">
              <a:latin typeface="Times New Roman"/>
              <a:cs typeface="Times New Roman"/>
            </a:endParaRPr>
          </a:p>
        </p:txBody>
      </p:sp>
      <p:sp>
        <p:nvSpPr>
          <p:cNvPr id="3" name="Subtitle 2"/>
          <p:cNvSpPr>
            <a:spLocks noGrp="1"/>
          </p:cNvSpPr>
          <p:nvPr>
            <p:ph type="subTitle" idx="1"/>
          </p:nvPr>
        </p:nvSpPr>
        <p:spPr>
          <a:xfrm>
            <a:off x="7677063" y="5016082"/>
            <a:ext cx="4129500" cy="1638936"/>
          </a:xfrm>
        </p:spPr>
        <p:txBody>
          <a:bodyPr vert="horz" lIns="91440" tIns="45720" rIns="91440" bIns="45720" rtlCol="0" anchor="t">
            <a:normAutofit fontScale="70000" lnSpcReduction="20000"/>
          </a:bodyPr>
          <a:lstStyle/>
          <a:p>
            <a:r>
              <a:rPr lang="en-US" dirty="0">
                <a:latin typeface="Times New Roman"/>
                <a:cs typeface="Times New Roman"/>
              </a:rPr>
              <a:t>By:</a:t>
            </a:r>
          </a:p>
          <a:p>
            <a:r>
              <a:rPr lang="en-US" dirty="0" err="1">
                <a:latin typeface="Times New Roman"/>
                <a:cs typeface="Times New Roman"/>
              </a:rPr>
              <a:t>Gottam</a:t>
            </a:r>
            <a:r>
              <a:rPr lang="en-US" dirty="0">
                <a:latin typeface="Times New Roman"/>
                <a:cs typeface="Times New Roman"/>
              </a:rPr>
              <a:t> </a:t>
            </a:r>
            <a:r>
              <a:rPr lang="en-US" dirty="0" err="1">
                <a:latin typeface="Times New Roman"/>
                <a:cs typeface="Times New Roman"/>
              </a:rPr>
              <a:t>Manasa</a:t>
            </a:r>
            <a:r>
              <a:rPr lang="en-US" dirty="0">
                <a:latin typeface="Times New Roman"/>
                <a:cs typeface="Times New Roman"/>
              </a:rPr>
              <a:t>                          - 16BD1A054N</a:t>
            </a:r>
          </a:p>
          <a:p>
            <a:r>
              <a:rPr lang="en-US" dirty="0" err="1">
                <a:latin typeface="Times New Roman"/>
                <a:ea typeface="+mn-lt"/>
                <a:cs typeface="+mn-lt"/>
              </a:rPr>
              <a:t>Koyatti</a:t>
            </a:r>
            <a:r>
              <a:rPr lang="en-US" dirty="0">
                <a:latin typeface="Times New Roman"/>
                <a:ea typeface="+mn-lt"/>
                <a:cs typeface="+mn-lt"/>
              </a:rPr>
              <a:t> </a:t>
            </a:r>
            <a:r>
              <a:rPr lang="en-US" dirty="0" err="1">
                <a:latin typeface="Times New Roman"/>
                <a:ea typeface="+mn-lt"/>
                <a:cs typeface="+mn-lt"/>
              </a:rPr>
              <a:t>Sravanthi</a:t>
            </a:r>
            <a:r>
              <a:rPr lang="en-US" dirty="0">
                <a:latin typeface="Times New Roman"/>
                <a:ea typeface="+mn-lt"/>
                <a:cs typeface="+mn-lt"/>
              </a:rPr>
              <a:t>                       - 16BD1A055J</a:t>
            </a:r>
            <a:endParaRPr lang="en-US" dirty="0">
              <a:latin typeface="Times New Roman"/>
              <a:cs typeface="Times New Roman"/>
            </a:endParaRPr>
          </a:p>
          <a:p>
            <a:r>
              <a:rPr lang="en-US" dirty="0" err="1">
                <a:latin typeface="Times New Roman"/>
                <a:cs typeface="Times New Roman"/>
              </a:rPr>
              <a:t>Koyati</a:t>
            </a:r>
            <a:r>
              <a:rPr lang="en-US" dirty="0">
                <a:latin typeface="Times New Roman"/>
                <a:cs typeface="Times New Roman"/>
              </a:rPr>
              <a:t> </a:t>
            </a:r>
            <a:r>
              <a:rPr lang="en-US">
                <a:latin typeface="Times New Roman"/>
                <a:cs typeface="Times New Roman"/>
              </a:rPr>
              <a:t>Swetha                            - </a:t>
            </a:r>
            <a:r>
              <a:rPr lang="en-US" dirty="0">
                <a:latin typeface="Times New Roman"/>
                <a:cs typeface="Times New Roman"/>
              </a:rPr>
              <a:t>16BD1A055K</a:t>
            </a:r>
          </a:p>
          <a:p>
            <a:r>
              <a:rPr lang="en-US" dirty="0">
                <a:latin typeface="Times New Roman"/>
                <a:cs typeface="Times New Roman"/>
              </a:rPr>
              <a:t>KSVT Nagila Krishna </a:t>
            </a:r>
            <a:r>
              <a:rPr lang="en-US" dirty="0" err="1">
                <a:latin typeface="Times New Roman"/>
                <a:cs typeface="Times New Roman"/>
              </a:rPr>
              <a:t>Veni</a:t>
            </a:r>
            <a:r>
              <a:rPr lang="en-US" dirty="0">
                <a:latin typeface="Times New Roman"/>
                <a:cs typeface="Times New Roman"/>
              </a:rPr>
              <a:t>        - 16BD1A055G</a:t>
            </a:r>
          </a:p>
          <a:p>
            <a:endParaRPr lang="en-US" dirty="0"/>
          </a:p>
        </p:txBody>
      </p:sp>
      <p:sp>
        <p:nvSpPr>
          <p:cNvPr id="4" name="TextBox 3">
            <a:extLst>
              <a:ext uri="{FF2B5EF4-FFF2-40B4-BE49-F238E27FC236}">
                <a16:creationId xmlns:a16="http://schemas.microsoft.com/office/drawing/2014/main" id="{EEBC9532-E0EB-483B-B040-1CFF483C980C}"/>
              </a:ext>
            </a:extLst>
          </p:cNvPr>
          <p:cNvSpPr txBox="1"/>
          <p:nvPr/>
        </p:nvSpPr>
        <p:spPr>
          <a:xfrm>
            <a:off x="2930323" y="412830"/>
            <a:ext cx="887777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a:latin typeface="Times New Roman"/>
                <a:cs typeface="Times New Roman"/>
              </a:rPr>
              <a:t>KESHAV MEMORIAL INSTITUTE OF TECHNOLOGY</a:t>
            </a:r>
          </a:p>
        </p:txBody>
      </p:sp>
      <p:sp>
        <p:nvSpPr>
          <p:cNvPr id="7" name="TextBox 6">
            <a:extLst>
              <a:ext uri="{FF2B5EF4-FFF2-40B4-BE49-F238E27FC236}">
                <a16:creationId xmlns:a16="http://schemas.microsoft.com/office/drawing/2014/main" id="{99E90254-CC58-44A9-BB40-A3194C40283E}"/>
              </a:ext>
            </a:extLst>
          </p:cNvPr>
          <p:cNvSpPr txBox="1"/>
          <p:nvPr/>
        </p:nvSpPr>
        <p:spPr>
          <a:xfrm>
            <a:off x="4834721" y="76429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latin typeface="Times New Roman"/>
                <a:cs typeface="Times New Roman"/>
              </a:rPr>
              <a:t>JNTU HYDERABAD</a:t>
            </a:r>
          </a:p>
        </p:txBody>
      </p:sp>
      <p:sp>
        <p:nvSpPr>
          <p:cNvPr id="8" name="TextBox 7">
            <a:extLst>
              <a:ext uri="{FF2B5EF4-FFF2-40B4-BE49-F238E27FC236}">
                <a16:creationId xmlns:a16="http://schemas.microsoft.com/office/drawing/2014/main" id="{1E9A8322-0EF4-4540-ADD6-E21E5C326709}"/>
              </a:ext>
            </a:extLst>
          </p:cNvPr>
          <p:cNvSpPr txBox="1"/>
          <p:nvPr/>
        </p:nvSpPr>
        <p:spPr>
          <a:xfrm>
            <a:off x="897520" y="4987241"/>
            <a:ext cx="223198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dirty="0">
                <a:latin typeface="Times New Roman"/>
                <a:cs typeface="Times New Roman"/>
              </a:rPr>
              <a:t>Under the Guidance </a:t>
            </a:r>
            <a:endParaRPr lang="en-US" dirty="0">
              <a:latin typeface="Times New Roman"/>
              <a:cs typeface="Times New Roman"/>
            </a:endParaRPr>
          </a:p>
          <a:p>
            <a:pPr algn="just"/>
            <a:r>
              <a:rPr lang="en-GB" dirty="0">
                <a:latin typeface="Times New Roman"/>
                <a:cs typeface="Times New Roman"/>
              </a:rPr>
              <a:t>               </a:t>
            </a:r>
            <a:r>
              <a:rPr lang="en-GB" dirty="0" smtClean="0">
                <a:latin typeface="Times New Roman"/>
                <a:cs typeface="Times New Roman"/>
              </a:rPr>
              <a:t>of</a:t>
            </a:r>
          </a:p>
          <a:p>
            <a:pPr algn="just"/>
            <a:r>
              <a:rPr lang="en-GB" b="1" dirty="0" err="1" smtClean="0">
                <a:latin typeface="Times New Roman"/>
                <a:cs typeface="Times New Roman"/>
              </a:rPr>
              <a:t>Dr.</a:t>
            </a:r>
            <a:r>
              <a:rPr lang="en-GB" b="1" dirty="0" smtClean="0">
                <a:latin typeface="Times New Roman"/>
                <a:cs typeface="Times New Roman"/>
              </a:rPr>
              <a:t> K.L.S.SIRISHA</a:t>
            </a:r>
            <a:endParaRPr lang="en-GB" b="1" dirty="0">
              <a:latin typeface="Times New Roman"/>
              <a:cs typeface="Times New Roman"/>
            </a:endParaRPr>
          </a:p>
          <a:p>
            <a:pPr algn="just"/>
            <a:r>
              <a:rPr lang="en-GB" b="1" dirty="0" smtClean="0">
                <a:latin typeface="Times New Roman"/>
                <a:cs typeface="Times New Roman"/>
              </a:rPr>
              <a:t>Associate </a:t>
            </a:r>
            <a:r>
              <a:rPr lang="en-GB" b="1" dirty="0">
                <a:latin typeface="Times New Roman"/>
                <a:cs typeface="Times New Roman"/>
              </a:rPr>
              <a:t>Professor</a:t>
            </a:r>
            <a:r>
              <a:rPr lang="en-GB" dirty="0">
                <a:latin typeface="Times New Roman"/>
                <a:cs typeface="Times New Roman"/>
              </a:rPr>
              <a:t>.</a:t>
            </a:r>
          </a:p>
        </p:txBody>
      </p:sp>
    </p:spTree>
    <p:extLst>
      <p:ext uri="{BB962C8B-B14F-4D97-AF65-F5344CB8AC3E}">
        <p14:creationId xmlns:p14="http://schemas.microsoft.com/office/powerpoint/2010/main" val="38793463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74A245D-F2DC-4229-B8B2-E30B62391CB0}"/>
              </a:ext>
            </a:extLst>
          </p:cNvPr>
          <p:cNvSpPr>
            <a:spLocks noGrp="1"/>
          </p:cNvSpPr>
          <p:nvPr>
            <p:ph type="title"/>
          </p:nvPr>
        </p:nvSpPr>
        <p:spPr>
          <a:xfrm>
            <a:off x="1069848" y="484632"/>
            <a:ext cx="10058400" cy="1609344"/>
          </a:xfrm>
        </p:spPr>
        <p:txBody>
          <a:bodyPr>
            <a:normAutofit/>
          </a:bodyPr>
          <a:lstStyle/>
          <a:p>
            <a:pPr algn="ctr"/>
            <a:r>
              <a:rPr lang="en-GB" b="1" dirty="0">
                <a:latin typeface="Times New Roman"/>
                <a:cs typeface="Times New Roman"/>
              </a:rPr>
              <a:t>Future enhancement</a:t>
            </a:r>
          </a:p>
        </p:txBody>
      </p:sp>
      <p:sp>
        <p:nvSpPr>
          <p:cNvPr id="3" name="Content Placeholder 2">
            <a:extLst>
              <a:ext uri="{FF2B5EF4-FFF2-40B4-BE49-F238E27FC236}">
                <a16:creationId xmlns:a16="http://schemas.microsoft.com/office/drawing/2014/main" id="{CA1C8F41-ADA5-491A-A2B1-B66F51BFA457}"/>
              </a:ext>
            </a:extLst>
          </p:cNvPr>
          <p:cNvSpPr>
            <a:spLocks noGrp="1"/>
          </p:cNvSpPr>
          <p:nvPr>
            <p:ph idx="1"/>
          </p:nvPr>
        </p:nvSpPr>
        <p:spPr>
          <a:xfrm>
            <a:off x="1069848" y="2320412"/>
            <a:ext cx="10058400" cy="3851787"/>
          </a:xfrm>
        </p:spPr>
        <p:txBody>
          <a:bodyPr vert="horz" lIns="91440" tIns="45720" rIns="91440" bIns="45720" rtlCol="0" anchor="t">
            <a:normAutofit/>
          </a:bodyPr>
          <a:lstStyle/>
          <a:p>
            <a:pPr>
              <a:spcAft>
                <a:spcPts val="200"/>
              </a:spcAft>
            </a:pPr>
            <a:r>
              <a:rPr lang="en-GB">
                <a:latin typeface="Times New Roman"/>
                <a:ea typeface="+mn-lt"/>
                <a:cs typeface="+mn-lt"/>
              </a:rPr>
              <a:t>Our application currently provides an interface between the user and the service provider.</a:t>
            </a:r>
            <a:endParaRPr lang="en-GB">
              <a:latin typeface="Times New Roman"/>
              <a:ea typeface="+mn-lt"/>
              <a:cs typeface="Times New Roman"/>
            </a:endParaRPr>
          </a:p>
          <a:p>
            <a:pPr>
              <a:spcAft>
                <a:spcPts val="200"/>
              </a:spcAft>
            </a:pPr>
            <a:r>
              <a:rPr lang="en-GB">
                <a:latin typeface="Times New Roman"/>
                <a:ea typeface="+mn-lt"/>
                <a:cs typeface="+mn-lt"/>
              </a:rPr>
              <a:t>It is capable of selecting a service provider for the user, displaying the services provided by the Service Provider, sending Mails to the Service Provider, User and Password Recovery.</a:t>
            </a:r>
            <a:endParaRPr lang="en-GB">
              <a:latin typeface="Times New Roman"/>
              <a:cs typeface="Times New Roman"/>
            </a:endParaRPr>
          </a:p>
          <a:p>
            <a:pPr>
              <a:spcAft>
                <a:spcPts val="200"/>
              </a:spcAft>
            </a:pPr>
            <a:r>
              <a:rPr lang="en-GB">
                <a:latin typeface="Times New Roman"/>
                <a:ea typeface="+mn-lt"/>
                <a:cs typeface="+mn-lt"/>
              </a:rPr>
              <a:t>In the future we would like to make the web application capable of taking the location of the user with the help of a GPS and provide the services.</a:t>
            </a:r>
            <a:endParaRPr lang="en-GB">
              <a:latin typeface="Times New Roman"/>
              <a:ea typeface="+mn-lt"/>
              <a:cs typeface="Times New Roman"/>
            </a:endParaRPr>
          </a:p>
          <a:p>
            <a:pPr>
              <a:spcAft>
                <a:spcPts val="200"/>
              </a:spcAft>
            </a:pPr>
            <a:r>
              <a:rPr lang="en-GB">
                <a:latin typeface="Times New Roman"/>
                <a:ea typeface="+mn-lt"/>
                <a:cs typeface="+mn-lt"/>
              </a:rPr>
              <a:t>We also intend to make communication between the user and the service provider stronger by enabling the SMS system.</a:t>
            </a:r>
            <a:endParaRPr lang="en-GB">
              <a:latin typeface="Times New Roman"/>
              <a:ea typeface="+mn-lt"/>
              <a:cs typeface="Times New Roman"/>
            </a:endParaRPr>
          </a:p>
          <a:p>
            <a:pPr>
              <a:spcAft>
                <a:spcPts val="200"/>
              </a:spcAft>
            </a:pPr>
            <a:r>
              <a:rPr lang="en-GB">
                <a:latin typeface="Times New Roman"/>
                <a:ea typeface="+mn-lt"/>
                <a:cs typeface="+mn-lt"/>
              </a:rPr>
              <a:t>We also intend to develop an android application with the GPS system for easier usage.</a:t>
            </a:r>
            <a:endParaRPr lang="en-GB">
              <a:latin typeface="Times New Roman"/>
              <a:cs typeface="Times New Roman"/>
            </a:endParaRP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7451824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F8437-3867-4025-9779-E3BF91DC2A2C}"/>
              </a:ext>
            </a:extLst>
          </p:cNvPr>
          <p:cNvSpPr>
            <a:spLocks noGrp="1"/>
          </p:cNvSpPr>
          <p:nvPr>
            <p:ph type="title"/>
          </p:nvPr>
        </p:nvSpPr>
        <p:spPr>
          <a:xfrm>
            <a:off x="899519" y="2223785"/>
            <a:ext cx="10058400" cy="1609344"/>
          </a:xfrm>
        </p:spPr>
        <p:txBody>
          <a:bodyPr>
            <a:normAutofit/>
          </a:bodyPr>
          <a:lstStyle/>
          <a:p>
            <a:pPr algn="ctr"/>
            <a:r>
              <a:rPr lang="en-GB" sz="6600" b="1">
                <a:latin typeface="Times New Roman"/>
                <a:cs typeface="Times New Roman"/>
              </a:rPr>
              <a:t>THANK YOU</a:t>
            </a:r>
          </a:p>
        </p:txBody>
      </p:sp>
    </p:spTree>
    <p:extLst>
      <p:ext uri="{BB962C8B-B14F-4D97-AF65-F5344CB8AC3E}">
        <p14:creationId xmlns:p14="http://schemas.microsoft.com/office/powerpoint/2010/main" val="3108461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05928-6F0B-485E-8B95-11F0BB393F91}"/>
              </a:ext>
            </a:extLst>
          </p:cNvPr>
          <p:cNvSpPr>
            <a:spLocks noGrp="1"/>
          </p:cNvSpPr>
          <p:nvPr>
            <p:ph type="title"/>
          </p:nvPr>
        </p:nvSpPr>
        <p:spPr>
          <a:xfrm>
            <a:off x="1069848" y="301366"/>
            <a:ext cx="10058400" cy="1609344"/>
          </a:xfrm>
        </p:spPr>
        <p:txBody>
          <a:bodyPr>
            <a:normAutofit/>
          </a:bodyPr>
          <a:lstStyle/>
          <a:p>
            <a:pPr algn="ctr"/>
            <a:r>
              <a:rPr lang="en-GB" sz="4800" b="1" dirty="0">
                <a:latin typeface="Times New Roman"/>
                <a:cs typeface="Times New Roman"/>
              </a:rPr>
              <a:t>Abstract</a:t>
            </a:r>
            <a:endParaRPr lang="en-GB" sz="4800" b="1" dirty="0" err="1">
              <a:latin typeface="Times New Roman"/>
              <a:cs typeface="Times New Roman"/>
            </a:endParaRPr>
          </a:p>
        </p:txBody>
      </p:sp>
      <p:graphicFrame>
        <p:nvGraphicFramePr>
          <p:cNvPr id="33" name="Content Placeholder 6">
            <a:extLst>
              <a:ext uri="{FF2B5EF4-FFF2-40B4-BE49-F238E27FC236}">
                <a16:creationId xmlns:a16="http://schemas.microsoft.com/office/drawing/2014/main" id="{6A142C2B-3CBE-4E24-8D8F-C4F2D80E7581}"/>
              </a:ext>
            </a:extLst>
          </p:cNvPr>
          <p:cNvGraphicFramePr>
            <a:graphicFrameLocks noGrp="1"/>
          </p:cNvGraphicFramePr>
          <p:nvPr>
            <p:ph idx="1"/>
            <p:extLst>
              <p:ext uri="{D42A27DB-BD31-4B8C-83A1-F6EECF244321}">
                <p14:modId xmlns:p14="http://schemas.microsoft.com/office/powerpoint/2010/main" val="2112467689"/>
              </p:ext>
            </p:extLst>
          </p:nvPr>
        </p:nvGraphicFramePr>
        <p:xfrm>
          <a:off x="1069975" y="1912758"/>
          <a:ext cx="10058400" cy="40904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89956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017EF-6304-427E-BB1F-D842179DAACF}"/>
              </a:ext>
            </a:extLst>
          </p:cNvPr>
          <p:cNvSpPr>
            <a:spLocks noGrp="1"/>
          </p:cNvSpPr>
          <p:nvPr>
            <p:ph type="title"/>
          </p:nvPr>
        </p:nvSpPr>
        <p:spPr/>
        <p:txBody>
          <a:bodyPr>
            <a:normAutofit/>
          </a:bodyPr>
          <a:lstStyle/>
          <a:p>
            <a:pPr algn="ctr"/>
            <a:r>
              <a:rPr lang="en-GB" sz="4800" b="1" dirty="0">
                <a:latin typeface="Times New Roman"/>
                <a:cs typeface="Times New Roman"/>
              </a:rPr>
              <a:t>Problems with Existing systems</a:t>
            </a:r>
            <a:endParaRPr lang="en-US" sz="4800"/>
          </a:p>
        </p:txBody>
      </p:sp>
      <p:sp>
        <p:nvSpPr>
          <p:cNvPr id="3" name="Content Placeholder 2">
            <a:extLst>
              <a:ext uri="{FF2B5EF4-FFF2-40B4-BE49-F238E27FC236}">
                <a16:creationId xmlns:a16="http://schemas.microsoft.com/office/drawing/2014/main" id="{4E18BB4B-E978-4AB9-98C8-88DFD5D6E24F}"/>
              </a:ext>
            </a:extLst>
          </p:cNvPr>
          <p:cNvSpPr>
            <a:spLocks noGrp="1"/>
          </p:cNvSpPr>
          <p:nvPr>
            <p:ph idx="1"/>
          </p:nvPr>
        </p:nvSpPr>
        <p:spPr>
          <a:xfrm>
            <a:off x="1069847" y="2381838"/>
            <a:ext cx="6482419" cy="4050792"/>
          </a:xfrm>
        </p:spPr>
        <p:txBody>
          <a:bodyPr vert="horz" lIns="91440" tIns="45720" rIns="91440" bIns="45720" rtlCol="0" anchor="t">
            <a:normAutofit/>
          </a:bodyPr>
          <a:lstStyle/>
          <a:p>
            <a:pPr algn="just"/>
            <a:r>
              <a:rPr lang="en-GB" sz="2400" dirty="0">
                <a:latin typeface="Times New Roman"/>
                <a:cs typeface="Times New Roman"/>
              </a:rPr>
              <a:t>There are websites where they provide the service provider's information to the user for contacting.</a:t>
            </a:r>
            <a:endParaRPr lang="en-US" sz="2400" dirty="0">
              <a:latin typeface="Times New Roman"/>
              <a:cs typeface="Times New Roman"/>
            </a:endParaRPr>
          </a:p>
          <a:p>
            <a:pPr algn="just"/>
            <a:r>
              <a:rPr lang="en-GB" sz="2400" dirty="0">
                <a:latin typeface="Times New Roman"/>
                <a:cs typeface="Times New Roman"/>
              </a:rPr>
              <a:t>This is not user friendly, as the user needs to check with every service provider.</a:t>
            </a:r>
          </a:p>
          <a:p>
            <a:pPr algn="just"/>
            <a:r>
              <a:rPr lang="en-GB" sz="2400" dirty="0">
                <a:latin typeface="Times New Roman"/>
                <a:cs typeface="Times New Roman"/>
              </a:rPr>
              <a:t>Service Provider will not be intimated about any requests.</a:t>
            </a:r>
          </a:p>
          <a:p>
            <a:pPr algn="just"/>
            <a:r>
              <a:rPr lang="en-GB" sz="2400" dirty="0">
                <a:latin typeface="Times New Roman"/>
                <a:cs typeface="Times New Roman"/>
              </a:rPr>
              <a:t>It </a:t>
            </a:r>
            <a:r>
              <a:rPr lang="en-GB" sz="2400" dirty="0">
                <a:latin typeface="Times New Roman"/>
                <a:ea typeface="+mn-lt"/>
                <a:cs typeface="+mn-lt"/>
              </a:rPr>
              <a:t>may not guarantee or assure help in some circumstances.</a:t>
            </a:r>
            <a:endParaRPr lang="en-GB" sz="2400" dirty="0">
              <a:latin typeface="Times New Roman"/>
              <a:cs typeface="Times New Roman"/>
            </a:endParaRPr>
          </a:p>
          <a:p>
            <a:pPr algn="just"/>
            <a:endParaRPr lang="en-GB" sz="2400" dirty="0"/>
          </a:p>
        </p:txBody>
      </p:sp>
      <p:pic>
        <p:nvPicPr>
          <p:cNvPr id="29" name="Graphic 28" descr="User Network">
            <a:extLst>
              <a:ext uri="{FF2B5EF4-FFF2-40B4-BE49-F238E27FC236}">
                <a16:creationId xmlns:a16="http://schemas.microsoft.com/office/drawing/2014/main" id="{0965D362-89AE-40F4-A941-8F3CF1141F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872307" y="2381985"/>
            <a:ext cx="3261974" cy="3261974"/>
          </a:xfrm>
          <a:prstGeom prst="rect">
            <a:avLst/>
          </a:prstGeom>
        </p:spPr>
      </p:pic>
    </p:spTree>
    <p:extLst>
      <p:ext uri="{BB962C8B-B14F-4D97-AF65-F5344CB8AC3E}">
        <p14:creationId xmlns:p14="http://schemas.microsoft.com/office/powerpoint/2010/main" val="25958852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B186C-F4A8-4163-B794-ECA2EE0F6811}"/>
              </a:ext>
            </a:extLst>
          </p:cNvPr>
          <p:cNvSpPr>
            <a:spLocks noGrp="1"/>
          </p:cNvSpPr>
          <p:nvPr>
            <p:ph type="title"/>
          </p:nvPr>
        </p:nvSpPr>
        <p:spPr/>
        <p:txBody>
          <a:bodyPr>
            <a:normAutofit/>
          </a:bodyPr>
          <a:lstStyle/>
          <a:p>
            <a:pPr algn="ctr"/>
            <a:r>
              <a:rPr lang="en-GB" sz="4800" b="1" dirty="0">
                <a:latin typeface="Times New Roman"/>
                <a:cs typeface="Times New Roman"/>
              </a:rPr>
              <a:t>Proposed System</a:t>
            </a:r>
          </a:p>
        </p:txBody>
      </p:sp>
      <p:graphicFrame>
        <p:nvGraphicFramePr>
          <p:cNvPr id="15" name="Content Placeholder 2">
            <a:extLst>
              <a:ext uri="{FF2B5EF4-FFF2-40B4-BE49-F238E27FC236}">
                <a16:creationId xmlns:a16="http://schemas.microsoft.com/office/drawing/2014/main" id="{447501A8-BB84-4732-B924-9F2B88E7617D}"/>
              </a:ext>
            </a:extLst>
          </p:cNvPr>
          <p:cNvGraphicFramePr>
            <a:graphicFrameLocks noGrp="1"/>
          </p:cNvGraphicFramePr>
          <p:nvPr>
            <p:ph idx="1"/>
            <p:extLst>
              <p:ext uri="{D42A27DB-BD31-4B8C-83A1-F6EECF244321}">
                <p14:modId xmlns:p14="http://schemas.microsoft.com/office/powerpoint/2010/main" val="3950965673"/>
              </p:ext>
            </p:extLst>
          </p:nvPr>
        </p:nvGraphicFramePr>
        <p:xfrm>
          <a:off x="1069975" y="1883821"/>
          <a:ext cx="10058400" cy="41194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5002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2F7E-B598-4785-B984-9E1725FF1774}"/>
              </a:ext>
            </a:extLst>
          </p:cNvPr>
          <p:cNvSpPr>
            <a:spLocks noGrp="1"/>
          </p:cNvSpPr>
          <p:nvPr>
            <p:ph type="title"/>
          </p:nvPr>
        </p:nvSpPr>
        <p:spPr>
          <a:xfrm>
            <a:off x="1069848" y="484632"/>
            <a:ext cx="10058400" cy="1609344"/>
          </a:xfrm>
        </p:spPr>
        <p:txBody>
          <a:bodyPr>
            <a:normAutofit/>
          </a:bodyPr>
          <a:lstStyle/>
          <a:p>
            <a:pPr algn="ctr"/>
            <a:r>
              <a:rPr lang="en-GB" sz="4800" b="1">
                <a:latin typeface="Times New Roman"/>
                <a:cs typeface="Times New Roman"/>
              </a:rPr>
              <a:t>SCOPE </a:t>
            </a:r>
            <a:r>
              <a:rPr lang="en-GB" b="1">
                <a:latin typeface="Times New Roman"/>
                <a:cs typeface="Times New Roman"/>
              </a:rPr>
              <a:t>OF the project</a:t>
            </a:r>
            <a:endParaRPr lang="en-US">
              <a:latin typeface="Times New Roman"/>
              <a:cs typeface="Times New Roman"/>
            </a:endParaRPr>
          </a:p>
        </p:txBody>
      </p:sp>
      <p:sp>
        <p:nvSpPr>
          <p:cNvPr id="34" name="Rectangle 32">
            <a:extLst>
              <a:ext uri="{FF2B5EF4-FFF2-40B4-BE49-F238E27FC236}">
                <a16:creationId xmlns:a16="http://schemas.microsoft.com/office/drawing/2014/main" id="{3FD711E9-7F79-40A9-8D9E-4AE293C154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7307B64-8966-49A9-A8DB-D821E0A79C1F}"/>
              </a:ext>
            </a:extLst>
          </p:cNvPr>
          <p:cNvGraphicFramePr>
            <a:graphicFrameLocks noGrp="1"/>
          </p:cNvGraphicFramePr>
          <p:nvPr>
            <p:ph idx="1"/>
            <p:extLst>
              <p:ext uri="{D42A27DB-BD31-4B8C-83A1-F6EECF244321}">
                <p14:modId xmlns:p14="http://schemas.microsoft.com/office/powerpoint/2010/main" val="2803467533"/>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625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8">
            <a:extLst>
              <a:ext uri="{FF2B5EF4-FFF2-40B4-BE49-F238E27FC236}">
                <a16:creationId xmlns:a16="http://schemas.microsoft.com/office/drawing/2014/main" id="{5118BA95-03E7-41B7-B442-0AF8C0A7FF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Oval 20">
            <a:extLst>
              <a:ext uri="{FF2B5EF4-FFF2-40B4-BE49-F238E27FC236}">
                <a16:creationId xmlns:a16="http://schemas.microsoft.com/office/drawing/2014/main" id="{059D8741-EAD6-41B1-A882-70D70FC358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4" name="Oval 22">
            <a:extLst>
              <a:ext uri="{FF2B5EF4-FFF2-40B4-BE49-F238E27FC236}">
                <a16:creationId xmlns:a16="http://schemas.microsoft.com/office/drawing/2014/main" id="{45444F36-3103-4D11-A25F-C054D4606D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82EBEC70-696F-4BAB-8058-AB924A968C61}"/>
              </a:ext>
            </a:extLst>
          </p:cNvPr>
          <p:cNvSpPr>
            <a:spLocks noGrp="1"/>
          </p:cNvSpPr>
          <p:nvPr>
            <p:ph type="title"/>
          </p:nvPr>
        </p:nvSpPr>
        <p:spPr>
          <a:xfrm>
            <a:off x="1104323" y="2376862"/>
            <a:ext cx="3499101" cy="2104273"/>
          </a:xfrm>
          <a:noFill/>
        </p:spPr>
        <p:txBody>
          <a:bodyPr>
            <a:normAutofit/>
          </a:bodyPr>
          <a:lstStyle/>
          <a:p>
            <a:pPr algn="ctr"/>
            <a:r>
              <a:rPr lang="en-GB" sz="2800" b="1">
                <a:solidFill>
                  <a:srgbClr val="FFFFFF"/>
                </a:solidFill>
                <a:latin typeface="Times New Roman"/>
                <a:cs typeface="Times New Roman"/>
              </a:rPr>
              <a:t>Technologies used</a:t>
            </a:r>
            <a:endParaRPr lang="en-US" sz="2800" b="1"/>
          </a:p>
        </p:txBody>
      </p:sp>
      <p:sp>
        <p:nvSpPr>
          <p:cNvPr id="26" name="Rectangle 24">
            <a:extLst>
              <a:ext uri="{FF2B5EF4-FFF2-40B4-BE49-F238E27FC236}">
                <a16:creationId xmlns:a16="http://schemas.microsoft.com/office/drawing/2014/main" id="{AD9B3EAD-A2B3-42C4-927C-3455E3E69E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Content Placeholder 2">
            <a:extLst>
              <a:ext uri="{FF2B5EF4-FFF2-40B4-BE49-F238E27FC236}">
                <a16:creationId xmlns:a16="http://schemas.microsoft.com/office/drawing/2014/main" id="{E117AE77-4DD1-42EA-8561-058190B69A12}"/>
              </a:ext>
            </a:extLst>
          </p:cNvPr>
          <p:cNvGraphicFramePr>
            <a:graphicFrameLocks noGrp="1"/>
          </p:cNvGraphicFramePr>
          <p:nvPr>
            <p:ph idx="1"/>
            <p:extLst>
              <p:ext uri="{D42A27DB-BD31-4B8C-83A1-F6EECF244321}">
                <p14:modId xmlns:p14="http://schemas.microsoft.com/office/powerpoint/2010/main" val="1762674392"/>
              </p:ext>
            </p:extLst>
          </p:nvPr>
        </p:nvGraphicFramePr>
        <p:xfrm>
          <a:off x="6081713" y="725488"/>
          <a:ext cx="5141912" cy="540702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2389568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A57BF-5C0D-40E0-A253-2AD3551875C0}"/>
              </a:ext>
            </a:extLst>
          </p:cNvPr>
          <p:cNvSpPr>
            <a:spLocks noGrp="1"/>
          </p:cNvSpPr>
          <p:nvPr>
            <p:ph type="title"/>
          </p:nvPr>
        </p:nvSpPr>
        <p:spPr>
          <a:xfrm>
            <a:off x="1069848" y="45361"/>
            <a:ext cx="10058400" cy="1609344"/>
          </a:xfrm>
        </p:spPr>
        <p:txBody>
          <a:bodyPr>
            <a:normAutofit/>
          </a:bodyPr>
          <a:lstStyle/>
          <a:p>
            <a:pPr algn="ctr"/>
            <a:r>
              <a:rPr lang="en-GB" sz="4800" b="1">
                <a:latin typeface="Times New Roman"/>
                <a:cs typeface="Times New Roman"/>
              </a:rPr>
              <a:t>Project flow</a:t>
            </a:r>
          </a:p>
        </p:txBody>
      </p:sp>
      <p:pic>
        <p:nvPicPr>
          <p:cNvPr id="4" name="Picture 4" descr="A map of a sign&#10;&#10;Description generated with high confidence">
            <a:extLst>
              <a:ext uri="{FF2B5EF4-FFF2-40B4-BE49-F238E27FC236}">
                <a16:creationId xmlns:a16="http://schemas.microsoft.com/office/drawing/2014/main" id="{FD3C4943-0360-4F40-B849-0A52D3F65CBD}"/>
              </a:ext>
            </a:extLst>
          </p:cNvPr>
          <p:cNvPicPr>
            <a:picLocks noGrp="1" noChangeAspect="1"/>
          </p:cNvPicPr>
          <p:nvPr>
            <p:ph idx="1"/>
          </p:nvPr>
        </p:nvPicPr>
        <p:blipFill>
          <a:blip r:embed="rId2"/>
          <a:stretch>
            <a:fillRect/>
          </a:stretch>
        </p:blipFill>
        <p:spPr>
          <a:xfrm>
            <a:off x="2128277" y="1655243"/>
            <a:ext cx="7645704" cy="4552815"/>
          </a:xfrm>
        </p:spPr>
      </p:pic>
    </p:spTree>
    <p:extLst>
      <p:ext uri="{BB962C8B-B14F-4D97-AF65-F5344CB8AC3E}">
        <p14:creationId xmlns:p14="http://schemas.microsoft.com/office/powerpoint/2010/main" val="1776524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26">
            <a:extLst>
              <a:ext uri="{FF2B5EF4-FFF2-40B4-BE49-F238E27FC236}">
                <a16:creationId xmlns:a16="http://schemas.microsoft.com/office/drawing/2014/main" id="{BCFFB95F-D901-4937-8084-8A7BAA84FA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D3A636-77F8-4D81-B052-ADBC6C48E05F}"/>
              </a:ext>
            </a:extLst>
          </p:cNvPr>
          <p:cNvSpPr>
            <a:spLocks noGrp="1"/>
          </p:cNvSpPr>
          <p:nvPr>
            <p:ph type="title"/>
          </p:nvPr>
        </p:nvSpPr>
        <p:spPr>
          <a:xfrm>
            <a:off x="8013613" y="639763"/>
            <a:ext cx="4175625" cy="5177377"/>
          </a:xfrm>
          <a:ln>
            <a:noFill/>
          </a:ln>
        </p:spPr>
        <p:txBody>
          <a:bodyPr>
            <a:normAutofit/>
          </a:bodyPr>
          <a:lstStyle/>
          <a:p>
            <a:pPr algn="ctr"/>
            <a:r>
              <a:rPr lang="en-GB" sz="3200" b="1">
                <a:latin typeface="Times New Roman"/>
                <a:cs typeface="Times New Roman"/>
              </a:rPr>
              <a:t>IMPLEMENTATION DETAILS</a:t>
            </a:r>
          </a:p>
        </p:txBody>
      </p:sp>
      <p:grpSp>
        <p:nvGrpSpPr>
          <p:cNvPr id="33" name="Group 28">
            <a:extLst>
              <a:ext uri="{FF2B5EF4-FFF2-40B4-BE49-F238E27FC236}">
                <a16:creationId xmlns:a16="http://schemas.microsoft.com/office/drawing/2014/main" id="{60F473BD-3FD3-4548-A8F5-11D3C9CB88B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4" name="Oval 29">
              <a:extLst>
                <a:ext uri="{FF2B5EF4-FFF2-40B4-BE49-F238E27FC236}">
                  <a16:creationId xmlns:a16="http://schemas.microsoft.com/office/drawing/2014/main" id="{691E02ED-3E2E-4396-B6DE-5F93F2F111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5" name="Oval 30">
              <a:extLst>
                <a:ext uri="{FF2B5EF4-FFF2-40B4-BE49-F238E27FC236}">
                  <a16:creationId xmlns:a16="http://schemas.microsoft.com/office/drawing/2014/main" id="{28F088F5-B4E7-43B9-88F4-8667026E4B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5" name="Content Placeholder 2">
            <a:extLst>
              <a:ext uri="{FF2B5EF4-FFF2-40B4-BE49-F238E27FC236}">
                <a16:creationId xmlns:a16="http://schemas.microsoft.com/office/drawing/2014/main" id="{AD929455-D16F-4DEE-B4D8-C026F0CE37BA}"/>
              </a:ext>
            </a:extLst>
          </p:cNvPr>
          <p:cNvGraphicFramePr>
            <a:graphicFrameLocks noGrp="1"/>
          </p:cNvGraphicFramePr>
          <p:nvPr>
            <p:ph idx="1"/>
            <p:extLst>
              <p:ext uri="{D42A27DB-BD31-4B8C-83A1-F6EECF244321}">
                <p14:modId xmlns:p14="http://schemas.microsoft.com/office/powerpoint/2010/main" val="4197202963"/>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5635053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E36F565-8DBB-4D57-8F7C-282499E72FCE}"/>
              </a:ext>
            </a:extLst>
          </p:cNvPr>
          <p:cNvSpPr>
            <a:spLocks noGrp="1"/>
          </p:cNvSpPr>
          <p:nvPr>
            <p:ph type="title"/>
          </p:nvPr>
        </p:nvSpPr>
        <p:spPr>
          <a:xfrm>
            <a:off x="1069848" y="484632"/>
            <a:ext cx="10058400" cy="1609344"/>
          </a:xfrm>
        </p:spPr>
        <p:txBody>
          <a:bodyPr>
            <a:normAutofit/>
          </a:bodyPr>
          <a:lstStyle/>
          <a:p>
            <a:pPr algn="ctr"/>
            <a:r>
              <a:rPr lang="en-GB" b="1">
                <a:latin typeface="Times New Roman"/>
                <a:cs typeface="Times New Roman"/>
              </a:rPr>
              <a:t>conclusion</a:t>
            </a:r>
          </a:p>
        </p:txBody>
      </p:sp>
      <p:sp>
        <p:nvSpPr>
          <p:cNvPr id="3" name="Content Placeholder 2">
            <a:extLst>
              <a:ext uri="{FF2B5EF4-FFF2-40B4-BE49-F238E27FC236}">
                <a16:creationId xmlns:a16="http://schemas.microsoft.com/office/drawing/2014/main" id="{79D328F2-6FAD-4FFC-A700-A6FD5095048E}"/>
              </a:ext>
            </a:extLst>
          </p:cNvPr>
          <p:cNvSpPr>
            <a:spLocks noGrp="1"/>
          </p:cNvSpPr>
          <p:nvPr>
            <p:ph idx="1"/>
          </p:nvPr>
        </p:nvSpPr>
        <p:spPr>
          <a:xfrm>
            <a:off x="1069848" y="2320412"/>
            <a:ext cx="10058400" cy="4147622"/>
          </a:xfrm>
        </p:spPr>
        <p:txBody>
          <a:bodyPr vert="horz" lIns="91440" tIns="45720" rIns="91440" bIns="45720" rtlCol="0" anchor="t">
            <a:normAutofit/>
          </a:bodyPr>
          <a:lstStyle/>
          <a:p>
            <a:pPr algn="just"/>
            <a:r>
              <a:rPr lang="en-GB">
                <a:latin typeface="Times New Roman"/>
                <a:ea typeface="+mn-lt"/>
                <a:cs typeface="+mn-lt"/>
              </a:rPr>
              <a:t>Breakdown of vehicle can be troublesome and can create a situation of panic any time. As such situations can't be avoided completely, measures can be taken.</a:t>
            </a:r>
            <a:endParaRPr lang="en-US"/>
          </a:p>
          <a:p>
            <a:pPr algn="just"/>
            <a:r>
              <a:rPr lang="en-GB">
                <a:latin typeface="Times New Roman"/>
                <a:ea typeface="+mn-lt"/>
                <a:cs typeface="+mn-lt"/>
              </a:rPr>
              <a:t>One such attempt is this web application. It can be helpful to a great extent whenever such situation arise, by providing information without any research done by the user and thus avoiding a situation of panic. </a:t>
            </a:r>
          </a:p>
          <a:p>
            <a:pPr algn="just"/>
            <a:r>
              <a:rPr lang="en-GB">
                <a:latin typeface="Times New Roman"/>
                <a:ea typeface="+mn-lt"/>
                <a:cs typeface="+mn-lt"/>
              </a:rPr>
              <a:t>The web application is helpful whenever a user is in search of data regarding service providers and can contact the service provider. </a:t>
            </a:r>
          </a:p>
          <a:p>
            <a:pPr algn="just"/>
            <a:r>
              <a:rPr lang="en-GB">
                <a:latin typeface="Times New Roman"/>
                <a:ea typeface="+mn-lt"/>
                <a:cs typeface="+mn-lt"/>
              </a:rPr>
              <a:t>Normally when such a situation arises, the user will be searching the information of the various service providers in that particular area, but having applications like OnRoadBreakDown reduces the work of the user and avoids any possible confusion.</a:t>
            </a:r>
            <a:endParaRPr lang="en-GB">
              <a:latin typeface="Times New Roman"/>
              <a:cs typeface="Times New Roman"/>
            </a:endParaRP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5951915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31</TotalTime>
  <Words>446</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Rockwell</vt:lpstr>
      <vt:lpstr>Rockwell Condensed</vt:lpstr>
      <vt:lpstr>Rockwell Extra Bold</vt:lpstr>
      <vt:lpstr>Times New Roman</vt:lpstr>
      <vt:lpstr>Wingdings</vt:lpstr>
      <vt:lpstr>Wood Type</vt:lpstr>
      <vt:lpstr>     OnRoad BreakDown</vt:lpstr>
      <vt:lpstr>Abstract</vt:lpstr>
      <vt:lpstr>Problems with Existing systems</vt:lpstr>
      <vt:lpstr>Proposed System</vt:lpstr>
      <vt:lpstr>SCOPE OF the project</vt:lpstr>
      <vt:lpstr>Technologies used</vt:lpstr>
      <vt:lpstr>Project flow</vt:lpstr>
      <vt:lpstr>IMPLEMENTATION DETAILS</vt:lpstr>
      <vt:lpstr>conclusion</vt:lpstr>
      <vt:lpstr>Future enhancement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Nagila</dc:creator>
  <cp:lastModifiedBy>Dell</cp:lastModifiedBy>
  <cp:revision>757</cp:revision>
  <dcterms:created xsi:type="dcterms:W3CDTF">2019-11-07T05:01:56Z</dcterms:created>
  <dcterms:modified xsi:type="dcterms:W3CDTF">2019-11-09T07:04:38Z</dcterms:modified>
</cp:coreProperties>
</file>