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8456" autoAdjust="0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8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00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56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82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69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6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4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8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47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91D5-6E74-4B5F-99D8-9C9FB68C08A7}" type="datetimeFigureOut">
              <a:rPr lang="zh-TW" altLang="en-US" smtClean="0"/>
              <a:t>2022/12/26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92A1-C605-4342-9ABB-AA6A35B750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7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欄位名稱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4126" y="761709"/>
            <a:ext cx="4650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日期與時間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發生年度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發生月份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發生日期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發生時間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事故類別名稱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處理單位名稱警局層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發生地點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環境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天候名稱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光線名稱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其他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經度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緯度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5417126" y="369332"/>
            <a:ext cx="665018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道路狀況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路面鋪裝名稱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路面狀態名稱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路面狀況</a:t>
            </a:r>
            <a:r>
              <a:rPr lang="en-US" altLang="zh-TW" dirty="0"/>
              <a:t>-</a:t>
            </a:r>
            <a:r>
              <a:rPr lang="zh-TW" altLang="en-US" dirty="0"/>
              <a:t>路面缺陷名稱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道路障礙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障礙物名稱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視距品質名稱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道路障礙</a:t>
            </a:r>
            <a:r>
              <a:rPr lang="en-US" altLang="zh-TW" dirty="0"/>
              <a:t>-</a:t>
            </a:r>
            <a:r>
              <a:rPr lang="zh-TW" altLang="en-US" dirty="0"/>
              <a:t>視距名稱</a:t>
            </a:r>
            <a:r>
              <a:rPr lang="en-US" altLang="zh-TW" dirty="0"/>
              <a:t>(</a:t>
            </a:r>
            <a:r>
              <a:rPr lang="zh-TW" altLang="en-US" dirty="0"/>
              <a:t>造成視距不良的物體或道路狀況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號誌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號誌種類名稱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號誌</a:t>
            </a:r>
            <a:r>
              <a:rPr lang="en-US" altLang="zh-TW" dirty="0"/>
              <a:t>-</a:t>
            </a:r>
            <a:r>
              <a:rPr lang="zh-TW" altLang="en-US" dirty="0"/>
              <a:t>號誌動作名稱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車道劃分設施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分向設施大類別名稱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分向設施子類別名稱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分道設施</a:t>
            </a:r>
            <a:r>
              <a:rPr lang="en-US" altLang="zh-TW" dirty="0"/>
              <a:t>-</a:t>
            </a:r>
            <a:r>
              <a:rPr lang="zh-TW" altLang="en-US" dirty="0"/>
              <a:t>快車道或一般車道間名稱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分道設施</a:t>
            </a:r>
            <a:r>
              <a:rPr lang="en-US" altLang="zh-TW" dirty="0"/>
              <a:t>-</a:t>
            </a:r>
            <a:r>
              <a:rPr lang="zh-TW" altLang="en-US" dirty="0"/>
              <a:t>快慢車道間名稱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車道劃分設施</a:t>
            </a:r>
            <a:r>
              <a:rPr lang="en-US" altLang="zh-TW" dirty="0"/>
              <a:t>-</a:t>
            </a:r>
            <a:r>
              <a:rPr lang="zh-TW" altLang="en-US" dirty="0"/>
              <a:t>分道設施</a:t>
            </a:r>
            <a:r>
              <a:rPr lang="en-US" altLang="zh-TW" dirty="0"/>
              <a:t>-</a:t>
            </a:r>
            <a:r>
              <a:rPr lang="zh-TW" altLang="en-US" dirty="0"/>
              <a:t>路面邊線名稱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道路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道路類別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速限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道路型態大類別名稱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道路型態子類別名稱</a:t>
            </a:r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0" y="6396335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!</a:t>
            </a:r>
            <a:r>
              <a:rPr lang="zh-TW" altLang="en-US" b="1" dirty="0">
                <a:solidFill>
                  <a:srgbClr val="FF0000"/>
                </a:solidFill>
              </a:rPr>
              <a:t>  </a:t>
            </a:r>
            <a:r>
              <a:rPr lang="zh-TW" altLang="en-US" dirty="0">
                <a:solidFill>
                  <a:srgbClr val="FF0000"/>
                </a:solidFill>
              </a:rPr>
              <a:t>粗體字是我自訂的分類，實際資料沒有</a:t>
            </a:r>
          </a:p>
        </p:txBody>
      </p:sp>
    </p:spTree>
    <p:extLst>
      <p:ext uri="{BB962C8B-B14F-4D97-AF65-F5344CB8AC3E}">
        <p14:creationId xmlns:p14="http://schemas.microsoft.com/office/powerpoint/2010/main" val="36322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77346" y="400110"/>
            <a:ext cx="65532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事故位置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事故位置子類別名稱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事故型態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事故類型及型態大類別名稱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事故類型及型態子類別名稱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事故當事者相關類別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死亡受傷人數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當事者順位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當事者區分</a:t>
            </a:r>
            <a:r>
              <a:rPr lang="en-US" altLang="zh-TW" dirty="0"/>
              <a:t>-</a:t>
            </a:r>
            <a:r>
              <a:rPr lang="zh-TW" altLang="en-US" dirty="0"/>
              <a:t>類別</a:t>
            </a:r>
            <a:r>
              <a:rPr lang="en-US" altLang="zh-TW" dirty="0"/>
              <a:t>-</a:t>
            </a:r>
            <a:r>
              <a:rPr lang="zh-TW" altLang="en-US" dirty="0"/>
              <a:t>大類別名稱</a:t>
            </a:r>
            <a:r>
              <a:rPr lang="en-US" altLang="zh-TW" dirty="0"/>
              <a:t>-</a:t>
            </a:r>
            <a:r>
              <a:rPr lang="zh-TW" altLang="en-US" dirty="0"/>
              <a:t>車種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當事者區分</a:t>
            </a:r>
            <a:r>
              <a:rPr lang="en-US" altLang="zh-TW" dirty="0"/>
              <a:t>-</a:t>
            </a:r>
            <a:r>
              <a:rPr lang="zh-TW" altLang="en-US" dirty="0"/>
              <a:t>類別</a:t>
            </a:r>
            <a:r>
              <a:rPr lang="en-US" altLang="zh-TW" dirty="0"/>
              <a:t>-</a:t>
            </a:r>
            <a:r>
              <a:rPr lang="zh-TW" altLang="en-US" dirty="0"/>
              <a:t>子類別名稱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當事者屬</a:t>
            </a:r>
            <a:r>
              <a:rPr lang="en-US" altLang="zh-TW" dirty="0"/>
              <a:t>-</a:t>
            </a:r>
            <a:r>
              <a:rPr lang="zh-TW" altLang="en-US" dirty="0"/>
              <a:t>性</a:t>
            </a:r>
            <a:r>
              <a:rPr lang="en-US" altLang="zh-TW" dirty="0"/>
              <a:t>-</a:t>
            </a:r>
            <a:r>
              <a:rPr lang="zh-TW" altLang="en-US" dirty="0"/>
              <a:t>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當事者事故發生時年齡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保護裝置名稱行動電話或電腦或其他相類功能裝置名稱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當事者行動狀態大類別名稱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當事者行動狀態子類別名稱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車輛撞擊</a:t>
            </a:r>
            <a:endParaRPr lang="en-US" altLang="zh-TW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車輛撞擊部位大類別名稱</a:t>
            </a:r>
            <a:r>
              <a:rPr lang="en-US" altLang="zh-TW" dirty="0"/>
              <a:t>-</a:t>
            </a:r>
            <a:r>
              <a:rPr lang="zh-TW" altLang="en-US" dirty="0"/>
              <a:t>最初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車輛撞擊部位子類別名稱</a:t>
            </a:r>
            <a:r>
              <a:rPr lang="en-US" altLang="zh-TW" dirty="0"/>
              <a:t>-</a:t>
            </a:r>
            <a:r>
              <a:rPr lang="zh-TW" altLang="en-US" dirty="0"/>
              <a:t>最初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車輛撞擊部位大類別名稱</a:t>
            </a:r>
            <a:r>
              <a:rPr lang="en-US" altLang="zh-TW" dirty="0"/>
              <a:t>-</a:t>
            </a:r>
            <a:r>
              <a:rPr lang="zh-TW" altLang="en-US" dirty="0"/>
              <a:t>其他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車輛撞擊部位子類別名稱</a:t>
            </a:r>
            <a:r>
              <a:rPr lang="en-US" altLang="zh-TW" dirty="0"/>
              <a:t>-</a:t>
            </a:r>
            <a:r>
              <a:rPr lang="zh-TW" altLang="en-US" dirty="0"/>
              <a:t>其他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93964" y="9723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肇事研判</a:t>
            </a:r>
            <a:endParaRPr lang="en-US" altLang="zh-TW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/>
              <a:t>-</a:t>
            </a:r>
            <a:r>
              <a:rPr lang="zh-TW" altLang="en-US" dirty="0"/>
              <a:t>主要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肇因研判大類別名稱</a:t>
            </a:r>
            <a:r>
              <a:rPr lang="en-US" altLang="zh-TW" dirty="0"/>
              <a:t>-</a:t>
            </a:r>
            <a:r>
              <a:rPr lang="zh-TW" altLang="en-US" dirty="0"/>
              <a:t>個別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肇因研判子類別名稱</a:t>
            </a:r>
            <a:r>
              <a:rPr lang="en-US" altLang="zh-TW" dirty="0"/>
              <a:t>-</a:t>
            </a:r>
            <a:r>
              <a:rPr lang="zh-TW" altLang="en-US" dirty="0"/>
              <a:t>個別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肇事逃逸類別名稱</a:t>
            </a:r>
            <a:r>
              <a:rPr lang="en-US" altLang="zh-TW" dirty="0"/>
              <a:t>-</a:t>
            </a:r>
            <a:r>
              <a:rPr lang="zh-TW" altLang="en-US" dirty="0"/>
              <a:t>是否肇逃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1210588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欄位名稱</a:t>
            </a:r>
          </a:p>
        </p:txBody>
      </p:sp>
    </p:spTree>
    <p:extLst>
      <p:ext uri="{BB962C8B-B14F-4D97-AF65-F5344CB8AC3E}">
        <p14:creationId xmlns:p14="http://schemas.microsoft.com/office/powerpoint/2010/main" val="36639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0" y="36822"/>
            <a:ext cx="133882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決策樹分析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07818" y="969819"/>
            <a:ext cx="3126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</a:p>
          <a:p>
            <a:r>
              <a:rPr lang="zh-TW" altLang="en-US" dirty="0"/>
              <a:t>使用欄位：</a:t>
            </a:r>
            <a:r>
              <a:rPr lang="en-US" altLang="zh-TW" dirty="0"/>
              <a:t>(</a:t>
            </a:r>
            <a:r>
              <a:rPr lang="zh-TW" altLang="en-US" dirty="0"/>
              <a:t>待定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label</a:t>
            </a:r>
            <a:r>
              <a:rPr lang="zh-TW" altLang="en-US" dirty="0"/>
              <a:t>：事故類別名稱</a:t>
            </a:r>
            <a:r>
              <a:rPr lang="en-US" altLang="zh-TW" dirty="0"/>
              <a:t>(A1</a:t>
            </a:r>
            <a:r>
              <a:rPr lang="zh-TW" altLang="en-US" dirty="0"/>
              <a:t>，</a:t>
            </a:r>
            <a:r>
              <a:rPr lang="en-US" altLang="zh-TW" dirty="0"/>
              <a:t>A2)</a:t>
            </a:r>
          </a:p>
          <a:p>
            <a:r>
              <a:rPr lang="zh-TW" altLang="en-US" dirty="0"/>
              <a:t>目的：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沒想到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7818" y="2701637"/>
            <a:ext cx="1079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</a:p>
          <a:p>
            <a:r>
              <a:rPr lang="zh-TW" altLang="en-US" dirty="0"/>
              <a:t>使用欄位：</a:t>
            </a:r>
            <a:r>
              <a:rPr lang="zh-TW" altLang="en-US" b="1" dirty="0"/>
              <a:t>事故當事者相關類別、道路狀況</a:t>
            </a:r>
            <a:endParaRPr lang="en-US" altLang="zh-TW" b="1" dirty="0"/>
          </a:p>
          <a:p>
            <a:r>
              <a:rPr lang="en-US" altLang="zh-TW" dirty="0"/>
              <a:t>label</a:t>
            </a:r>
            <a:r>
              <a:rPr lang="zh-TW" altLang="en-US" dirty="0"/>
              <a:t>：事故位置</a:t>
            </a:r>
            <a:endParaRPr lang="en-US" altLang="zh-TW" dirty="0"/>
          </a:p>
          <a:p>
            <a:r>
              <a:rPr lang="zh-TW" altLang="en-US" dirty="0"/>
              <a:t>目的：找出在不同道路位置發生事故的原因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7818" y="4433455"/>
            <a:ext cx="10792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</a:p>
          <a:p>
            <a:r>
              <a:rPr lang="zh-TW" altLang="en-US" dirty="0"/>
              <a:t>使用欄位：</a:t>
            </a:r>
            <a:r>
              <a:rPr lang="zh-TW" altLang="en-US" b="1" dirty="0"/>
              <a:t>事故當事者相關類別、道路狀況、環境、事故位置</a:t>
            </a:r>
            <a:endParaRPr lang="en-US" altLang="zh-TW" b="1" dirty="0"/>
          </a:p>
          <a:p>
            <a:r>
              <a:rPr lang="en-US" altLang="zh-TW" dirty="0"/>
              <a:t>label</a:t>
            </a:r>
            <a:r>
              <a:rPr lang="zh-TW" altLang="en-US" dirty="0"/>
              <a:t>：肇事研判</a:t>
            </a:r>
            <a:endParaRPr lang="en-US" altLang="zh-TW" dirty="0"/>
          </a:p>
          <a:p>
            <a:r>
              <a:rPr lang="zh-TW" altLang="en-US" dirty="0"/>
              <a:t>目的：找出發生事故的原因，是當事者有違規行為，還是道路有障礙或設計不良導致事故。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6525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0EB283-472D-D24B-AD6A-15D4ACF3302C}"/>
              </a:ext>
            </a:extLst>
          </p:cNvPr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分群</a:t>
            </a:r>
          </a:p>
        </p:txBody>
      </p:sp>
    </p:spTree>
    <p:extLst>
      <p:ext uri="{BB962C8B-B14F-4D97-AF65-F5344CB8AC3E}">
        <p14:creationId xmlns:p14="http://schemas.microsoft.com/office/powerpoint/2010/main" val="40337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448</Words>
  <Application>Microsoft Macintosh PowerPoint</Application>
  <PresentationFormat>寬螢幕</PresentationFormat>
  <Paragraphs>81</Paragraphs>
  <Slides>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黃郁翔</dc:creator>
  <cp:lastModifiedBy>郁翔 黃</cp:lastModifiedBy>
  <cp:revision>54</cp:revision>
  <dcterms:created xsi:type="dcterms:W3CDTF">2022-11-10T10:32:09Z</dcterms:created>
  <dcterms:modified xsi:type="dcterms:W3CDTF">2022-12-26T15:54:25Z</dcterms:modified>
</cp:coreProperties>
</file>