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xend Deca" charset="1" panose="00000000000000000000"/>
      <p:regular r:id="rId13"/>
    </p:embeddedFont>
    <p:embeddedFont>
      <p:font typeface="Clear Sans" charset="1" panose="020B05030302020203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4076" y="1811173"/>
            <a:ext cx="12038317" cy="333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PRÁTICAS EXTENSIONISTAS III</a:t>
            </a:r>
          </a:p>
          <a:p>
            <a:pPr algn="ctr">
              <a:lnSpc>
                <a:spcPts val="6577"/>
              </a:lnSpc>
            </a:pPr>
          </a:p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LABORATÓRIO MAKER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8880" y="114289"/>
            <a:ext cx="12490239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Universidade do Oeste de Santa Catarina - Unoesc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880" y="5800725"/>
            <a:ext cx="12490239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Participantes: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Maurício Xavier de Oliveira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Guilherme Henrique Cauvilla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Felipe Luiz Cieslick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Gabriel Mazochi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0"/>
            <a:ext cx="9144000" cy="10287000"/>
          </a:xfrm>
          <a:custGeom>
            <a:avLst/>
            <a:gdLst/>
            <a:ahLst/>
            <a:cxnLst/>
            <a:rect r="r" b="b" t="t" l="l"/>
            <a:pathLst>
              <a:path h="10287000" w="9144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636" t="0" r="-1836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8874" y="2618876"/>
            <a:ext cx="6983157" cy="612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Na matéria de Práticas Extensionistas II,  uma parte do grupo fez a entrevista com a equipe da escola EMEB Pequeno Príncipe. Nesta entrevista, um dos problemas que foi levantado seria da pouca utilização do laboratório maker da escola.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Analisando o relato, pode se afirmar que isso acontece por:</a:t>
            </a:r>
          </a:p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Falta de conhecimento técnico para utilização dos materiais e ferramentas disponíveis;</a:t>
            </a:r>
          </a:p>
          <a:p>
            <a:pPr algn="l" marL="539753" indent="-269876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Falta de projetos criativos para utilizar o laboratório.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8874" y="1376777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COMO SURGIU?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5495847" y="1028701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7259271" y="1028702"/>
            <a:ext cx="57" cy="147294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45855" y="1021100"/>
            <a:ext cx="3795902" cy="8229598"/>
          </a:xfrm>
          <a:custGeom>
            <a:avLst/>
            <a:gdLst/>
            <a:ahLst/>
            <a:cxnLst/>
            <a:rect r="r" b="b" t="t" l="l"/>
            <a:pathLst>
              <a:path h="8229598" w="3795902">
                <a:moveTo>
                  <a:pt x="0" y="0"/>
                </a:moveTo>
                <a:lnTo>
                  <a:pt x="3795903" y="0"/>
                </a:lnTo>
                <a:lnTo>
                  <a:pt x="3795903" y="8229598"/>
                </a:lnTo>
                <a:lnTo>
                  <a:pt x="0" y="822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76143" y="2700674"/>
            <a:ext cx="6983157" cy="481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Nisto, surgiu o primeiro modelo: O ClassApp, uma forma para estimular e ensinar os alunos a utilizar o laboratório, por meio de um aplicativo que ensina por meio de aulas separadas por cursos, e também possui uma fonte de ideias para os alunos criarem projetos.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projeto inicialmente, foi desenvolvido no Figma, e teve a proposta de funcionar em ambiente Web e Mobile, com um servidor de dados (Java Spring).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76143" y="1458576"/>
            <a:ext cx="6596619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COMO SURGIU?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325" y="7508067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57276" y="9271520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11675" y="1335932"/>
            <a:ext cx="0" cy="176345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>
            <a:off x="15757784" y="1335875"/>
            <a:ext cx="1472940" cy="57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449759" y="2690340"/>
            <a:ext cx="11388482" cy="6567960"/>
          </a:xfrm>
          <a:custGeom>
            <a:avLst/>
            <a:gdLst/>
            <a:ahLst/>
            <a:cxnLst/>
            <a:rect r="r" b="b" t="t" l="l"/>
            <a:pathLst>
              <a:path h="6567960" w="11388482">
                <a:moveTo>
                  <a:pt x="0" y="0"/>
                </a:moveTo>
                <a:lnTo>
                  <a:pt x="11388482" y="0"/>
                </a:lnTo>
                <a:lnTo>
                  <a:pt x="11388482" y="6567960"/>
                </a:lnTo>
                <a:lnTo>
                  <a:pt x="0" y="656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65" t="-5852" r="-3958" b="-1094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08296" y="564407"/>
            <a:ext cx="10671409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spc="29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DIAGRAMA </a:t>
            </a:r>
          </a:p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 spc="29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ENTIDADE-RELACIONAMENTO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14083" y="1028700"/>
            <a:ext cx="8945217" cy="8229600"/>
          </a:xfrm>
          <a:custGeom>
            <a:avLst/>
            <a:gdLst/>
            <a:ahLst/>
            <a:cxnLst/>
            <a:rect r="r" b="b" t="t" l="l"/>
            <a:pathLst>
              <a:path h="8229600" w="8945217">
                <a:moveTo>
                  <a:pt x="0" y="0"/>
                </a:moveTo>
                <a:lnTo>
                  <a:pt x="8945217" y="0"/>
                </a:lnTo>
                <a:lnTo>
                  <a:pt x="894521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97225" y="4454525"/>
            <a:ext cx="4813894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 spc="29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DIAGRAMA</a:t>
            </a:r>
          </a:p>
          <a:p>
            <a:pPr algn="l" marL="0" indent="0" lvl="0">
              <a:lnSpc>
                <a:spcPts val="5500"/>
              </a:lnSpc>
            </a:pPr>
            <a:r>
              <a:rPr lang="en-US" sz="5000" spc="29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CASO DE USO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6728" y="2389651"/>
            <a:ext cx="760059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0"/>
              </a:lnSpc>
              <a:spcBef>
                <a:spcPct val="0"/>
              </a:spcBef>
            </a:pPr>
            <a:r>
              <a:rPr lang="en-US" sz="5533" spc="320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PROTÓTIPO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76728" y="4001623"/>
            <a:ext cx="9546360" cy="389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O protótipo foi feito utilizando: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HTML, CSS E JS no Front-end;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NextJS (framework Javascript) para Back-end;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PostgreSQL para banco de dados;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Docker para subir PostgreSQL localmente;</a:t>
            </a:r>
          </a:p>
          <a:p>
            <a:pPr algn="l" marL="647698" indent="-323849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Vercel + Neon para hospedar a aplicação e o banco de dados, respectivamente.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10800000">
            <a:off x="14479659" y="991413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-532587" y="1579025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3587" y="3381022"/>
            <a:ext cx="12760826" cy="1876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“Nós só podemos ver um pouco do futuro, mas o suficiente para perceber que há muito a fazer.” - Alan Turing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63587" y="6423486"/>
            <a:ext cx="12760826" cy="52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34"/>
              </a:lnSpc>
            </a:pPr>
            <a:r>
              <a:rPr lang="en-US" sz="3361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Obrigado pela atenção!</a:t>
            </a:r>
          </a:p>
        </p:txBody>
      </p:sp>
      <p:sp>
        <p:nvSpPr>
          <p:cNvPr name="AutoShape 4" id="4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DAGtenRHcoU</dc:identifier>
  <dcterms:modified xsi:type="dcterms:W3CDTF">2011-08-01T06:04:30Z</dcterms:modified>
  <cp:revision>1</cp:revision>
  <dc:title>Apresentação de Slides Corporativo Preto e Amarelo</dc:title>
</cp:coreProperties>
</file>