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E4039F-50F3-49FF-B538-68306CA9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68D844-FEEB-4FD4-BE78-85184D5AC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78C705-5F11-4599-AFF3-2B83DFEB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ADC925-DCBE-40C6-98BE-0D1F5CE8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E4266A-F436-46E5-AE44-23297C53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8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C9465-FBBA-4EFB-9A94-7AE9796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0159A3-BDBF-4710-97D6-F2A216D05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BA5747-F2BF-49BC-8B5C-B1C336D1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A4E9FB-3350-4D1F-AACA-E11C9B1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2B01A4-7976-4DD8-A222-2C562C96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5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6E2595D-5EA7-4133-BA17-374C1ABF8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65F1E4-684B-4862-85C7-1AC3E72C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C44CCD-1DB8-4316-9C21-B15B71B3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21E899-AA45-4A80-AECF-09A4CA79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EC7600-767D-475C-B65F-4A5A793A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9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2D914-ED26-452B-BB16-3674F639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546EB6-11B4-4AE0-9DF8-1D809467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A5BA4F-EE35-472F-B50C-45F9CE8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80C396-3FBC-43D0-A52B-AA10D1BA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374B8C-CEBE-402A-9714-8006A36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C86D2-B8DC-430A-93BB-501A13B0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B6C65E-3FC9-46CC-90EB-D7073C4B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CB4A96-15DF-4C9C-9089-2F89E3E5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895E8A-C137-44D3-A69A-462D03A0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02852B-F4BB-4611-9F44-47BF094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9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1779F9-7CC0-474F-B3DC-1C3F3CB6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F1F006-7312-486A-96F6-D3E1CB49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3A0444-271F-47EC-AF57-6740F28C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856AB0-F432-42F6-825D-174ABEA1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320A5F-AC96-41A1-8410-1D1EB4D0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7AE6C5-9A99-4B20-A80C-C34AC0B0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94176-3320-4062-82DB-35E0948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0E93ED-632B-4A9E-8794-F9628E53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431179A-028E-45CA-999E-6B250341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5881186-4354-4913-B91B-DE9BE6391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3B7E1D3-8D3A-46EC-9212-C8CDD899E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BD6535-E3F8-4991-9BF3-61EA424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A33C7DE-99E9-49F6-87BA-A946EB5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8DC484C-EDEE-4846-9D6C-2CD091D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0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9E11A-5ED2-474C-B947-C2B41A8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D1D04EF-6E7E-4F4E-9D8F-4309BE22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6FAEE5-3927-4074-A416-47D9CA4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9C16246-0090-4B74-A15E-3F348B55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2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BDB9305-8521-4372-A9EC-61AFB02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188E34C-CF8D-4CF1-82EC-B056133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786578E-621D-4F34-9325-C4343958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53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A985B-EC3A-40A2-A867-0A40B278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3EA1C8-119A-401E-AE63-6F2A2DD3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F58D5-0775-4FF7-A782-1FC3DB42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360335-0983-4C03-8AE7-45DC3544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8022A8-EC71-4DE1-B33F-451918F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36BF24-D491-4531-AAC4-1EF4BA6C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3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D2216-F4B3-4890-A43D-C6F31C60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C1B2CF5-C7E8-4871-AB92-47F4B5619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3CF4835-4F6C-4CA9-92BA-423A939B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F18B9FB-D2A1-44AB-A356-E2776565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ADA98B-487C-487A-9749-9109AEC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3CD891-D467-48D8-8C70-F54A074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13F67F3-83E7-4E57-A881-7E611097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5BC586-714B-4AE9-9308-FAF9952A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E3FCD7-5796-48BD-BF25-DF7364F9C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495C-29DC-4284-A551-B42C57DDB474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3A59BF-CF22-4ECF-8FF3-9B2D4BBD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566889-0149-4C76-B98C-3AC74AEC0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144-653A-4443-BB76-512128F21E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5162E-F72D-424B-9F39-472695D0A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Projekt</a:t>
            </a:r>
            <a:r>
              <a:rPr lang="pl-PL" dirty="0"/>
              <a:t> – </a:t>
            </a:r>
            <a:r>
              <a:rPr lang="pl-PL" dirty="0">
                <a:latin typeface="Bahnschrift" panose="020B0502040204020203" pitchFamily="34" charset="0"/>
              </a:rPr>
              <a:t>faza 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80F6F9-2DFB-4566-BFD9-B0621F016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Łukasz Brzozowski</a:t>
            </a:r>
          </a:p>
        </p:txBody>
      </p:sp>
    </p:spTree>
    <p:extLst>
      <p:ext uri="{BB962C8B-B14F-4D97-AF65-F5344CB8AC3E}">
        <p14:creationId xmlns:p14="http://schemas.microsoft.com/office/powerpoint/2010/main" val="24235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3679D-C3F2-446A-9B95-CF7F54F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Na czym skończyliśmy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CC988E-5A14-4D59-A0D9-959A30FBF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46" y="1387393"/>
            <a:ext cx="6807308" cy="5105482"/>
          </a:xfrm>
        </p:spPr>
      </p:pic>
    </p:spTree>
    <p:extLst>
      <p:ext uri="{BB962C8B-B14F-4D97-AF65-F5344CB8AC3E}">
        <p14:creationId xmlns:p14="http://schemas.microsoft.com/office/powerpoint/2010/main" val="22259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08E568-8292-472F-87E6-43A891E8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27887-4F40-4634-A279-39DC312E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Zbiór testowy</a:t>
            </a:r>
          </a:p>
          <a:p>
            <a:r>
              <a:rPr lang="pl-PL" dirty="0">
                <a:latin typeface="Bahnschrift" panose="020B0502040204020203" pitchFamily="34" charset="0"/>
              </a:rPr>
              <a:t>Zbiór treningowy</a:t>
            </a:r>
          </a:p>
          <a:p>
            <a:r>
              <a:rPr lang="pl-PL" dirty="0">
                <a:latin typeface="Bahnschrift" panose="020B0502040204020203" pitchFamily="34" charset="0"/>
              </a:rPr>
              <a:t>Osiągnięte AUC - 0.7738</a:t>
            </a:r>
          </a:p>
          <a:p>
            <a:r>
              <a:rPr lang="pl-PL" dirty="0">
                <a:latin typeface="Bahnschrift" panose="020B0502040204020203" pitchFamily="34" charset="0"/>
              </a:rPr>
              <a:t>Model KSVM:   jądro wielomianowe, C = 4.902217</a:t>
            </a:r>
          </a:p>
          <a:p>
            <a:r>
              <a:rPr lang="pl-PL" dirty="0">
                <a:latin typeface="Bahnschrift" panose="020B0502040204020203" pitchFamily="34" charset="0"/>
              </a:rPr>
              <a:t>Wymiary zbioru testowego</a:t>
            </a:r>
          </a:p>
          <a:p>
            <a:r>
              <a:rPr lang="pl-PL" dirty="0">
                <a:latin typeface="Bahnschrift" panose="020B0502040204020203" pitchFamily="34" charset="0"/>
              </a:rPr>
              <a:t>Wymiary zbioru treningowego</a:t>
            </a:r>
          </a:p>
        </p:txBody>
      </p:sp>
    </p:spTree>
    <p:extLst>
      <p:ext uri="{BB962C8B-B14F-4D97-AF65-F5344CB8AC3E}">
        <p14:creationId xmlns:p14="http://schemas.microsoft.com/office/powerpoint/2010/main" val="8577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340737-CE5B-4DAB-B349-36FDE13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latin typeface="Bahnschrift" panose="020B0502040204020203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AF7DB5-AB95-48F1-86C8-8D0B44DD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B5358B9-BA41-4BB9-8127-0455F24D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561B53-54CD-4081-9B34-CC01FA8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A może reprezentant?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C036E3-9ABC-4586-A7D4-CF373F4A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A może brakuje wymiaru?</a:t>
            </a:r>
          </a:p>
          <a:p>
            <a:endParaRPr lang="pl-PL" dirty="0">
              <a:latin typeface="Bahnschrift" panose="020B0502040204020203" pitchFamily="34" charset="0"/>
            </a:endParaRPr>
          </a:p>
          <a:p>
            <a:r>
              <a:rPr lang="pl-PL" dirty="0">
                <a:latin typeface="Bahnschrift" panose="020B0502040204020203" pitchFamily="34" charset="0"/>
              </a:rPr>
              <a:t>A może w zbiorze treningowym istnieje podzbiór, </a:t>
            </a:r>
            <a:br>
              <a:rPr lang="pl-PL" dirty="0">
                <a:latin typeface="Bahnschrift" panose="020B0502040204020203" pitchFamily="34" charset="0"/>
              </a:rPr>
            </a:br>
            <a:r>
              <a:rPr lang="pl-PL" dirty="0">
                <a:latin typeface="Bahnschrift" panose="020B0502040204020203" pitchFamily="34" charset="0"/>
              </a:rPr>
              <a:t>który przewiduje resztę zbioru treningowego tak dokładnie, </a:t>
            </a:r>
            <a:br>
              <a:rPr lang="pl-PL" dirty="0">
                <a:latin typeface="Bahnschrift" panose="020B0502040204020203" pitchFamily="34" charset="0"/>
              </a:rPr>
            </a:br>
            <a:r>
              <a:rPr lang="pl-PL" dirty="0">
                <a:latin typeface="Bahnschrift" panose="020B0502040204020203" pitchFamily="34" charset="0"/>
              </a:rPr>
              <a:t>jak zbiór treningowy przewiduje zbiór testowy?</a:t>
            </a:r>
          </a:p>
          <a:p>
            <a:endParaRPr lang="pl-PL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98660-627D-402D-85E5-8B376D85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Część I – szukanie reprezentanta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9889BA-E0BD-42F8-9CB3-E07B9C1E8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>
                    <a:latin typeface="Bahnschrift" panose="020B0502040204020203" pitchFamily="34" charset="0"/>
                  </a:rPr>
                  <a:t>Otrzymane AUC - 0.7738</a:t>
                </a: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Oczekiwane nowe AUC: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∗100% 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∗77.38%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</a:t>
                </a: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Rozmiar: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+  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pl-PL" dirty="0">
                  <a:latin typeface="Bahnschrift" panose="020B0502040204020203" pitchFamily="34" charset="0"/>
                </a:endParaRP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Model nauczony na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zwraca wektor predykcji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l-PL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F9889BA-E0BD-42F8-9CB3-E07B9C1E8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AA8AE6-12C4-473A-971D-CC44C5F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Część II – tracenie szacunku do siebie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AB0F2C-AF40-460D-9696-63D0C2017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>
                    <a:latin typeface="Bahnschrift" panose="020B0502040204020203" pitchFamily="34" charset="0"/>
                  </a:rPr>
                  <a:t>Usunięcie kolumny etykiet z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endParaRPr lang="pl-PL" b="0" dirty="0">
                  <a:latin typeface="Bahnschrift" panose="020B0502040204020203" pitchFamily="34" charset="0"/>
                </a:endParaRP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Dodanie wektora odpowiedzi 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</a:t>
                </a: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Nauczenie modelu 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z kolumną celu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 </a:t>
                </a: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Predykcja 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Bahnschrift" panose="020B0502040204020203" pitchFamily="34" charset="0"/>
                </a:endParaRP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Dodanie nowej kolumny predykcji 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AB0F2C-AF40-460D-9696-63D0C2017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7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41EEE-255B-4E0D-A409-C74A312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Część </a:t>
            </a:r>
            <a:r>
              <a:rPr lang="pl-PL">
                <a:latin typeface="Bahnschrift" panose="020B0502040204020203" pitchFamily="34" charset="0"/>
              </a:rPr>
              <a:t>III – predykcja</a:t>
            </a:r>
            <a:endParaRPr lang="pl-PL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F29F0D2-A4B3-4464-8122-28AFA3516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l-PL" dirty="0">
                  <a:latin typeface="Bahnschrift" panose="020B0502040204020203" pitchFamily="34" charset="0"/>
                </a:endParaRP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Dodanie do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latin typeface="Bahnschrift" panose="020B0502040204020203" pitchFamily="34" charset="0"/>
                  </a:rPr>
                  <a:t> usuniętych wcześniej oryginalnych etykiet</a:t>
                </a:r>
              </a:p>
              <a:p>
                <a:endParaRPr lang="pl-PL" dirty="0">
                  <a:latin typeface="Bahnschrift" panose="020B0502040204020203" pitchFamily="34" charset="0"/>
                </a:endParaRPr>
              </a:p>
              <a:p>
                <a:r>
                  <a:rPr lang="pl-PL" dirty="0">
                    <a:latin typeface="Bahnschrift" panose="020B0502040204020203" pitchFamily="34" charset="0"/>
                  </a:rPr>
                  <a:t>Predykcja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F29F0D2-A4B3-4464-8122-28AFA3516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79B584-E6A4-4AB0-86B9-873EA90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hnschrift" panose="020B0502040204020203" pitchFamily="34" charset="0"/>
              </a:rPr>
              <a:t>Dowód przez 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EBBEE4-D1B3-422F-ADDB-150FC97D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1" y="1690688"/>
            <a:ext cx="7304938" cy="5013193"/>
          </a:xfrm>
        </p:spPr>
      </p:pic>
    </p:spTree>
    <p:extLst>
      <p:ext uri="{BB962C8B-B14F-4D97-AF65-F5344CB8AC3E}">
        <p14:creationId xmlns:p14="http://schemas.microsoft.com/office/powerpoint/2010/main" val="21330412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133</Words>
  <Application>Microsoft Office PowerPoint</Application>
  <PresentationFormat>Panoramiczny</PresentationFormat>
  <Paragraphs>39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Cambria Math</vt:lpstr>
      <vt:lpstr>Motyw pakietu Office</vt:lpstr>
      <vt:lpstr>Projekt – faza II</vt:lpstr>
      <vt:lpstr>Na czym skończyliśmy</vt:lpstr>
      <vt:lpstr>Dane</vt:lpstr>
      <vt:lpstr>Prezentacja programu PowerPoint</vt:lpstr>
      <vt:lpstr>A może reprezentant?</vt:lpstr>
      <vt:lpstr>Część I – szukanie reprezentanta</vt:lpstr>
      <vt:lpstr>Część II – tracenie szacunku do siebie</vt:lpstr>
      <vt:lpstr>Część III – predykcja</vt:lpstr>
      <vt:lpstr>Dowód przez przykład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– faza II</dc:title>
  <dc:creator>Brzozowski Łukasz 3 (STUD)</dc:creator>
  <cp:lastModifiedBy>Brzozowski Łukasz 3 (STUD)</cp:lastModifiedBy>
  <cp:revision>9</cp:revision>
  <dcterms:created xsi:type="dcterms:W3CDTF">2019-06-11T17:39:54Z</dcterms:created>
  <dcterms:modified xsi:type="dcterms:W3CDTF">2019-06-11T20:08:29Z</dcterms:modified>
</cp:coreProperties>
</file>