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64" r:id="rId8"/>
    <p:sldId id="268" r:id="rId9"/>
    <p:sldId id="266" r:id="rId10"/>
    <p:sldId id="259" r:id="rId11"/>
    <p:sldId id="269" r:id="rId12"/>
    <p:sldId id="270" r:id="rId13"/>
    <p:sldId id="271" r:id="rId14"/>
    <p:sldId id="260" r:id="rId15"/>
    <p:sldId id="272" r:id="rId16"/>
    <p:sldId id="26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1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22C9B-5255-4B2E-9E0E-05193D4D0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64135E-CD18-439D-BC9F-EF761540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6AC060-0E04-491A-AD72-1FDAF440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2D65E1-A07F-4101-BCB5-6F35DF4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13794D-E4AE-4477-8870-CFD82E9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1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F6B79-212A-4008-A57E-FB7ECA1A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176AB4-11A1-4A1D-A229-256E7542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D12D08-B039-41E4-8DB8-4194F920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538D1-81E2-441C-B413-50C3A177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845FAC-3B18-4192-B7D8-29F7E20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28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968C7BD-9DE0-45E5-9421-91FBCC0AD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9E2E7B-5CC6-4719-AAD5-ACDAE107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FB0CB-D0C2-4817-99AC-20F0F52A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57A7EF-3B02-4E32-88FA-20F97CB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D8C8F2-9CBD-4F62-94C9-F2B74003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12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4E04F-816A-47FB-8F61-366E6DF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44427A-FFBC-48F9-8E53-3CBEC494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0B89D4-0050-4419-9CEC-200E37A3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14A6A-8338-4C29-AB92-198A6727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FB913A-E214-4CC6-B5E2-C8443D52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9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89CA04-AAA3-4DD9-85F6-3FEAECAD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F90274-90C3-475B-A654-98E70B29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1F9925-3AF8-43C2-ABFC-2B7B9A32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6A7335-C7F1-4097-B008-5410E47B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2A951A-046D-4E00-9E76-0159A855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5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BB1E71-9903-4592-ABC2-FA8BA61A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47A8B8-5304-44D2-964C-894AF733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6932C2-6A2A-4916-9343-DAC2E9B9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BB68A8-E8EA-4BC1-AB22-5D1A1E8E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7F0FF-1348-47AD-8148-B7A8D90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E5283D-4A42-43BC-A2FF-C21EACB2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80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D273A-560A-4EF7-A5AF-8001C46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AF61BB-E649-4486-9A7B-2A4ACB3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A4ACFF-29C6-44A9-B3A5-0BFD1CB5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B18D4F-07B4-4318-85CA-846D5D2B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B7BB6DE-8684-4A09-BB20-5850DAAC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9174F6A-90C6-4341-B9C7-D393FA4A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36F33CF-113A-45D7-B73A-9A8AD024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96FF482-3753-401D-8B0D-A299D975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0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B8098C-3764-47EB-B938-8512D06E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E241AC8-A157-472A-8906-8FA61C5D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AEA8CF6-B2BE-4C34-AE1C-D43231D8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73CB1D-EBA7-4B5F-9E62-11C0EE41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2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652AC23-A258-4606-883B-C0A5EE61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DEC1A0F-6095-4B2D-B64C-5DBAB26E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3DBAEB9-B0D6-4087-B016-BE1D36F4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8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59745A-C9CD-4E3D-B9B7-CAEDDC0D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327C28-FD05-4CA4-862C-AE59646E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9E78B9-C980-485C-84C2-D2A883DD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99F043-ABAC-48B9-B8D5-B53D227A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93571C-6449-46AA-9C48-42E51340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F1D8E5C-2483-410E-A56A-5C3B2240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571555-C77E-4EAC-A25B-74217C82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593EF37-77B1-4B87-A40C-9DC0C9D7F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EF3580-161A-48A6-BB13-B972217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EECDB9-40A3-4ECE-95DA-A4EF6CC7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30D597-0D96-4AEB-9A35-A14D4D5D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32A0B4-5971-43AF-B74B-00DE75B5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9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D9FD6E2-B3EA-45B9-8BB4-BA924AE7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F16AC8-A4C0-4F69-9B23-E0E86F30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90EE5-AC7A-432E-87B7-03F56A4E7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F27F-DC7D-4FDD-B8BE-9FE1C3826B77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732AAE-3975-4642-90FC-2F1EFE204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4E86B6-88E4-482F-8616-77C2BF710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6D0B-DFCB-4E1F-BBE7-5EE3F1A2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79C35-8EB3-4599-BB4B-2F320C9FC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WB - projekt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5AEBDC-DCEA-4EC2-AE61-50503F517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Bogdan Jastrzębski</a:t>
            </a:r>
          </a:p>
          <a:p>
            <a:r>
              <a:rPr lang="pl-PL" dirty="0"/>
              <a:t>24 kwietnia 2019</a:t>
            </a:r>
          </a:p>
        </p:txBody>
      </p:sp>
    </p:spTree>
    <p:extLst>
      <p:ext uri="{BB962C8B-B14F-4D97-AF65-F5344CB8AC3E}">
        <p14:creationId xmlns:p14="http://schemas.microsoft.com/office/powerpoint/2010/main" val="54385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EA442-A287-49A7-8AB1-A5011D2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– PCA + log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96A878-B6E7-433E-A6A2-ED70FE17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E75551-6AF0-45E4-A921-2D8A311B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32" y="1417638"/>
            <a:ext cx="841833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8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EA442-A287-49A7-8AB1-A5011D2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– Liliana vs Jagoda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BEA5BA8-1CBE-414D-8E8B-7B328A10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Liliana = Jagoda</a:t>
            </a:r>
          </a:p>
          <a:p>
            <a:r>
              <a:rPr lang="pl-PL" alt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mean</a:t>
            </a: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((Liliana - Jagoda)^2) = 0.002690158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012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EA442-A287-49A7-8AB1-A5011D2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– próby klasteryzacji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BEA5BA8-1CBE-414D-8E8B-7B328A10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C329498-CDA4-4603-B3DD-57C37C0F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1247616"/>
            <a:ext cx="4922521" cy="492252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122DA06-E9DE-4D5A-AE7D-CC79BF4E6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86840"/>
            <a:ext cx="492252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25F60-09CF-4DFE-A182-5E0BB93C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naszych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A22148-E571-43D7-B1D7-BAB5CAD0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Modele drzewiaste, pochodne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są przeciętnie najlepsze</a:t>
            </a:r>
          </a:p>
          <a:p>
            <a:r>
              <a:rPr lang="pl-PL" dirty="0"/>
              <a:t>Często nie są lepsze od innych</a:t>
            </a:r>
          </a:p>
        </p:txBody>
      </p:sp>
    </p:spTree>
    <p:extLst>
      <p:ext uri="{BB962C8B-B14F-4D97-AF65-F5344CB8AC3E}">
        <p14:creationId xmlns:p14="http://schemas.microsoft.com/office/powerpoint/2010/main" val="245880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67CF8E-7BF9-4933-9BDB-4EB66274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Predykcja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F1C855-FE9E-4643-B1EA-00BF4BB6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Usunięcie niepotrzebnych zmiennych </a:t>
            </a:r>
          </a:p>
          <a:p>
            <a:r>
              <a:rPr lang="pl-PL" dirty="0"/>
              <a:t>Przekształcenia logarytmiczne</a:t>
            </a:r>
          </a:p>
          <a:p>
            <a:r>
              <a:rPr lang="pl-PL" dirty="0"/>
              <a:t>One-hot </a:t>
            </a:r>
            <a:r>
              <a:rPr lang="pl-PL" dirty="0" err="1"/>
              <a:t>encoding</a:t>
            </a:r>
            <a:r>
              <a:rPr lang="pl-PL" dirty="0"/>
              <a:t> </a:t>
            </a:r>
          </a:p>
          <a:p>
            <a:r>
              <a:rPr lang="pl-PL" dirty="0"/>
              <a:t>Dodanie zmiennych o wystąpieniu zer w różnych kolumnach</a:t>
            </a:r>
          </a:p>
          <a:p>
            <a:r>
              <a:rPr lang="pl-PL" dirty="0" err="1"/>
              <a:t>Tuning</a:t>
            </a:r>
            <a:r>
              <a:rPr lang="pl-PL" dirty="0"/>
              <a:t> parametrów za pomocą </a:t>
            </a:r>
            <a:r>
              <a:rPr lang="pl-PL" dirty="0" err="1"/>
              <a:t>controlGrid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249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CC7A2D-3688-4CC1-B260-CB7693D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dalej?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7ECF7F-5DAD-4122-8260-3FE261D1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Dokończenie klasteryzacji?</a:t>
            </a:r>
          </a:p>
          <a:p>
            <a:r>
              <a:rPr lang="pl-PL" dirty="0"/>
              <a:t>Zwiększenie liczby trenowanych modeli</a:t>
            </a:r>
          </a:p>
          <a:p>
            <a:r>
              <a:rPr lang="pl-PL" dirty="0"/>
              <a:t>Lepsze dobranie parametrów</a:t>
            </a:r>
          </a:p>
        </p:txBody>
      </p:sp>
    </p:spTree>
    <p:extLst>
      <p:ext uri="{BB962C8B-B14F-4D97-AF65-F5344CB8AC3E}">
        <p14:creationId xmlns:p14="http://schemas.microsoft.com/office/powerpoint/2010/main" val="254830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15ADC-69ED-4C50-8F6C-A9E59DA2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9D5554-76A4-4529-90CF-4EE8F742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385E0C-FFC5-4B8D-9977-B3ECBAFC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8092E9-3B81-4DEF-AAA7-525DB848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  <a:p>
            <a:r>
              <a:rPr lang="pl-PL" dirty="0"/>
              <a:t>Analiza naszych modeli</a:t>
            </a:r>
          </a:p>
          <a:p>
            <a:r>
              <a:rPr lang="pl-PL" dirty="0"/>
              <a:t>Predykcja</a:t>
            </a:r>
          </a:p>
        </p:txBody>
      </p:sp>
    </p:spTree>
    <p:extLst>
      <p:ext uri="{BB962C8B-B14F-4D97-AF65-F5344CB8AC3E}">
        <p14:creationId xmlns:p14="http://schemas.microsoft.com/office/powerpoint/2010/main" val="153188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F75BA75-5C8A-43D0-AB56-CB363DFE3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736"/>
            <a:ext cx="10515600" cy="3259116"/>
          </a:xfrm>
        </p:spPr>
      </p:pic>
    </p:spTree>
    <p:extLst>
      <p:ext uri="{BB962C8B-B14F-4D97-AF65-F5344CB8AC3E}">
        <p14:creationId xmlns:p14="http://schemas.microsoft.com/office/powerpoint/2010/main" val="26149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09B5DFE-7985-4C15-BEFD-F858B218F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9"/>
          <a:stretch/>
        </p:blipFill>
        <p:spPr>
          <a:xfrm>
            <a:off x="6904892" y="-1"/>
            <a:ext cx="5287109" cy="685800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Analiza zbioru danych - braki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9E53356-F4A3-4E4B-974A-3BD56AC93E13}"/>
              </a:ext>
            </a:extLst>
          </p:cNvPr>
          <p:cNvSpPr/>
          <p:nvPr/>
        </p:nvSpPr>
        <p:spPr>
          <a:xfrm>
            <a:off x="2726783" y="2704684"/>
            <a:ext cx="16882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96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2788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- histogramy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F41F6D5-6A60-4935-AAB3-9A9B9FABD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295"/>
          <a:stretch/>
        </p:blipFill>
        <p:spPr>
          <a:xfrm>
            <a:off x="170076" y="2229541"/>
            <a:ext cx="11851847" cy="4095694"/>
          </a:xfrm>
        </p:spPr>
      </p:pic>
    </p:spTree>
    <p:extLst>
      <p:ext uri="{BB962C8B-B14F-4D97-AF65-F5344CB8AC3E}">
        <p14:creationId xmlns:p14="http://schemas.microsoft.com/office/powerpoint/2010/main" val="119190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- histogramy</a:t>
            </a:r>
          </a:p>
        </p:txBody>
      </p:sp>
      <p:pic>
        <p:nvPicPr>
          <p:cNvPr id="6" name="Symbol zastępczy zawartości 6">
            <a:extLst>
              <a:ext uri="{FF2B5EF4-FFF2-40B4-BE49-F238E27FC236}">
                <a16:creationId xmlns:a16="http://schemas.microsoft.com/office/drawing/2014/main" id="{4359E98E-442D-4E76-A231-A417FE4FD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5" b="247"/>
          <a:stretch/>
        </p:blipFill>
        <p:spPr>
          <a:xfrm>
            <a:off x="170076" y="2350135"/>
            <a:ext cx="11851847" cy="39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- histogramy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B074D4D-4055-41B9-BA76-53703A4B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"/>
          <a:stretch/>
        </p:blipFill>
        <p:spPr>
          <a:xfrm>
            <a:off x="1603621" y="1930400"/>
            <a:ext cx="8984757" cy="4562474"/>
          </a:xfrm>
        </p:spPr>
      </p:pic>
    </p:spTree>
    <p:extLst>
      <p:ext uri="{BB962C8B-B14F-4D97-AF65-F5344CB8AC3E}">
        <p14:creationId xmlns:p14="http://schemas.microsoft.com/office/powerpoint/2010/main" val="334912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– korelacje zmiennych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2DCE478-7CB5-44BB-AEE8-D2C5388C2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268594"/>
            <a:ext cx="8152563" cy="5589406"/>
          </a:xfrm>
        </p:spPr>
      </p:pic>
    </p:spTree>
    <p:extLst>
      <p:ext uri="{BB962C8B-B14F-4D97-AF65-F5344CB8AC3E}">
        <p14:creationId xmlns:p14="http://schemas.microsoft.com/office/powerpoint/2010/main" val="239481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6DBDE-D521-47A7-94D9-2DA4654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 - PCA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46FEFC9-101D-4FC7-BE45-8962F63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885284"/>
            <a:ext cx="4548554" cy="444517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09BCFB9-4E6B-4BBE-9F44-DF4CB2A4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23" y="1885284"/>
            <a:ext cx="3557430" cy="444517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91F277D-38DE-4DD0-96F8-D7CE4FB3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9222"/>
            <a:ext cx="4548554" cy="54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141</Words>
  <Application>Microsoft Office PowerPoint</Application>
  <PresentationFormat>Panoramiczny</PresentationFormat>
  <Paragraphs>36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Motyw pakietu Office</vt:lpstr>
      <vt:lpstr>WB - projekt</vt:lpstr>
      <vt:lpstr>Spis treści</vt:lpstr>
      <vt:lpstr>Analiza zbioru danych</vt:lpstr>
      <vt:lpstr>Analiza zbioru danych - braki</vt:lpstr>
      <vt:lpstr>Analiza zbioru danych - histogramy</vt:lpstr>
      <vt:lpstr>Analiza zbioru danych - histogramy</vt:lpstr>
      <vt:lpstr>Analiza zbioru danych - histogramy</vt:lpstr>
      <vt:lpstr>Analiza zbioru danych – korelacje zmiennych</vt:lpstr>
      <vt:lpstr>Analiza zbioru danych - PCA</vt:lpstr>
      <vt:lpstr>Analiza zbioru danych – PCA + log</vt:lpstr>
      <vt:lpstr>Analiza zbioru danych – Liliana vs Jagoda</vt:lpstr>
      <vt:lpstr>Analiza zbioru danych – próby klasteryzacji</vt:lpstr>
      <vt:lpstr>Analiza naszych modeli</vt:lpstr>
      <vt:lpstr>Predykcja</vt:lpstr>
      <vt:lpstr>Co dalej?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 - projekt</dc:title>
  <dc:creator>Piotr Jastrzebski</dc:creator>
  <cp:lastModifiedBy>Piotr Jastrzebski</cp:lastModifiedBy>
  <cp:revision>10</cp:revision>
  <dcterms:created xsi:type="dcterms:W3CDTF">2019-04-24T00:50:09Z</dcterms:created>
  <dcterms:modified xsi:type="dcterms:W3CDTF">2019-04-24T02:11:25Z</dcterms:modified>
</cp:coreProperties>
</file>