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980bd9c6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980bd9c6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980bd9c6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980bd9c6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980bd9c6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980bd9c6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980bd9c6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980bd9c6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Warsztaty Badawcze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Mapowanie zbiorów na przestrzeń Rⁿ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/>
              <a:t>Mateusz Polakowski, Kacper Siemaszko</a:t>
            </a:r>
            <a:endParaRPr i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Mapowanie zbiorów danych na przestrzeń Rⁿ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 - zbiór </a:t>
            </a:r>
            <a:r>
              <a:rPr i="1" lang="en-GB"/>
              <a:t>n</a:t>
            </a:r>
            <a:r>
              <a:rPr lang="en-GB"/>
              <a:t> różnych modeli</a:t>
            </a:r>
            <a:r>
              <a:rPr lang="en-GB"/>
              <a:t> uczenia maszynowego (SVM, DecisionTree, Gradient Boosting, AdaBoost, Neural Network, 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Ważne: SVM(C=1.0) ≠ </a:t>
            </a:r>
            <a:r>
              <a:rPr lang="en-GB"/>
              <a:t>SVM(C=5.0)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Każdy model ma za zadanie przewidzieć klasę celu - zwraca “prawdopodopieństwo” przewidzianej klasy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Dla tej samej klasy celu uczymy regresję logistyczną (bez stałej korygującej) na prawdopodobieństwach zwróconych przez modele.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Z modelu wyciągamy wektor wag </a:t>
            </a:r>
            <a:r>
              <a:rPr i="1" lang="en-GB"/>
              <a:t>c</a:t>
            </a:r>
            <a:r>
              <a:rPr lang="en-GB"/>
              <a:t>, który jest wektorem charakteryzującym zbiór (</a:t>
            </a:r>
            <a:r>
              <a:rPr i="1" lang="en-GB"/>
              <a:t>model response vector</a:t>
            </a:r>
            <a:r>
              <a:rPr lang="en-GB"/>
              <a:t>) </a:t>
            </a:r>
            <a:r>
              <a:rPr i="1" lang="en-GB"/>
              <a:t>c</a:t>
            </a:r>
            <a:r>
              <a:rPr lang="en-GB"/>
              <a:t>∊Rⁿ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Baza modeli dla zbiorów o binarnej klasie celu</a:t>
            </a:r>
            <a:br>
              <a:rPr lang="en-GB"/>
            </a:b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36 zbiorów z OpenML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Wszystkie zbiory mapujemy na wektor charakteryzujący zbiór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Dla każdego zbioru znajdujemy najlepszy model z najlepszym zestawem parametrów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Ważne: model, którego szukamy nie musi zawierać się we wcześniej omawianym zbiorze modeli do mapowania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 uczenia modelu dla nieznanego zbioru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Przed wyborem modelu znajdujemy wektor charakteryzujący zbiór </a:t>
            </a:r>
            <a:r>
              <a:rPr i="1" lang="en-GB"/>
              <a:t>c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 następnym kroku znajdujemy najbardziej podobny zbiór danych - szukamy wektora charakteryzującego o najwyższym </a:t>
            </a:r>
            <a:r>
              <a:rPr i="1" lang="en-GB"/>
              <a:t>cosine similarity</a:t>
            </a:r>
            <a:r>
              <a:rPr lang="en-GB"/>
              <a:t> i wybieramy odpowiadający mu zbiór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Znając już najbardziej podobny zbiór, uczymy model uznany za najlepszy na danych z nieznanego zbioru.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Dziękujemy za uwagę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