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BC4010B-A607-451F-A80A-5A935010D3A9}" type="slidenum">
              <a:rPr b="0" lang="pl-PL" sz="1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PREPARATION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oogle Shape;86;p13" descr=""/>
          <p:cNvPicPr/>
          <p:nvPr/>
        </p:nvPicPr>
        <p:blipFill>
          <a:blip r:embed="rId1"/>
          <a:stretch/>
        </p:blipFill>
        <p:spPr>
          <a:xfrm>
            <a:off x="246960" y="2763360"/>
            <a:ext cx="8543520" cy="59976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311760" y="1352160"/>
            <a:ext cx="654012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DATASET: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13 columns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119 observations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only classification records with method ‘classif.ranger’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Google Shape;88;p13" descr=""/>
          <p:cNvPicPr/>
          <p:nvPr/>
        </p:nvPicPr>
        <p:blipFill>
          <a:blip r:embed="rId2"/>
          <a:stretch/>
        </p:blipFill>
        <p:spPr>
          <a:xfrm>
            <a:off x="152280" y="3668040"/>
            <a:ext cx="8838720" cy="8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METAMODEL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99960" y="1273320"/>
            <a:ext cx="2575080" cy="16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Regression with ‘regr.svm’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0.0032975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0.0574242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0.0169923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RSQ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0.8701877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89760" y="1273320"/>
            <a:ext cx="2575080" cy="16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Regression with ‘regr.lm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0.0000061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0.0024683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0.0008497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RSQ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0.9996941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073920" y="1273320"/>
            <a:ext cx="2575080" cy="16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Regression with ‘regr.lm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0.0070396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RMSE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0.0839021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MAE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0.0328790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RSQ</a:t>
            </a: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 0.6353428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cp:revision>0</cp:revision>
  <dc:subject/>
  <dc:title/>
</cp:coreProperties>
</file>