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3749C-7A61-4F53-AFCC-557EC7F488B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1AC080-ABA6-46CF-B80D-19C5372881FF}">
      <dgm:prSet/>
      <dgm:spPr/>
      <dgm:t>
        <a:bodyPr/>
        <a:lstStyle/>
        <a:p>
          <a:r>
            <a:rPr lang="pl-PL" dirty="0"/>
            <a:t>Klasyfikacja</a:t>
          </a:r>
          <a:endParaRPr lang="en-US" dirty="0"/>
        </a:p>
      </dgm:t>
    </dgm:pt>
    <dgm:pt modelId="{7BB702A2-F942-4787-9E41-747F9966F63F}" type="parTrans" cxnId="{8B435688-7761-47A7-BAFD-87B3FFF235B7}">
      <dgm:prSet/>
      <dgm:spPr/>
      <dgm:t>
        <a:bodyPr/>
        <a:lstStyle/>
        <a:p>
          <a:endParaRPr lang="en-US"/>
        </a:p>
      </dgm:t>
    </dgm:pt>
    <dgm:pt modelId="{7A7FF66D-9BA3-4535-B3A9-7553758C10DF}" type="sibTrans" cxnId="{8B435688-7761-47A7-BAFD-87B3FFF235B7}">
      <dgm:prSet/>
      <dgm:spPr/>
      <dgm:t>
        <a:bodyPr/>
        <a:lstStyle/>
        <a:p>
          <a:endParaRPr lang="en-US"/>
        </a:p>
      </dgm:t>
    </dgm:pt>
    <dgm:pt modelId="{583D97C3-92BB-431F-9F26-11DC45208E72}">
      <dgm:prSet/>
      <dgm:spPr/>
      <dgm:t>
        <a:bodyPr/>
        <a:lstStyle/>
        <a:p>
          <a:r>
            <a:rPr lang="pl-PL" dirty="0"/>
            <a:t>Bez </a:t>
          </a:r>
          <a:r>
            <a:rPr lang="pl-PL" dirty="0" err="1"/>
            <a:t>hasha</a:t>
          </a:r>
          <a:r>
            <a:rPr lang="pl-PL" dirty="0"/>
            <a:t> modelu</a:t>
          </a:r>
          <a:endParaRPr lang="en-US" dirty="0"/>
        </a:p>
      </dgm:t>
    </dgm:pt>
    <dgm:pt modelId="{5F4A76C6-B37F-4E03-A79A-1C6E8FFD7770}" type="parTrans" cxnId="{3047B66A-664B-4E1E-B063-174824875EA7}">
      <dgm:prSet/>
      <dgm:spPr/>
      <dgm:t>
        <a:bodyPr/>
        <a:lstStyle/>
        <a:p>
          <a:endParaRPr lang="en-US"/>
        </a:p>
      </dgm:t>
    </dgm:pt>
    <dgm:pt modelId="{FF5A4925-8EF1-483A-82B1-6BE5126D9EF1}" type="sibTrans" cxnId="{3047B66A-664B-4E1E-B063-174824875EA7}">
      <dgm:prSet/>
      <dgm:spPr/>
      <dgm:t>
        <a:bodyPr/>
        <a:lstStyle/>
        <a:p>
          <a:endParaRPr lang="en-US"/>
        </a:p>
      </dgm:t>
    </dgm:pt>
    <dgm:pt modelId="{044DFF66-7FD3-498A-B27F-552B11B1203E}">
      <dgm:prSet/>
      <dgm:spPr/>
      <dgm:t>
        <a:bodyPr/>
        <a:lstStyle/>
        <a:p>
          <a:r>
            <a:rPr lang="pl-PL" dirty="0"/>
            <a:t>Bez parametrów modelu</a:t>
          </a:r>
          <a:endParaRPr lang="en-US" dirty="0"/>
        </a:p>
      </dgm:t>
    </dgm:pt>
    <dgm:pt modelId="{C1FED7F9-D6E8-4CCE-A6E3-B238284D9FA6}" type="parTrans" cxnId="{061646F3-07C5-4BC1-8272-74803A55C499}">
      <dgm:prSet/>
      <dgm:spPr/>
      <dgm:t>
        <a:bodyPr/>
        <a:lstStyle/>
        <a:p>
          <a:endParaRPr lang="en-US"/>
        </a:p>
      </dgm:t>
    </dgm:pt>
    <dgm:pt modelId="{3598087D-4394-401A-A4BD-49CAE5709D15}" type="sibTrans" cxnId="{061646F3-07C5-4BC1-8272-74803A55C499}">
      <dgm:prSet/>
      <dgm:spPr/>
      <dgm:t>
        <a:bodyPr/>
        <a:lstStyle/>
        <a:p>
          <a:endParaRPr lang="en-US"/>
        </a:p>
      </dgm:t>
    </dgm:pt>
    <dgm:pt modelId="{58D68891-775E-4D33-ABBB-960E60C8EF92}">
      <dgm:prSet/>
      <dgm:spPr/>
      <dgm:t>
        <a:bodyPr/>
        <a:lstStyle/>
        <a:p>
          <a:r>
            <a:rPr lang="pl-PL" dirty="0"/>
            <a:t>Pole </a:t>
          </a:r>
          <a:r>
            <a:rPr lang="pl-PL" dirty="0" err="1"/>
            <a:t>added_by</a:t>
          </a:r>
          <a:r>
            <a:rPr lang="pl-PL" dirty="0"/>
            <a:t> zakodowane jako OHE</a:t>
          </a:r>
          <a:endParaRPr lang="en-US" dirty="0"/>
        </a:p>
      </dgm:t>
    </dgm:pt>
    <dgm:pt modelId="{F278F82C-3C7E-49D5-9143-3541E45A4286}" type="parTrans" cxnId="{76597478-17FB-42BA-B6ED-B8C8BCA92FB5}">
      <dgm:prSet/>
      <dgm:spPr/>
      <dgm:t>
        <a:bodyPr/>
        <a:lstStyle/>
        <a:p>
          <a:endParaRPr lang="en-US"/>
        </a:p>
      </dgm:t>
    </dgm:pt>
    <dgm:pt modelId="{05CF3828-E7EF-4840-BE0B-4484F10011F2}" type="sibTrans" cxnId="{76597478-17FB-42BA-B6ED-B8C8BCA92FB5}">
      <dgm:prSet/>
      <dgm:spPr/>
      <dgm:t>
        <a:bodyPr/>
        <a:lstStyle/>
        <a:p>
          <a:endParaRPr lang="en-US"/>
        </a:p>
      </dgm:t>
    </dgm:pt>
    <dgm:pt modelId="{83C5EE6C-95C8-4D85-A1CC-1CC8B7A9BD91}">
      <dgm:prSet/>
      <dgm:spPr/>
      <dgm:t>
        <a:bodyPr/>
        <a:lstStyle/>
        <a:p>
          <a:r>
            <a:rPr lang="pl-PL" dirty="0"/>
            <a:t>Przewidywania różnych miar</a:t>
          </a:r>
          <a:endParaRPr lang="en-US" dirty="0"/>
        </a:p>
      </dgm:t>
    </dgm:pt>
    <dgm:pt modelId="{D55A4E5E-70FE-44D0-A79F-A1AE81298667}" type="parTrans" cxnId="{5F0B501F-8433-4060-967F-022AB217E918}">
      <dgm:prSet/>
      <dgm:spPr/>
      <dgm:t>
        <a:bodyPr/>
        <a:lstStyle/>
        <a:p>
          <a:endParaRPr lang="en-US"/>
        </a:p>
      </dgm:t>
    </dgm:pt>
    <dgm:pt modelId="{2B025BF6-E6E5-4257-A70B-9CE2C7DF0F27}" type="sibTrans" cxnId="{5F0B501F-8433-4060-967F-022AB217E918}">
      <dgm:prSet/>
      <dgm:spPr/>
      <dgm:t>
        <a:bodyPr/>
        <a:lstStyle/>
        <a:p>
          <a:endParaRPr lang="en-US"/>
        </a:p>
      </dgm:t>
    </dgm:pt>
    <dgm:pt modelId="{46CEFBAA-D30F-4DAB-A09F-002A8E0F952C}" type="pres">
      <dgm:prSet presAssocID="{5D33749C-7A61-4F53-AFCC-557EC7F488BE}" presName="outerComposite" presStyleCnt="0">
        <dgm:presLayoutVars>
          <dgm:chMax val="5"/>
          <dgm:dir/>
          <dgm:resizeHandles val="exact"/>
        </dgm:presLayoutVars>
      </dgm:prSet>
      <dgm:spPr/>
    </dgm:pt>
    <dgm:pt modelId="{767D6F4B-C95B-4073-90C8-09878CE19A59}" type="pres">
      <dgm:prSet presAssocID="{5D33749C-7A61-4F53-AFCC-557EC7F488BE}" presName="dummyMaxCanvas" presStyleCnt="0">
        <dgm:presLayoutVars/>
      </dgm:prSet>
      <dgm:spPr/>
    </dgm:pt>
    <dgm:pt modelId="{299D61C3-6BC0-4B4B-B387-0BD2C9320055}" type="pres">
      <dgm:prSet presAssocID="{5D33749C-7A61-4F53-AFCC-557EC7F488BE}" presName="FiveNodes_1" presStyleLbl="node1" presStyleIdx="0" presStyleCnt="5">
        <dgm:presLayoutVars>
          <dgm:bulletEnabled val="1"/>
        </dgm:presLayoutVars>
      </dgm:prSet>
      <dgm:spPr/>
    </dgm:pt>
    <dgm:pt modelId="{231AE562-3B1D-4F35-BEA1-66E44BD95A3F}" type="pres">
      <dgm:prSet presAssocID="{5D33749C-7A61-4F53-AFCC-557EC7F488BE}" presName="FiveNodes_2" presStyleLbl="node1" presStyleIdx="1" presStyleCnt="5">
        <dgm:presLayoutVars>
          <dgm:bulletEnabled val="1"/>
        </dgm:presLayoutVars>
      </dgm:prSet>
      <dgm:spPr/>
    </dgm:pt>
    <dgm:pt modelId="{2E5CCC5D-68B4-45FF-856D-DA208ADD572E}" type="pres">
      <dgm:prSet presAssocID="{5D33749C-7A61-4F53-AFCC-557EC7F488BE}" presName="FiveNodes_3" presStyleLbl="node1" presStyleIdx="2" presStyleCnt="5">
        <dgm:presLayoutVars>
          <dgm:bulletEnabled val="1"/>
        </dgm:presLayoutVars>
      </dgm:prSet>
      <dgm:spPr/>
    </dgm:pt>
    <dgm:pt modelId="{6EF57298-5EFE-4435-B9B4-DB67B753B2BF}" type="pres">
      <dgm:prSet presAssocID="{5D33749C-7A61-4F53-AFCC-557EC7F488BE}" presName="FiveNodes_4" presStyleLbl="node1" presStyleIdx="3" presStyleCnt="5">
        <dgm:presLayoutVars>
          <dgm:bulletEnabled val="1"/>
        </dgm:presLayoutVars>
      </dgm:prSet>
      <dgm:spPr/>
    </dgm:pt>
    <dgm:pt modelId="{3F7D21D0-3F68-4634-A84A-852554A96182}" type="pres">
      <dgm:prSet presAssocID="{5D33749C-7A61-4F53-AFCC-557EC7F488BE}" presName="FiveNodes_5" presStyleLbl="node1" presStyleIdx="4" presStyleCnt="5">
        <dgm:presLayoutVars>
          <dgm:bulletEnabled val="1"/>
        </dgm:presLayoutVars>
      </dgm:prSet>
      <dgm:spPr/>
    </dgm:pt>
    <dgm:pt modelId="{30E1C45A-696F-436E-B531-42A177E58449}" type="pres">
      <dgm:prSet presAssocID="{5D33749C-7A61-4F53-AFCC-557EC7F488BE}" presName="FiveConn_1-2" presStyleLbl="fgAccFollowNode1" presStyleIdx="0" presStyleCnt="4">
        <dgm:presLayoutVars>
          <dgm:bulletEnabled val="1"/>
        </dgm:presLayoutVars>
      </dgm:prSet>
      <dgm:spPr/>
    </dgm:pt>
    <dgm:pt modelId="{94EB4FA0-3824-467D-AF4D-9B76B6BEDC84}" type="pres">
      <dgm:prSet presAssocID="{5D33749C-7A61-4F53-AFCC-557EC7F488BE}" presName="FiveConn_2-3" presStyleLbl="fgAccFollowNode1" presStyleIdx="1" presStyleCnt="4">
        <dgm:presLayoutVars>
          <dgm:bulletEnabled val="1"/>
        </dgm:presLayoutVars>
      </dgm:prSet>
      <dgm:spPr/>
    </dgm:pt>
    <dgm:pt modelId="{B94E1222-2D08-4301-928F-E83767162F9C}" type="pres">
      <dgm:prSet presAssocID="{5D33749C-7A61-4F53-AFCC-557EC7F488BE}" presName="FiveConn_3-4" presStyleLbl="fgAccFollowNode1" presStyleIdx="2" presStyleCnt="4">
        <dgm:presLayoutVars>
          <dgm:bulletEnabled val="1"/>
        </dgm:presLayoutVars>
      </dgm:prSet>
      <dgm:spPr/>
    </dgm:pt>
    <dgm:pt modelId="{B71EC3C6-F1C0-4D62-80E1-9A449C0344E2}" type="pres">
      <dgm:prSet presAssocID="{5D33749C-7A61-4F53-AFCC-557EC7F488BE}" presName="FiveConn_4-5" presStyleLbl="fgAccFollowNode1" presStyleIdx="3" presStyleCnt="4">
        <dgm:presLayoutVars>
          <dgm:bulletEnabled val="1"/>
        </dgm:presLayoutVars>
      </dgm:prSet>
      <dgm:spPr/>
    </dgm:pt>
    <dgm:pt modelId="{B1816616-1DAC-4F0A-B46C-4599794E0628}" type="pres">
      <dgm:prSet presAssocID="{5D33749C-7A61-4F53-AFCC-557EC7F488BE}" presName="FiveNodes_1_text" presStyleLbl="node1" presStyleIdx="4" presStyleCnt="5">
        <dgm:presLayoutVars>
          <dgm:bulletEnabled val="1"/>
        </dgm:presLayoutVars>
      </dgm:prSet>
      <dgm:spPr/>
    </dgm:pt>
    <dgm:pt modelId="{2A45F93A-B233-4306-91BE-7625C40A60FC}" type="pres">
      <dgm:prSet presAssocID="{5D33749C-7A61-4F53-AFCC-557EC7F488BE}" presName="FiveNodes_2_text" presStyleLbl="node1" presStyleIdx="4" presStyleCnt="5">
        <dgm:presLayoutVars>
          <dgm:bulletEnabled val="1"/>
        </dgm:presLayoutVars>
      </dgm:prSet>
      <dgm:spPr/>
    </dgm:pt>
    <dgm:pt modelId="{C627A76F-DB81-4F91-9E94-44C029D2AC78}" type="pres">
      <dgm:prSet presAssocID="{5D33749C-7A61-4F53-AFCC-557EC7F488BE}" presName="FiveNodes_3_text" presStyleLbl="node1" presStyleIdx="4" presStyleCnt="5">
        <dgm:presLayoutVars>
          <dgm:bulletEnabled val="1"/>
        </dgm:presLayoutVars>
      </dgm:prSet>
      <dgm:spPr/>
    </dgm:pt>
    <dgm:pt modelId="{6F2884C4-0EBA-4C29-A03E-C06F572FDB3A}" type="pres">
      <dgm:prSet presAssocID="{5D33749C-7A61-4F53-AFCC-557EC7F488BE}" presName="FiveNodes_4_text" presStyleLbl="node1" presStyleIdx="4" presStyleCnt="5">
        <dgm:presLayoutVars>
          <dgm:bulletEnabled val="1"/>
        </dgm:presLayoutVars>
      </dgm:prSet>
      <dgm:spPr/>
    </dgm:pt>
    <dgm:pt modelId="{18858D6A-01CA-4BE7-ABFD-380B29DDA7EA}" type="pres">
      <dgm:prSet presAssocID="{5D33749C-7A61-4F53-AFCC-557EC7F488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8C5B0A-B8E6-400D-A169-CBBF769A732F}" type="presOf" srcId="{58D68891-775E-4D33-ABBB-960E60C8EF92}" destId="{6F2884C4-0EBA-4C29-A03E-C06F572FDB3A}" srcOrd="1" destOrd="0" presId="urn:microsoft.com/office/officeart/2005/8/layout/vProcess5"/>
    <dgm:cxn modelId="{5F0B501F-8433-4060-967F-022AB217E918}" srcId="{5D33749C-7A61-4F53-AFCC-557EC7F488BE}" destId="{83C5EE6C-95C8-4D85-A1CC-1CC8B7A9BD91}" srcOrd="4" destOrd="0" parTransId="{D55A4E5E-70FE-44D0-A79F-A1AE81298667}" sibTransId="{2B025BF6-E6E5-4257-A70B-9CE2C7DF0F27}"/>
    <dgm:cxn modelId="{1A9FB32B-71F6-455B-8B16-2FB65D7390BA}" type="presOf" srcId="{83C5EE6C-95C8-4D85-A1CC-1CC8B7A9BD91}" destId="{18858D6A-01CA-4BE7-ABFD-380B29DDA7EA}" srcOrd="1" destOrd="0" presId="urn:microsoft.com/office/officeart/2005/8/layout/vProcess5"/>
    <dgm:cxn modelId="{A981332E-5261-4C5F-92E6-460A682972EA}" type="presOf" srcId="{5D33749C-7A61-4F53-AFCC-557EC7F488BE}" destId="{46CEFBAA-D30F-4DAB-A09F-002A8E0F952C}" srcOrd="0" destOrd="0" presId="urn:microsoft.com/office/officeart/2005/8/layout/vProcess5"/>
    <dgm:cxn modelId="{A0CED85B-B104-4851-9FD6-D451AE615CCC}" type="presOf" srcId="{7A7FF66D-9BA3-4535-B3A9-7553758C10DF}" destId="{30E1C45A-696F-436E-B531-42A177E58449}" srcOrd="0" destOrd="0" presId="urn:microsoft.com/office/officeart/2005/8/layout/vProcess5"/>
    <dgm:cxn modelId="{60BC925C-D3F6-472E-A44C-E6B67BE46629}" type="presOf" srcId="{044DFF66-7FD3-498A-B27F-552B11B1203E}" destId="{C627A76F-DB81-4F91-9E94-44C029D2AC78}" srcOrd="1" destOrd="0" presId="urn:microsoft.com/office/officeart/2005/8/layout/vProcess5"/>
    <dgm:cxn modelId="{3047B66A-664B-4E1E-B063-174824875EA7}" srcId="{5D33749C-7A61-4F53-AFCC-557EC7F488BE}" destId="{583D97C3-92BB-431F-9F26-11DC45208E72}" srcOrd="1" destOrd="0" parTransId="{5F4A76C6-B37F-4E03-A79A-1C6E8FFD7770}" sibTransId="{FF5A4925-8EF1-483A-82B1-6BE5126D9EF1}"/>
    <dgm:cxn modelId="{96EE734F-AD32-4C09-9076-F4B910EC2534}" type="presOf" srcId="{58D68891-775E-4D33-ABBB-960E60C8EF92}" destId="{6EF57298-5EFE-4435-B9B4-DB67B753B2BF}" srcOrd="0" destOrd="0" presId="urn:microsoft.com/office/officeart/2005/8/layout/vProcess5"/>
    <dgm:cxn modelId="{76597478-17FB-42BA-B6ED-B8C8BCA92FB5}" srcId="{5D33749C-7A61-4F53-AFCC-557EC7F488BE}" destId="{58D68891-775E-4D33-ABBB-960E60C8EF92}" srcOrd="3" destOrd="0" parTransId="{F278F82C-3C7E-49D5-9143-3541E45A4286}" sibTransId="{05CF3828-E7EF-4840-BE0B-4484F10011F2}"/>
    <dgm:cxn modelId="{C8947281-5AB2-4C54-92C2-FBCF9B021F07}" type="presOf" srcId="{431AC080-ABA6-46CF-B80D-19C5372881FF}" destId="{B1816616-1DAC-4F0A-B46C-4599794E0628}" srcOrd="1" destOrd="0" presId="urn:microsoft.com/office/officeart/2005/8/layout/vProcess5"/>
    <dgm:cxn modelId="{7BBFBA85-A0C7-45E6-9409-041B2862498A}" type="presOf" srcId="{3598087D-4394-401A-A4BD-49CAE5709D15}" destId="{B94E1222-2D08-4301-928F-E83767162F9C}" srcOrd="0" destOrd="0" presId="urn:microsoft.com/office/officeart/2005/8/layout/vProcess5"/>
    <dgm:cxn modelId="{8B435688-7761-47A7-BAFD-87B3FFF235B7}" srcId="{5D33749C-7A61-4F53-AFCC-557EC7F488BE}" destId="{431AC080-ABA6-46CF-B80D-19C5372881FF}" srcOrd="0" destOrd="0" parTransId="{7BB702A2-F942-4787-9E41-747F9966F63F}" sibTransId="{7A7FF66D-9BA3-4535-B3A9-7553758C10DF}"/>
    <dgm:cxn modelId="{5B8C2489-3752-4A46-B19E-07D96D30DF39}" type="presOf" srcId="{83C5EE6C-95C8-4D85-A1CC-1CC8B7A9BD91}" destId="{3F7D21D0-3F68-4634-A84A-852554A96182}" srcOrd="0" destOrd="0" presId="urn:microsoft.com/office/officeart/2005/8/layout/vProcess5"/>
    <dgm:cxn modelId="{A2089B8F-91D0-4466-94F4-4D79C0C6D059}" type="presOf" srcId="{05CF3828-E7EF-4840-BE0B-4484F10011F2}" destId="{B71EC3C6-F1C0-4D62-80E1-9A449C0344E2}" srcOrd="0" destOrd="0" presId="urn:microsoft.com/office/officeart/2005/8/layout/vProcess5"/>
    <dgm:cxn modelId="{203AEFB0-A4F9-4F2A-8A9D-0039065986B3}" type="presOf" srcId="{583D97C3-92BB-431F-9F26-11DC45208E72}" destId="{231AE562-3B1D-4F35-BEA1-66E44BD95A3F}" srcOrd="0" destOrd="0" presId="urn:microsoft.com/office/officeart/2005/8/layout/vProcess5"/>
    <dgm:cxn modelId="{D99272CA-945D-43A6-981A-F5B5BA147AD4}" type="presOf" srcId="{FF5A4925-8EF1-483A-82B1-6BE5126D9EF1}" destId="{94EB4FA0-3824-467D-AF4D-9B76B6BEDC84}" srcOrd="0" destOrd="0" presId="urn:microsoft.com/office/officeart/2005/8/layout/vProcess5"/>
    <dgm:cxn modelId="{7744D3DC-C8D3-4BAA-83A7-9857272CC910}" type="presOf" srcId="{583D97C3-92BB-431F-9F26-11DC45208E72}" destId="{2A45F93A-B233-4306-91BE-7625C40A60FC}" srcOrd="1" destOrd="0" presId="urn:microsoft.com/office/officeart/2005/8/layout/vProcess5"/>
    <dgm:cxn modelId="{F1E74EE6-29AC-4D17-93D8-229BFF2B1402}" type="presOf" srcId="{044DFF66-7FD3-498A-B27F-552B11B1203E}" destId="{2E5CCC5D-68B4-45FF-856D-DA208ADD572E}" srcOrd="0" destOrd="0" presId="urn:microsoft.com/office/officeart/2005/8/layout/vProcess5"/>
    <dgm:cxn modelId="{061646F3-07C5-4BC1-8272-74803A55C499}" srcId="{5D33749C-7A61-4F53-AFCC-557EC7F488BE}" destId="{044DFF66-7FD3-498A-B27F-552B11B1203E}" srcOrd="2" destOrd="0" parTransId="{C1FED7F9-D6E8-4CCE-A6E3-B238284D9FA6}" sibTransId="{3598087D-4394-401A-A4BD-49CAE5709D15}"/>
    <dgm:cxn modelId="{FC5DABF5-D2BF-4837-9B19-DAC0B0A760A6}" type="presOf" srcId="{431AC080-ABA6-46CF-B80D-19C5372881FF}" destId="{299D61C3-6BC0-4B4B-B387-0BD2C9320055}" srcOrd="0" destOrd="0" presId="urn:microsoft.com/office/officeart/2005/8/layout/vProcess5"/>
    <dgm:cxn modelId="{7F77094B-6A60-446B-9F1D-13D3F8E3A3F6}" type="presParOf" srcId="{46CEFBAA-D30F-4DAB-A09F-002A8E0F952C}" destId="{767D6F4B-C95B-4073-90C8-09878CE19A59}" srcOrd="0" destOrd="0" presId="urn:microsoft.com/office/officeart/2005/8/layout/vProcess5"/>
    <dgm:cxn modelId="{FAA51BC3-14B6-46EA-9920-C81563628658}" type="presParOf" srcId="{46CEFBAA-D30F-4DAB-A09F-002A8E0F952C}" destId="{299D61C3-6BC0-4B4B-B387-0BD2C9320055}" srcOrd="1" destOrd="0" presId="urn:microsoft.com/office/officeart/2005/8/layout/vProcess5"/>
    <dgm:cxn modelId="{40939F1A-49FB-4E16-871A-769E2623E6BA}" type="presParOf" srcId="{46CEFBAA-D30F-4DAB-A09F-002A8E0F952C}" destId="{231AE562-3B1D-4F35-BEA1-66E44BD95A3F}" srcOrd="2" destOrd="0" presId="urn:microsoft.com/office/officeart/2005/8/layout/vProcess5"/>
    <dgm:cxn modelId="{BA82A1C7-54EA-48B9-B953-45E71696B4B7}" type="presParOf" srcId="{46CEFBAA-D30F-4DAB-A09F-002A8E0F952C}" destId="{2E5CCC5D-68B4-45FF-856D-DA208ADD572E}" srcOrd="3" destOrd="0" presId="urn:microsoft.com/office/officeart/2005/8/layout/vProcess5"/>
    <dgm:cxn modelId="{F5D714D3-090D-4347-A8E5-823E1E6FFCA6}" type="presParOf" srcId="{46CEFBAA-D30F-4DAB-A09F-002A8E0F952C}" destId="{6EF57298-5EFE-4435-B9B4-DB67B753B2BF}" srcOrd="4" destOrd="0" presId="urn:microsoft.com/office/officeart/2005/8/layout/vProcess5"/>
    <dgm:cxn modelId="{114B06F5-AE8C-4B0C-B908-604DD3BCD0CB}" type="presParOf" srcId="{46CEFBAA-D30F-4DAB-A09F-002A8E0F952C}" destId="{3F7D21D0-3F68-4634-A84A-852554A96182}" srcOrd="5" destOrd="0" presId="urn:microsoft.com/office/officeart/2005/8/layout/vProcess5"/>
    <dgm:cxn modelId="{6D3FD9B8-459F-4AF4-82EF-D7A83D6A019D}" type="presParOf" srcId="{46CEFBAA-D30F-4DAB-A09F-002A8E0F952C}" destId="{30E1C45A-696F-436E-B531-42A177E58449}" srcOrd="6" destOrd="0" presId="urn:microsoft.com/office/officeart/2005/8/layout/vProcess5"/>
    <dgm:cxn modelId="{AC14852C-073E-48A5-B254-3F08CA543016}" type="presParOf" srcId="{46CEFBAA-D30F-4DAB-A09F-002A8E0F952C}" destId="{94EB4FA0-3824-467D-AF4D-9B76B6BEDC84}" srcOrd="7" destOrd="0" presId="urn:microsoft.com/office/officeart/2005/8/layout/vProcess5"/>
    <dgm:cxn modelId="{E6694EEC-8903-40D0-A1A3-171CCD645E49}" type="presParOf" srcId="{46CEFBAA-D30F-4DAB-A09F-002A8E0F952C}" destId="{B94E1222-2D08-4301-928F-E83767162F9C}" srcOrd="8" destOrd="0" presId="urn:microsoft.com/office/officeart/2005/8/layout/vProcess5"/>
    <dgm:cxn modelId="{BE0173F8-A8A9-49BD-B72F-FC09DE660D2D}" type="presParOf" srcId="{46CEFBAA-D30F-4DAB-A09F-002A8E0F952C}" destId="{B71EC3C6-F1C0-4D62-80E1-9A449C0344E2}" srcOrd="9" destOrd="0" presId="urn:microsoft.com/office/officeart/2005/8/layout/vProcess5"/>
    <dgm:cxn modelId="{F82895CC-E694-44FA-9571-6C27B917F18B}" type="presParOf" srcId="{46CEFBAA-D30F-4DAB-A09F-002A8E0F952C}" destId="{B1816616-1DAC-4F0A-B46C-4599794E0628}" srcOrd="10" destOrd="0" presId="urn:microsoft.com/office/officeart/2005/8/layout/vProcess5"/>
    <dgm:cxn modelId="{947D178B-A2AF-441E-B280-5B27FA171390}" type="presParOf" srcId="{46CEFBAA-D30F-4DAB-A09F-002A8E0F952C}" destId="{2A45F93A-B233-4306-91BE-7625C40A60FC}" srcOrd="11" destOrd="0" presId="urn:microsoft.com/office/officeart/2005/8/layout/vProcess5"/>
    <dgm:cxn modelId="{287227FD-384C-49C5-AE3B-619425DCE737}" type="presParOf" srcId="{46CEFBAA-D30F-4DAB-A09F-002A8E0F952C}" destId="{C627A76F-DB81-4F91-9E94-44C029D2AC78}" srcOrd="12" destOrd="0" presId="urn:microsoft.com/office/officeart/2005/8/layout/vProcess5"/>
    <dgm:cxn modelId="{ADA4AE04-75F5-42CA-90A1-F2F65024A132}" type="presParOf" srcId="{46CEFBAA-D30F-4DAB-A09F-002A8E0F952C}" destId="{6F2884C4-0EBA-4C29-A03E-C06F572FDB3A}" srcOrd="13" destOrd="0" presId="urn:microsoft.com/office/officeart/2005/8/layout/vProcess5"/>
    <dgm:cxn modelId="{136E2840-28CE-4309-9F58-53B35B5628E1}" type="presParOf" srcId="{46CEFBAA-D30F-4DAB-A09F-002A8E0F952C}" destId="{18858D6A-01CA-4BE7-ABFD-380B29DDA7E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72CD6-D441-4AF3-A02E-91FD3B0AB1B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433029-CE9E-4F41-991D-FADB24BD2195}">
      <dgm:prSet/>
      <dgm:spPr/>
      <dgm:t>
        <a:bodyPr/>
        <a:lstStyle/>
        <a:p>
          <a:r>
            <a:rPr lang="pl-PL"/>
            <a:t>Ograniczenie zbioru jedynie do classif.ranger</a:t>
          </a:r>
          <a:endParaRPr lang="en-US"/>
        </a:p>
      </dgm:t>
    </dgm:pt>
    <dgm:pt modelId="{FB28ACE0-9CA8-4314-92F3-045F913AB37E}" type="parTrans" cxnId="{BB8FE9EB-EBC3-49D2-A471-B34C08DB1CAB}">
      <dgm:prSet/>
      <dgm:spPr/>
      <dgm:t>
        <a:bodyPr/>
        <a:lstStyle/>
        <a:p>
          <a:endParaRPr lang="en-US"/>
        </a:p>
      </dgm:t>
    </dgm:pt>
    <dgm:pt modelId="{F9B60A7E-2141-4FFD-B77B-04AF2B67CD28}" type="sibTrans" cxnId="{BB8FE9EB-EBC3-49D2-A471-B34C08DB1CAB}">
      <dgm:prSet/>
      <dgm:spPr/>
      <dgm:t>
        <a:bodyPr/>
        <a:lstStyle/>
        <a:p>
          <a:endParaRPr lang="en-US"/>
        </a:p>
      </dgm:t>
    </dgm:pt>
    <dgm:pt modelId="{E3E7F02B-DA12-4C88-BF9A-9C2CD526CA22}">
      <dgm:prSet/>
      <dgm:spPr/>
      <dgm:t>
        <a:bodyPr/>
        <a:lstStyle/>
        <a:p>
          <a:r>
            <a:rPr lang="pl-PL"/>
            <a:t>Uwzględnienie parametru num.trees</a:t>
          </a:r>
          <a:endParaRPr lang="en-US"/>
        </a:p>
      </dgm:t>
    </dgm:pt>
    <dgm:pt modelId="{87F74461-8053-4D11-8FFE-711A04ACDD3B}" type="parTrans" cxnId="{E9EB7F0A-FAD1-4FC2-A3BB-DA7ADB94AE52}">
      <dgm:prSet/>
      <dgm:spPr/>
      <dgm:t>
        <a:bodyPr/>
        <a:lstStyle/>
        <a:p>
          <a:endParaRPr lang="en-US"/>
        </a:p>
      </dgm:t>
    </dgm:pt>
    <dgm:pt modelId="{4841BF4D-3424-445C-BF69-C7359104DE78}" type="sibTrans" cxnId="{E9EB7F0A-FAD1-4FC2-A3BB-DA7ADB94AE52}">
      <dgm:prSet/>
      <dgm:spPr/>
      <dgm:t>
        <a:bodyPr/>
        <a:lstStyle/>
        <a:p>
          <a:endParaRPr lang="en-US"/>
        </a:p>
      </dgm:t>
    </dgm:pt>
    <dgm:pt modelId="{48456E7E-D863-4CDF-80D5-2B0E355AC5E7}" type="pres">
      <dgm:prSet presAssocID="{61972CD6-D441-4AF3-A02E-91FD3B0AB1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6C9C09-068D-415C-9730-640B7F0F546E}" type="pres">
      <dgm:prSet presAssocID="{2B433029-CE9E-4F41-991D-FADB24BD2195}" presName="hierRoot1" presStyleCnt="0"/>
      <dgm:spPr/>
    </dgm:pt>
    <dgm:pt modelId="{13912A77-241A-4D89-BF29-8CB1CDD58C18}" type="pres">
      <dgm:prSet presAssocID="{2B433029-CE9E-4F41-991D-FADB24BD2195}" presName="composite" presStyleCnt="0"/>
      <dgm:spPr/>
    </dgm:pt>
    <dgm:pt modelId="{A4F7E668-67B4-4C9E-B021-69A2610AE3F9}" type="pres">
      <dgm:prSet presAssocID="{2B433029-CE9E-4F41-991D-FADB24BD2195}" presName="background" presStyleLbl="node0" presStyleIdx="0" presStyleCnt="2"/>
      <dgm:spPr/>
    </dgm:pt>
    <dgm:pt modelId="{FD90A470-49A6-42F4-B744-AAD44695444F}" type="pres">
      <dgm:prSet presAssocID="{2B433029-CE9E-4F41-991D-FADB24BD2195}" presName="text" presStyleLbl="fgAcc0" presStyleIdx="0" presStyleCnt="2">
        <dgm:presLayoutVars>
          <dgm:chPref val="3"/>
        </dgm:presLayoutVars>
      </dgm:prSet>
      <dgm:spPr/>
    </dgm:pt>
    <dgm:pt modelId="{C723A7E9-A908-4E30-A69C-F4DC38147FC6}" type="pres">
      <dgm:prSet presAssocID="{2B433029-CE9E-4F41-991D-FADB24BD2195}" presName="hierChild2" presStyleCnt="0"/>
      <dgm:spPr/>
    </dgm:pt>
    <dgm:pt modelId="{8B9F9084-71FB-482C-9BD4-66B18F86D990}" type="pres">
      <dgm:prSet presAssocID="{E3E7F02B-DA12-4C88-BF9A-9C2CD526CA22}" presName="hierRoot1" presStyleCnt="0"/>
      <dgm:spPr/>
    </dgm:pt>
    <dgm:pt modelId="{D3D6F38D-8DEB-427F-9DFB-F8CD42ADEFF0}" type="pres">
      <dgm:prSet presAssocID="{E3E7F02B-DA12-4C88-BF9A-9C2CD526CA22}" presName="composite" presStyleCnt="0"/>
      <dgm:spPr/>
    </dgm:pt>
    <dgm:pt modelId="{711F0616-53C8-4998-BD41-E1157733EF54}" type="pres">
      <dgm:prSet presAssocID="{E3E7F02B-DA12-4C88-BF9A-9C2CD526CA22}" presName="background" presStyleLbl="node0" presStyleIdx="1" presStyleCnt="2"/>
      <dgm:spPr/>
    </dgm:pt>
    <dgm:pt modelId="{7EB7924F-4E8C-4CC5-9F53-EFF2C6DC580A}" type="pres">
      <dgm:prSet presAssocID="{E3E7F02B-DA12-4C88-BF9A-9C2CD526CA22}" presName="text" presStyleLbl="fgAcc0" presStyleIdx="1" presStyleCnt="2">
        <dgm:presLayoutVars>
          <dgm:chPref val="3"/>
        </dgm:presLayoutVars>
      </dgm:prSet>
      <dgm:spPr/>
    </dgm:pt>
    <dgm:pt modelId="{8B16D4C9-3043-4548-8717-686C8ED1E4FD}" type="pres">
      <dgm:prSet presAssocID="{E3E7F02B-DA12-4C88-BF9A-9C2CD526CA22}" presName="hierChild2" presStyleCnt="0"/>
      <dgm:spPr/>
    </dgm:pt>
  </dgm:ptLst>
  <dgm:cxnLst>
    <dgm:cxn modelId="{E9EB7F0A-FAD1-4FC2-A3BB-DA7ADB94AE52}" srcId="{61972CD6-D441-4AF3-A02E-91FD3B0AB1B2}" destId="{E3E7F02B-DA12-4C88-BF9A-9C2CD526CA22}" srcOrd="1" destOrd="0" parTransId="{87F74461-8053-4D11-8FFE-711A04ACDD3B}" sibTransId="{4841BF4D-3424-445C-BF69-C7359104DE78}"/>
    <dgm:cxn modelId="{A17AE653-F3A0-4998-AE96-039FAEFE71C1}" type="presOf" srcId="{E3E7F02B-DA12-4C88-BF9A-9C2CD526CA22}" destId="{7EB7924F-4E8C-4CC5-9F53-EFF2C6DC580A}" srcOrd="0" destOrd="0" presId="urn:microsoft.com/office/officeart/2005/8/layout/hierarchy1"/>
    <dgm:cxn modelId="{CE62AE57-BAF7-4280-BBF7-A794B4486147}" type="presOf" srcId="{2B433029-CE9E-4F41-991D-FADB24BD2195}" destId="{FD90A470-49A6-42F4-B744-AAD44695444F}" srcOrd="0" destOrd="0" presId="urn:microsoft.com/office/officeart/2005/8/layout/hierarchy1"/>
    <dgm:cxn modelId="{F014CAB3-6494-4C2A-8928-B3ECB10362D2}" type="presOf" srcId="{61972CD6-D441-4AF3-A02E-91FD3B0AB1B2}" destId="{48456E7E-D863-4CDF-80D5-2B0E355AC5E7}" srcOrd="0" destOrd="0" presId="urn:microsoft.com/office/officeart/2005/8/layout/hierarchy1"/>
    <dgm:cxn modelId="{BB8FE9EB-EBC3-49D2-A471-B34C08DB1CAB}" srcId="{61972CD6-D441-4AF3-A02E-91FD3B0AB1B2}" destId="{2B433029-CE9E-4F41-991D-FADB24BD2195}" srcOrd="0" destOrd="0" parTransId="{FB28ACE0-9CA8-4314-92F3-045F913AB37E}" sibTransId="{F9B60A7E-2141-4FFD-B77B-04AF2B67CD28}"/>
    <dgm:cxn modelId="{D2B2A15E-4E68-4557-A6BB-0E078F885AFC}" type="presParOf" srcId="{48456E7E-D863-4CDF-80D5-2B0E355AC5E7}" destId="{4C6C9C09-068D-415C-9730-640B7F0F546E}" srcOrd="0" destOrd="0" presId="urn:microsoft.com/office/officeart/2005/8/layout/hierarchy1"/>
    <dgm:cxn modelId="{DE7C6D72-8F68-47D6-811C-9D8C2C00E6E4}" type="presParOf" srcId="{4C6C9C09-068D-415C-9730-640B7F0F546E}" destId="{13912A77-241A-4D89-BF29-8CB1CDD58C18}" srcOrd="0" destOrd="0" presId="urn:microsoft.com/office/officeart/2005/8/layout/hierarchy1"/>
    <dgm:cxn modelId="{DFB9ABEC-4DB8-4119-84C4-4817109EB70B}" type="presParOf" srcId="{13912A77-241A-4D89-BF29-8CB1CDD58C18}" destId="{A4F7E668-67B4-4C9E-B021-69A2610AE3F9}" srcOrd="0" destOrd="0" presId="urn:microsoft.com/office/officeart/2005/8/layout/hierarchy1"/>
    <dgm:cxn modelId="{03637821-571C-446C-97C1-77E858B4DA6C}" type="presParOf" srcId="{13912A77-241A-4D89-BF29-8CB1CDD58C18}" destId="{FD90A470-49A6-42F4-B744-AAD44695444F}" srcOrd="1" destOrd="0" presId="urn:microsoft.com/office/officeart/2005/8/layout/hierarchy1"/>
    <dgm:cxn modelId="{34F20AD3-8E0E-4F50-90F6-68AB76F6EBF7}" type="presParOf" srcId="{4C6C9C09-068D-415C-9730-640B7F0F546E}" destId="{C723A7E9-A908-4E30-A69C-F4DC38147FC6}" srcOrd="1" destOrd="0" presId="urn:microsoft.com/office/officeart/2005/8/layout/hierarchy1"/>
    <dgm:cxn modelId="{988C0EBB-6447-4757-ACB7-0FC9D4209089}" type="presParOf" srcId="{48456E7E-D863-4CDF-80D5-2B0E355AC5E7}" destId="{8B9F9084-71FB-482C-9BD4-66B18F86D990}" srcOrd="1" destOrd="0" presId="urn:microsoft.com/office/officeart/2005/8/layout/hierarchy1"/>
    <dgm:cxn modelId="{80D94792-4789-4F59-87F9-2042F40F9A37}" type="presParOf" srcId="{8B9F9084-71FB-482C-9BD4-66B18F86D990}" destId="{D3D6F38D-8DEB-427F-9DFB-F8CD42ADEFF0}" srcOrd="0" destOrd="0" presId="urn:microsoft.com/office/officeart/2005/8/layout/hierarchy1"/>
    <dgm:cxn modelId="{AF662F8B-E116-4668-81F2-A785678E5987}" type="presParOf" srcId="{D3D6F38D-8DEB-427F-9DFB-F8CD42ADEFF0}" destId="{711F0616-53C8-4998-BD41-E1157733EF54}" srcOrd="0" destOrd="0" presId="urn:microsoft.com/office/officeart/2005/8/layout/hierarchy1"/>
    <dgm:cxn modelId="{4E739DCA-103A-4D9B-BFAB-BBB260A70407}" type="presParOf" srcId="{D3D6F38D-8DEB-427F-9DFB-F8CD42ADEFF0}" destId="{7EB7924F-4E8C-4CC5-9F53-EFF2C6DC580A}" srcOrd="1" destOrd="0" presId="urn:microsoft.com/office/officeart/2005/8/layout/hierarchy1"/>
    <dgm:cxn modelId="{4F8DC928-5278-472B-B67B-53947E9B9BFB}" type="presParOf" srcId="{8B9F9084-71FB-482C-9BD4-66B18F86D990}" destId="{8B16D4C9-3043-4548-8717-686C8ED1E4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D61C3-6BC0-4B4B-B387-0BD2C9320055}">
      <dsp:nvSpPr>
        <dsp:cNvPr id="0" name=""/>
        <dsp:cNvSpPr/>
      </dsp:nvSpPr>
      <dsp:spPr>
        <a:xfrm>
          <a:off x="0" y="0"/>
          <a:ext cx="4623022" cy="84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Klasyfikacja</a:t>
          </a:r>
          <a:endParaRPr lang="en-US" sz="2300" kern="1200" dirty="0"/>
        </a:p>
      </dsp:txBody>
      <dsp:txXfrm>
        <a:off x="24756" y="24756"/>
        <a:ext cx="3612040" cy="795736"/>
      </dsp:txXfrm>
    </dsp:sp>
    <dsp:sp modelId="{231AE562-3B1D-4F35-BEA1-66E44BD95A3F}">
      <dsp:nvSpPr>
        <dsp:cNvPr id="0" name=""/>
        <dsp:cNvSpPr/>
      </dsp:nvSpPr>
      <dsp:spPr>
        <a:xfrm>
          <a:off x="345225" y="962644"/>
          <a:ext cx="4623022" cy="84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Bez </a:t>
          </a:r>
          <a:r>
            <a:rPr lang="pl-PL" sz="2300" kern="1200" dirty="0" err="1"/>
            <a:t>hasha</a:t>
          </a:r>
          <a:r>
            <a:rPr lang="pl-PL" sz="2300" kern="1200" dirty="0"/>
            <a:t> modelu</a:t>
          </a:r>
          <a:endParaRPr lang="en-US" sz="2300" kern="1200" dirty="0"/>
        </a:p>
      </dsp:txBody>
      <dsp:txXfrm>
        <a:off x="369981" y="987400"/>
        <a:ext cx="3678873" cy="795736"/>
      </dsp:txXfrm>
    </dsp:sp>
    <dsp:sp modelId="{2E5CCC5D-68B4-45FF-856D-DA208ADD572E}">
      <dsp:nvSpPr>
        <dsp:cNvPr id="0" name=""/>
        <dsp:cNvSpPr/>
      </dsp:nvSpPr>
      <dsp:spPr>
        <a:xfrm>
          <a:off x="690451" y="1925288"/>
          <a:ext cx="4623022" cy="84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Bez parametrów modelu</a:t>
          </a:r>
          <a:endParaRPr lang="en-US" sz="2300" kern="1200" dirty="0"/>
        </a:p>
      </dsp:txBody>
      <dsp:txXfrm>
        <a:off x="715207" y="1950044"/>
        <a:ext cx="3678873" cy="795736"/>
      </dsp:txXfrm>
    </dsp:sp>
    <dsp:sp modelId="{6EF57298-5EFE-4435-B9B4-DB67B753B2BF}">
      <dsp:nvSpPr>
        <dsp:cNvPr id="0" name=""/>
        <dsp:cNvSpPr/>
      </dsp:nvSpPr>
      <dsp:spPr>
        <a:xfrm>
          <a:off x="1035677" y="2887932"/>
          <a:ext cx="4623022" cy="84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Pole </a:t>
          </a:r>
          <a:r>
            <a:rPr lang="pl-PL" sz="2300" kern="1200" dirty="0" err="1"/>
            <a:t>added_by</a:t>
          </a:r>
          <a:r>
            <a:rPr lang="pl-PL" sz="2300" kern="1200" dirty="0"/>
            <a:t> zakodowane jako OHE</a:t>
          </a:r>
          <a:endParaRPr lang="en-US" sz="2300" kern="1200" dirty="0"/>
        </a:p>
      </dsp:txBody>
      <dsp:txXfrm>
        <a:off x="1060433" y="2912688"/>
        <a:ext cx="3678873" cy="795736"/>
      </dsp:txXfrm>
    </dsp:sp>
    <dsp:sp modelId="{3F7D21D0-3F68-4634-A84A-852554A96182}">
      <dsp:nvSpPr>
        <dsp:cNvPr id="0" name=""/>
        <dsp:cNvSpPr/>
      </dsp:nvSpPr>
      <dsp:spPr>
        <a:xfrm>
          <a:off x="1380902" y="3850576"/>
          <a:ext cx="4623022" cy="84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Przewidywania różnych miar</a:t>
          </a:r>
          <a:endParaRPr lang="en-US" sz="2300" kern="1200" dirty="0"/>
        </a:p>
      </dsp:txBody>
      <dsp:txXfrm>
        <a:off x="1405658" y="3875332"/>
        <a:ext cx="3678873" cy="795736"/>
      </dsp:txXfrm>
    </dsp:sp>
    <dsp:sp modelId="{30E1C45A-696F-436E-B531-42A177E58449}">
      <dsp:nvSpPr>
        <dsp:cNvPr id="0" name=""/>
        <dsp:cNvSpPr/>
      </dsp:nvSpPr>
      <dsp:spPr>
        <a:xfrm>
          <a:off x="4073610" y="617500"/>
          <a:ext cx="549411" cy="5494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97227" y="617500"/>
        <a:ext cx="302177" cy="413432"/>
      </dsp:txXfrm>
    </dsp:sp>
    <dsp:sp modelId="{94EB4FA0-3824-467D-AF4D-9B76B6BEDC84}">
      <dsp:nvSpPr>
        <dsp:cNvPr id="0" name=""/>
        <dsp:cNvSpPr/>
      </dsp:nvSpPr>
      <dsp:spPr>
        <a:xfrm>
          <a:off x="4418836" y="1580145"/>
          <a:ext cx="549411" cy="5494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542453" y="1580145"/>
        <a:ext cx="302177" cy="413432"/>
      </dsp:txXfrm>
    </dsp:sp>
    <dsp:sp modelId="{B94E1222-2D08-4301-928F-E83767162F9C}">
      <dsp:nvSpPr>
        <dsp:cNvPr id="0" name=""/>
        <dsp:cNvSpPr/>
      </dsp:nvSpPr>
      <dsp:spPr>
        <a:xfrm>
          <a:off x="4764062" y="2528701"/>
          <a:ext cx="549411" cy="54941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87679" y="2528701"/>
        <a:ext cx="302177" cy="413432"/>
      </dsp:txXfrm>
    </dsp:sp>
    <dsp:sp modelId="{B71EC3C6-F1C0-4D62-80E1-9A449C0344E2}">
      <dsp:nvSpPr>
        <dsp:cNvPr id="0" name=""/>
        <dsp:cNvSpPr/>
      </dsp:nvSpPr>
      <dsp:spPr>
        <a:xfrm>
          <a:off x="5109287" y="3500737"/>
          <a:ext cx="549411" cy="54941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32904" y="3500737"/>
        <a:ext cx="302177" cy="413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E668-67B4-4C9E-B021-69A2610AE3F9}">
      <dsp:nvSpPr>
        <dsp:cNvPr id="0" name=""/>
        <dsp:cNvSpPr/>
      </dsp:nvSpPr>
      <dsp:spPr>
        <a:xfrm>
          <a:off x="732" y="1395379"/>
          <a:ext cx="2572482" cy="1633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0A470-49A6-42F4-B744-AAD44695444F}">
      <dsp:nvSpPr>
        <dsp:cNvPr id="0" name=""/>
        <dsp:cNvSpPr/>
      </dsp:nvSpPr>
      <dsp:spPr>
        <a:xfrm>
          <a:off x="286564" y="1666919"/>
          <a:ext cx="2572482" cy="1633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Ograniczenie zbioru jedynie do classif.ranger</a:t>
          </a:r>
          <a:endParaRPr lang="en-US" sz="2500" kern="1200"/>
        </a:p>
      </dsp:txBody>
      <dsp:txXfrm>
        <a:off x="334408" y="1714763"/>
        <a:ext cx="2476794" cy="1537838"/>
      </dsp:txXfrm>
    </dsp:sp>
    <dsp:sp modelId="{711F0616-53C8-4998-BD41-E1157733EF54}">
      <dsp:nvSpPr>
        <dsp:cNvPr id="0" name=""/>
        <dsp:cNvSpPr/>
      </dsp:nvSpPr>
      <dsp:spPr>
        <a:xfrm>
          <a:off x="3144878" y="1395379"/>
          <a:ext cx="2572482" cy="1633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7924F-4E8C-4CC5-9F53-EFF2C6DC580A}">
      <dsp:nvSpPr>
        <dsp:cNvPr id="0" name=""/>
        <dsp:cNvSpPr/>
      </dsp:nvSpPr>
      <dsp:spPr>
        <a:xfrm>
          <a:off x="3430709" y="1666919"/>
          <a:ext cx="2572482" cy="1633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Uwzględnienie parametru num.trees</a:t>
          </a:r>
          <a:endParaRPr lang="en-US" sz="2500" kern="1200"/>
        </a:p>
      </dsp:txBody>
      <dsp:txXfrm>
        <a:off x="3478553" y="1714763"/>
        <a:ext cx="2476794" cy="153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5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65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90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49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78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64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7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40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5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3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82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8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4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1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3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8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1249-45D5-4611-92BC-2B404A12AC36}" type="datetimeFigureOut">
              <a:rPr lang="pl-PL" smtClean="0"/>
              <a:t>2019-03-27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48BC-8D55-480C-AD43-38262F27C6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91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FEF3BF-EB91-4544-BF8F-4B0AF2D9F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F67D5-ED68-450B-8345-4E10E7A1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25CB61-C225-4473-B4D3-474D56E1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pl-PL" sz="4000"/>
              <a:t>Przewidywanie jakości modelu na podstawie jego metadanych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FA87951-3E43-4D03-BBA5-E736EBF2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tx2"/>
                </a:solidFill>
              </a:rPr>
              <a:t>Wojciech Kretowicz</a:t>
            </a:r>
          </a:p>
        </p:txBody>
      </p:sp>
    </p:spTree>
    <p:extLst>
      <p:ext uri="{BB962C8B-B14F-4D97-AF65-F5344CB8AC3E}">
        <p14:creationId xmlns:p14="http://schemas.microsoft.com/office/powerpoint/2010/main" val="17735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BAF1-C6A9-49F9-9075-5D5F652A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pl-PL" sz="4000"/>
              <a:t>Opis modelu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43F7DEAC-4305-4A15-90EC-1BB5C41DE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20062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3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E8F70F-3A3D-4CD9-9640-D48656B8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pl-PL" sz="4000"/>
              <a:t>Opis modelu II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20B24EA-A0D5-4C64-BEA3-56EC53F03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16710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592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3E2A8-A511-43B8-922E-32D3338B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9405B00-2DDB-46AD-8F60-6425A0F7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11532"/>
              </p:ext>
            </p:extLst>
          </p:nvPr>
        </p:nvGraphicFramePr>
        <p:xfrm>
          <a:off x="1968311" y="2466579"/>
          <a:ext cx="8513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62">
                  <a:extLst>
                    <a:ext uri="{9D8B030D-6E8A-4147-A177-3AD203B41FA5}">
                      <a16:colId xmlns:a16="http://schemas.microsoft.com/office/drawing/2014/main" val="3480440209"/>
                    </a:ext>
                  </a:extLst>
                </a:gridCol>
                <a:gridCol w="1418862">
                  <a:extLst>
                    <a:ext uri="{9D8B030D-6E8A-4147-A177-3AD203B41FA5}">
                      <a16:colId xmlns:a16="http://schemas.microsoft.com/office/drawing/2014/main" val="3058586712"/>
                    </a:ext>
                  </a:extLst>
                </a:gridCol>
                <a:gridCol w="1418862">
                  <a:extLst>
                    <a:ext uri="{9D8B030D-6E8A-4147-A177-3AD203B41FA5}">
                      <a16:colId xmlns:a16="http://schemas.microsoft.com/office/drawing/2014/main" val="1580996604"/>
                    </a:ext>
                  </a:extLst>
                </a:gridCol>
                <a:gridCol w="1418862">
                  <a:extLst>
                    <a:ext uri="{9D8B030D-6E8A-4147-A177-3AD203B41FA5}">
                      <a16:colId xmlns:a16="http://schemas.microsoft.com/office/drawing/2014/main" val="4125939667"/>
                    </a:ext>
                  </a:extLst>
                </a:gridCol>
                <a:gridCol w="1418862">
                  <a:extLst>
                    <a:ext uri="{9D8B030D-6E8A-4147-A177-3AD203B41FA5}">
                      <a16:colId xmlns:a16="http://schemas.microsoft.com/office/drawing/2014/main" val="1437394623"/>
                    </a:ext>
                  </a:extLst>
                </a:gridCol>
                <a:gridCol w="1418862">
                  <a:extLst>
                    <a:ext uri="{9D8B030D-6E8A-4147-A177-3AD203B41FA5}">
                      <a16:colId xmlns:a16="http://schemas.microsoft.com/office/drawing/2014/main" val="121361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Specificity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8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0.0389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0.5465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8560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9D939A0-10DA-4413-9AA9-EC47E59D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20326"/>
              </p:ext>
            </p:extLst>
          </p:nvPr>
        </p:nvGraphicFramePr>
        <p:xfrm>
          <a:off x="1903106" y="4184206"/>
          <a:ext cx="86435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97">
                  <a:extLst>
                    <a:ext uri="{9D8B030D-6E8A-4147-A177-3AD203B41FA5}">
                      <a16:colId xmlns:a16="http://schemas.microsoft.com/office/drawing/2014/main" val="4149476086"/>
                    </a:ext>
                  </a:extLst>
                </a:gridCol>
                <a:gridCol w="1440597">
                  <a:extLst>
                    <a:ext uri="{9D8B030D-6E8A-4147-A177-3AD203B41FA5}">
                      <a16:colId xmlns:a16="http://schemas.microsoft.com/office/drawing/2014/main" val="3521402005"/>
                    </a:ext>
                  </a:extLst>
                </a:gridCol>
                <a:gridCol w="1440597">
                  <a:extLst>
                    <a:ext uri="{9D8B030D-6E8A-4147-A177-3AD203B41FA5}">
                      <a16:colId xmlns:a16="http://schemas.microsoft.com/office/drawing/2014/main" val="2862811481"/>
                    </a:ext>
                  </a:extLst>
                </a:gridCol>
                <a:gridCol w="1440597">
                  <a:extLst>
                    <a:ext uri="{9D8B030D-6E8A-4147-A177-3AD203B41FA5}">
                      <a16:colId xmlns:a16="http://schemas.microsoft.com/office/drawing/2014/main" val="2037843951"/>
                    </a:ext>
                  </a:extLst>
                </a:gridCol>
                <a:gridCol w="1440597">
                  <a:extLst>
                    <a:ext uri="{9D8B030D-6E8A-4147-A177-3AD203B41FA5}">
                      <a16:colId xmlns:a16="http://schemas.microsoft.com/office/drawing/2014/main" val="1110240717"/>
                    </a:ext>
                  </a:extLst>
                </a:gridCol>
                <a:gridCol w="1440597">
                  <a:extLst>
                    <a:ext uri="{9D8B030D-6E8A-4147-A177-3AD203B41FA5}">
                      <a16:colId xmlns:a16="http://schemas.microsoft.com/office/drawing/2014/main" val="335877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Specificity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0.000955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0.021311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0.003223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0.000214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8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0.001808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0.048432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0061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FC30D594-B9C2-4987-94A8-C2CEC5C40C8B}"/>
              </a:ext>
            </a:extLst>
          </p:cNvPr>
          <p:cNvSpPr txBox="1"/>
          <p:nvPr/>
        </p:nvSpPr>
        <p:spPr>
          <a:xfrm>
            <a:off x="618698" y="2774262"/>
            <a:ext cx="156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UCZĄCY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FD7650E-C593-4699-AFFE-F482653F0FE0}"/>
              </a:ext>
            </a:extLst>
          </p:cNvPr>
          <p:cNvSpPr txBox="1"/>
          <p:nvPr/>
        </p:nvSpPr>
        <p:spPr>
          <a:xfrm>
            <a:off x="541362" y="3224257"/>
            <a:ext cx="15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TESTOWY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6664ECE-8660-40CE-B115-C4D92046B7F7}"/>
              </a:ext>
            </a:extLst>
          </p:cNvPr>
          <p:cNvSpPr txBox="1"/>
          <p:nvPr/>
        </p:nvSpPr>
        <p:spPr>
          <a:xfrm>
            <a:off x="615667" y="4523450"/>
            <a:ext cx="156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UCZĄCY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FCEB99-32C7-4219-81BC-1FF0ACC09583}"/>
              </a:ext>
            </a:extLst>
          </p:cNvPr>
          <p:cNvSpPr txBox="1"/>
          <p:nvPr/>
        </p:nvSpPr>
        <p:spPr>
          <a:xfrm>
            <a:off x="615667" y="4906677"/>
            <a:ext cx="15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TESTOWY</a:t>
            </a:r>
          </a:p>
        </p:txBody>
      </p:sp>
    </p:spTree>
    <p:extLst>
      <p:ext uri="{BB962C8B-B14F-4D97-AF65-F5344CB8AC3E}">
        <p14:creationId xmlns:p14="http://schemas.microsoft.com/office/powerpoint/2010/main" val="39638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973BD-3865-47C7-8758-AD7FC4F3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CC59A-2F96-4D40-A543-ABCD1BB5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Wyniki dość mocno są w stanie się różnić dla różnie dobranych </a:t>
            </a:r>
            <a:r>
              <a:rPr lang="pl-PL" dirty="0" err="1"/>
              <a:t>seedów</a:t>
            </a:r>
            <a:endParaRPr lang="pl-PL" dirty="0"/>
          </a:p>
          <a:p>
            <a:r>
              <a:rPr lang="pl-PL" dirty="0"/>
              <a:t>Uzyskujemy znacznie lepsze wyniki dla samego modelu </a:t>
            </a:r>
            <a:r>
              <a:rPr lang="pl-PL" dirty="0" err="1"/>
              <a:t>classif.ranger</a:t>
            </a:r>
            <a:endParaRPr lang="pl-PL" dirty="0"/>
          </a:p>
          <a:p>
            <a:r>
              <a:rPr lang="pl-PL" dirty="0"/>
              <a:t>Żeby model był skuteczniejszy należałoby uwzględnić parametry modelu</a:t>
            </a:r>
          </a:p>
          <a:p>
            <a:r>
              <a:rPr lang="pl-PL" dirty="0"/>
              <a:t>Model ogólny jest przeuczony</a:t>
            </a:r>
          </a:p>
          <a:p>
            <a:r>
              <a:rPr lang="pl-PL" dirty="0"/>
              <a:t>Model szczegółowy nie sprawia wrażenia przeuczenia</a:t>
            </a:r>
          </a:p>
        </p:txBody>
      </p:sp>
    </p:spTree>
    <p:extLst>
      <p:ext uri="{BB962C8B-B14F-4D97-AF65-F5344CB8AC3E}">
        <p14:creationId xmlns:p14="http://schemas.microsoft.com/office/powerpoint/2010/main" val="260117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126</Words>
  <Application>Microsoft Office PowerPoint</Application>
  <PresentationFormat>Panoramiczny</PresentationFormat>
  <Paragraphs>58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Przewidywanie jakości modelu na podstawie jego metadanych</vt:lpstr>
      <vt:lpstr>Opis modelu I</vt:lpstr>
      <vt:lpstr>Opis modelu II</vt:lpstr>
      <vt:lpstr>Wyniki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jakości modelu na podstawie jego metadanych</dc:title>
  <dc:creator>Wojtek Kretowicz</dc:creator>
  <cp:lastModifiedBy>Wojtek Kretowicz</cp:lastModifiedBy>
  <cp:revision>18</cp:revision>
  <dcterms:created xsi:type="dcterms:W3CDTF">2019-03-27T14:00:30Z</dcterms:created>
  <dcterms:modified xsi:type="dcterms:W3CDTF">2019-03-27T14:20:25Z</dcterms:modified>
</cp:coreProperties>
</file>