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CC88F170-5E18-40AA-8004-FD02176EB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796" y="783507"/>
            <a:ext cx="9613861" cy="1080938"/>
          </a:xfrm>
        </p:spPr>
        <p:txBody>
          <a:bodyPr/>
          <a:lstStyle/>
          <a:p>
            <a:r>
              <a:rPr lang="pl-PL" dirty="0"/>
              <a:t>Przygotowanie danych</a:t>
            </a:r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22B1FF56-4883-4499-9EC3-BF3F0B496C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384" y="4241947"/>
            <a:ext cx="11327232" cy="1292077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F85C3410-077F-4CFC-B768-D00DF86C3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82" y="2140819"/>
            <a:ext cx="11316374" cy="135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164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E73ADB9-36B8-42E4-9DBA-E28DB5175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Metamodel</a:t>
            </a:r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F7CA2BFB-C47D-4A8B-BF22-68D879AC9D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2951693"/>
              </p:ext>
            </p:extLst>
          </p:nvPr>
        </p:nvGraphicFramePr>
        <p:xfrm>
          <a:off x="681038" y="2336799"/>
          <a:ext cx="9613900" cy="3102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3475">
                  <a:extLst>
                    <a:ext uri="{9D8B030D-6E8A-4147-A177-3AD203B41FA5}">
                      <a16:colId xmlns:a16="http://schemas.microsoft.com/office/drawing/2014/main" val="1238169893"/>
                    </a:ext>
                  </a:extLst>
                </a:gridCol>
                <a:gridCol w="2401887">
                  <a:extLst>
                    <a:ext uri="{9D8B030D-6E8A-4147-A177-3AD203B41FA5}">
                      <a16:colId xmlns:a16="http://schemas.microsoft.com/office/drawing/2014/main" val="270000558"/>
                    </a:ext>
                  </a:extLst>
                </a:gridCol>
                <a:gridCol w="2405063">
                  <a:extLst>
                    <a:ext uri="{9D8B030D-6E8A-4147-A177-3AD203B41FA5}">
                      <a16:colId xmlns:a16="http://schemas.microsoft.com/office/drawing/2014/main" val="3064453571"/>
                    </a:ext>
                  </a:extLst>
                </a:gridCol>
                <a:gridCol w="2403475">
                  <a:extLst>
                    <a:ext uri="{9D8B030D-6E8A-4147-A177-3AD203B41FA5}">
                      <a16:colId xmlns:a16="http://schemas.microsoft.com/office/drawing/2014/main" val="934046530"/>
                    </a:ext>
                  </a:extLst>
                </a:gridCol>
              </a:tblGrid>
              <a:tr h="615716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Random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Forest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Gradient </a:t>
                      </a:r>
                      <a:r>
                        <a:rPr lang="pl-PL" dirty="0" err="1"/>
                        <a:t>Boosting</a:t>
                      </a:r>
                      <a:r>
                        <a:rPr lang="pl-PL" dirty="0"/>
                        <a:t> 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Decision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Tree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903063"/>
                  </a:ext>
                </a:extLst>
              </a:tr>
              <a:tr h="615716">
                <a:tc>
                  <a:txBody>
                    <a:bodyPr/>
                    <a:lstStyle/>
                    <a:p>
                      <a:r>
                        <a:rPr lang="pl-PL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effectLst/>
                        </a:rPr>
                        <a:t>0.006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effectLst/>
                        </a:rPr>
                        <a:t>0.007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effectLst/>
                        </a:rPr>
                        <a:t>0.011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625088"/>
                  </a:ext>
                </a:extLst>
              </a:tr>
              <a:tr h="615716">
                <a:tc>
                  <a:txBody>
                    <a:bodyPr/>
                    <a:lstStyle/>
                    <a:p>
                      <a:r>
                        <a:rPr lang="pl-PL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effectLst/>
                        </a:rPr>
                        <a:t>0.067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effectLst/>
                        </a:rPr>
                        <a:t>0.081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effectLst/>
                        </a:rPr>
                        <a:t>0.105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369154"/>
                  </a:ext>
                </a:extLst>
              </a:tr>
              <a:tr h="615716">
                <a:tc>
                  <a:txBody>
                    <a:bodyPr/>
                    <a:lstStyle/>
                    <a:p>
                      <a:r>
                        <a:rPr lang="pl-PL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effectLst/>
                        </a:rPr>
                        <a:t>0.033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effectLst/>
                        </a:rPr>
                        <a:t>0.044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effectLst/>
                        </a:rPr>
                        <a:t>0.046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074928"/>
                  </a:ext>
                </a:extLst>
              </a:tr>
              <a:tr h="615716">
                <a:tc>
                  <a:txBody>
                    <a:bodyPr/>
                    <a:lstStyle/>
                    <a:p>
                      <a:r>
                        <a:rPr lang="pl-PL" dirty="0"/>
                        <a:t>R</a:t>
                      </a:r>
                      <a:r>
                        <a:rPr lang="pl-PL" baseline="30000" dirty="0"/>
                        <a:t>2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effectLst/>
                        </a:rPr>
                        <a:t>0.812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effectLst/>
                        </a:rPr>
                        <a:t>0.701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effectLst/>
                        </a:rPr>
                        <a:t>0.483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521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2367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2">
            <a:extLst>
              <a:ext uri="{FF2B5EF4-FFF2-40B4-BE49-F238E27FC236}">
                <a16:creationId xmlns:a16="http://schemas.microsoft.com/office/drawing/2014/main" id="{7539E3D4-6962-40AB-8B73-E9DD5692F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490E84B-32AB-4B93-B2A7-C660A2894F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3" name="Rectangle 16">
            <a:extLst>
              <a:ext uri="{FF2B5EF4-FFF2-40B4-BE49-F238E27FC236}">
                <a16:creationId xmlns:a16="http://schemas.microsoft.com/office/drawing/2014/main" id="{AE7C53B3-E639-4BE7-9C53-AAF6DF686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8">
            <a:extLst>
              <a:ext uri="{FF2B5EF4-FFF2-40B4-BE49-F238E27FC236}">
                <a16:creationId xmlns:a16="http://schemas.microsoft.com/office/drawing/2014/main" id="{2CD7F1D5-2F5D-4F06-91C2-5616C9AD5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5662A1F-DA94-4D86-A275-CEC338A84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pl-PL" sz="2400"/>
              <a:t>Weryfikacja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A0F9C00-759D-439B-962A-EA32D6076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pic>
        <p:nvPicPr>
          <p:cNvPr id="26" name="Symbol zastępczy zawartości 4">
            <a:extLst>
              <a:ext uri="{FF2B5EF4-FFF2-40B4-BE49-F238E27FC236}">
                <a16:creationId xmlns:a16="http://schemas.microsoft.com/office/drawing/2014/main" id="{9FF0BF9D-0647-46A5-97B7-A8DCA36139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1909" y="640080"/>
            <a:ext cx="5577840" cy="557784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294546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22</TotalTime>
  <Words>27</Words>
  <Application>Microsoft Office PowerPoint</Application>
  <PresentationFormat>Panoramiczny</PresentationFormat>
  <Paragraphs>22</Paragraphs>
  <Slides>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</vt:i4>
      </vt:variant>
    </vt:vector>
  </HeadingPairs>
  <TitlesOfParts>
    <vt:vector size="6" baseType="lpstr">
      <vt:lpstr>Arial</vt:lpstr>
      <vt:lpstr>Trebuchet MS</vt:lpstr>
      <vt:lpstr>Berlin</vt:lpstr>
      <vt:lpstr>Przygotowanie danych</vt:lpstr>
      <vt:lpstr>Metamodel</vt:lpstr>
      <vt:lpstr>Weryfikacja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Przygotowanie danych</dc:title>
  <dc:creator>Wojciech Bogucki</dc:creator>
  <cp:lastModifiedBy>Wojciech Bogucki</cp:lastModifiedBy>
  <cp:revision>3</cp:revision>
  <dcterms:created xsi:type="dcterms:W3CDTF">2019-03-27T08:37:54Z</dcterms:created>
  <dcterms:modified xsi:type="dcterms:W3CDTF">2019-03-27T09:02:10Z</dcterms:modified>
</cp:coreProperties>
</file>