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D115E01-F7F3-41C8-AFA9-5E77BBB01F59}">
  <a:tblStyle styleId="{5D115E01-F7F3-41C8-AFA9-5E77BBB01F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5a24a682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5a24a682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5a24a682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5a24a682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5a24a6826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5a24a6826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5a24a682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5a24a682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5a24a682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5a24a682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5a24a682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5a24a682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5a24a682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5a24a682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5a24a682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5a24a682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5a24a682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5a24a682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5a24a682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5a24a682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5a24a682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5a24a682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5a24a682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5a24a682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5a24a6826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5a24a6826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5a24a682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5a24a682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Interpretowalne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VISION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Bogdan Jastrzębski, Olaf Werner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SVD: X = UDV 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Motto: Proste przekształcenie (liniowe), interpretowalne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250" y="2191473"/>
            <a:ext cx="6713025" cy="20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175" y="656346"/>
            <a:ext cx="940875" cy="944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0250" y="654548"/>
            <a:ext cx="940875" cy="944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5200" y="656350"/>
            <a:ext cx="940875" cy="9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2400262" y="13132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Problem: Bardzo duży zbiór danych nie pozwala przejrzeć go w całości. Implementacja: Pytorch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725" y="2097525"/>
            <a:ext cx="3736350" cy="235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0275" y="2265884"/>
            <a:ext cx="1580650" cy="1652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Embedder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Convolutional Autoencoder. Implementacja: </a:t>
            </a:r>
            <a:r>
              <a:rPr lang="en"/>
              <a:t>Pytorch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572" y="2423074"/>
            <a:ext cx="6520852" cy="17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Nasz BLACK-BOX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2514187" y="12113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Convolutional Neural Network: Pytorch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775" y="1768849"/>
            <a:ext cx="6408804" cy="285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Nasze wyniki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5" name="Google Shape;165;p26"/>
          <p:cNvGraphicFramePr/>
          <p:nvPr/>
        </p:nvGraphicFramePr>
        <p:xfrm>
          <a:off x="1674900" y="130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{5D115E01-F7F3-41C8-AFA9-5E77BBB01F59}</a:tableStyleId>
              </a:tblPr>
              <a:tblGrid>
                <a:gridCol w="3341250"/>
                <a:gridCol w="2852950"/>
              </a:tblGrid>
              <a:tr h="66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Black-Box Convolutional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0.941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0.847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KNN base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0.8606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KNN SVD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0.8001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KNN K-means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0.8512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Convolutional Embedder</a:t>
                      </a:r>
                      <a:endParaRPr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0.9033</a:t>
                      </a:r>
                      <a:endParaRPr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Dziękujemy za uwagę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Nasze dane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Fashion MNIST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Nasze klasy: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T-shirt/top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Trouser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Pullover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Dress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Coat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Sandal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Shirt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Sneaker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Bag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Ankle boot.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850" y="1515050"/>
            <a:ext cx="2105312" cy="2113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Klasyczne podejście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box - sztuczne sieci neuronowe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Interpretowalne - Regresja logistyczna i drzewa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Brak transformacji danych.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Praca nad koncepcją ponad przekształcaniem zmiennych.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Sięgnięcie po niekonwencjonalne techniki.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Dlaczego regresja i drzewa nie są interpretowalne?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Wybieranie przypadkowych pikseli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Wag jest zbyt dużo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650" y="2197950"/>
            <a:ext cx="2095450" cy="20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jako serce projektu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jest interpretowalny.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Nasze typy modeli: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 pełni interpretowalne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 części interpretowalne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Nasz klasyfikator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275" y="1595765"/>
            <a:ext cx="7002976" cy="28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 to jest embedder?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Połowa tego: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699" y="1679650"/>
            <a:ext cx="4241832" cy="24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Metody embeddowania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SVD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K-MEANS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Convolutional Neural Embedder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7750" y="1961625"/>
            <a:ext cx="2105312" cy="210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