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1" r:id="rId4"/>
    <p:sldId id="260" r:id="rId5"/>
    <p:sldId id="264" r:id="rId6"/>
    <p:sldId id="258" r:id="rId7"/>
    <p:sldId id="262" r:id="rId8"/>
    <p:sldId id="263" r:id="rId9"/>
    <p:sldId id="257" r:id="rId10"/>
    <p:sldId id="259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B100F-B640-4A8B-B724-1A99DE485E8F}" v="216" dt="2021-05-11T12:13:37.078"/>
    <p1510:client id="{A4870A1D-2913-4632-94A0-2D7E1189EA0F}" v="154" dt="2021-05-11T12:12:51.302"/>
    <p1510:client id="{C55985AD-6642-BA55-C0DA-C30CCF563D38}" v="10" dt="2021-05-11T12:53:53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D9A351-C1B4-4AE8-9613-5A932A7B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 2 – klasteryzacja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6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A830A7-8E23-47C9-9C63-A5981A8B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VisitorType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5A7AFB17-B16D-45F0-A218-58492AC2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146125"/>
            <a:ext cx="3425609" cy="2320849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E6125304-B550-4692-B943-BAFCA85C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152094"/>
            <a:ext cx="3433324" cy="230891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6">
            <a:extLst>
              <a:ext uri="{FF2B5EF4-FFF2-40B4-BE49-F238E27FC236}">
                <a16:creationId xmlns:a16="http://schemas.microsoft.com/office/drawing/2014/main" id="{6F6C34FC-47C4-482B-A36D-6179D5886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070574"/>
            <a:ext cx="3423916" cy="251657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38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7C019A-C934-4FC8-B5A1-84441DD6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VisitorType</a:t>
            </a: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B5F82EC0-C030-42D6-9E07-E50A43979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4" r="2" b="2"/>
          <a:stretch/>
        </p:blipFill>
        <p:spPr>
          <a:xfrm>
            <a:off x="320040" y="466954"/>
            <a:ext cx="5455917" cy="3679191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5FA183C5-5887-4C1A-BB92-078F54DBE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7" r="-3" b="-3"/>
          <a:stretch/>
        </p:blipFill>
        <p:spPr>
          <a:xfrm>
            <a:off x="6416043" y="462799"/>
            <a:ext cx="5455917" cy="36875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5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E22582F4-46D7-4883-99B4-6754F8ACB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anchor="b">
            <a:normAutofit/>
          </a:bodyPr>
          <a:lstStyle/>
          <a:p>
            <a:pPr algn="l"/>
            <a:r>
              <a:rPr lang="pl-PL" sz="4200">
                <a:cs typeface="Calibri Light"/>
              </a:rPr>
              <a:t>Wstęp do danych </a:t>
            </a:r>
            <a:endParaRPr lang="pl-PL" sz="42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16498" y="2267170"/>
            <a:ext cx="4613919" cy="813816"/>
          </a:xfrm>
        </p:spPr>
        <p:txBody>
          <a:bodyPr anchor="t">
            <a:normAutofit/>
          </a:bodyPr>
          <a:lstStyle/>
          <a:p>
            <a:pPr algn="l"/>
            <a:endParaRPr lang="pl-PL" sz="2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B5AFD7B2-BB63-4FEA-B019-09FF84D7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1170297"/>
            <a:ext cx="5586942" cy="93581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5" descr="Obraz zawierający tekst, gazeta, zrzut ekranu&#10;&#10;Opis wygenerowany automatycznie">
            <a:extLst>
              <a:ext uri="{FF2B5EF4-FFF2-40B4-BE49-F238E27FC236}">
                <a16:creationId xmlns:a16="http://schemas.microsoft.com/office/drawing/2014/main" id="{8CA2233A-16DE-4A5C-9370-DA680382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05" y="3315854"/>
            <a:ext cx="3627939" cy="3455611"/>
          </a:xfrm>
          <a:prstGeom prst="rect">
            <a:avLst/>
          </a:prstGeom>
        </p:spPr>
      </p:pic>
      <p:pic>
        <p:nvPicPr>
          <p:cNvPr id="6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A98544F2-9805-4105-A133-8AE5A1480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4149749"/>
            <a:ext cx="5586942" cy="17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FE1072-767A-4F49-B75B-160FEEBA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35" y="4861022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Rozkład</a:t>
            </a:r>
            <a:endParaRPr lang="en-US" sz="54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D4CF5D32-8E50-414B-8D9A-9E20747E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40" y="307731"/>
            <a:ext cx="6396220" cy="399763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9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ABB609-E444-43F5-B432-1D09473E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Rozkład log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3B52D2A-4FAD-4C82-A4A1-69AE1AF5C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049" y="307731"/>
            <a:ext cx="6270803" cy="3997637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5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4299E2-92D4-4909-B043-7BB8D339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Heatmap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7">
            <a:extLst>
              <a:ext uri="{FF2B5EF4-FFF2-40B4-BE49-F238E27FC236}">
                <a16:creationId xmlns:a16="http://schemas.microsoft.com/office/drawing/2014/main" id="{5F601F4D-8CFC-4B7F-AB4C-30E9446F3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133" y="-188771"/>
            <a:ext cx="6569437" cy="6584526"/>
          </a:xfrm>
        </p:spPr>
      </p:pic>
    </p:spTree>
    <p:extLst>
      <p:ext uri="{BB962C8B-B14F-4D97-AF65-F5344CB8AC3E}">
        <p14:creationId xmlns:p14="http://schemas.microsoft.com/office/powerpoint/2010/main" val="163428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630485-AADA-424C-8445-ADD46A9F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cs typeface="Calibri Light"/>
              </a:rPr>
              <a:t>Revenue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533392CB-0082-48E8-AB2E-9BC6CCCC7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98" b="-1"/>
          <a:stretch/>
        </p:blipFill>
        <p:spPr>
          <a:xfrm>
            <a:off x="320040" y="860086"/>
            <a:ext cx="3425609" cy="2892926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4504F77F-A231-4C61-9D57-24BB9204F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817" b="1"/>
          <a:stretch/>
        </p:blipFill>
        <p:spPr>
          <a:xfrm>
            <a:off x="4385729" y="1054990"/>
            <a:ext cx="3433324" cy="250311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5">
            <a:extLst>
              <a:ext uri="{FF2B5EF4-FFF2-40B4-BE49-F238E27FC236}">
                <a16:creationId xmlns:a16="http://schemas.microsoft.com/office/drawing/2014/main" id="{178941AC-BE7E-44BC-A9B9-F4C8A76C8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677" b="5"/>
          <a:stretch/>
        </p:blipFill>
        <p:spPr>
          <a:xfrm>
            <a:off x="8449725" y="884908"/>
            <a:ext cx="3423916" cy="288791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6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72DD7F-210A-4BA8-B144-05B9FA4D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Revenue</a:t>
            </a: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F3193EE1-33C2-4E99-89DA-0EF3364C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3823"/>
            <a:ext cx="5455917" cy="3965453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95D5DD08-5DD5-4B87-89FB-BAD5CD17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567477"/>
            <a:ext cx="5455917" cy="347814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2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D3BC48-A232-4801-BBF4-0C72C12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Revenue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BA7DA68E-F503-47BD-9A43-7192CCEA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426" y="307731"/>
            <a:ext cx="4479145" cy="3997637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3BD2ED36-6C21-406B-9D25-4753093F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383339"/>
            <a:ext cx="5455917" cy="38464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50E07E-2151-42D7-AAFD-B32D0019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cs typeface="Calibri Light"/>
              </a:rPr>
              <a:t>Operating system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97D81389-A564-4C62-8670-776CB686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996254"/>
            <a:ext cx="3425609" cy="2620590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1EAEAC2D-7985-4F0D-AD62-DDC0D882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027636"/>
            <a:ext cx="3433324" cy="255782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4">
            <a:extLst>
              <a:ext uri="{FF2B5EF4-FFF2-40B4-BE49-F238E27FC236}">
                <a16:creationId xmlns:a16="http://schemas.microsoft.com/office/drawing/2014/main" id="{94EA0FAB-8F65-47E3-8480-CEF621ACC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972137"/>
            <a:ext cx="3423916" cy="271345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436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11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Projekt 2 – klasteryzacja </vt:lpstr>
      <vt:lpstr>Wstęp do danych </vt:lpstr>
      <vt:lpstr>Rozkład</vt:lpstr>
      <vt:lpstr>Rozkład log</vt:lpstr>
      <vt:lpstr>Heatmap</vt:lpstr>
      <vt:lpstr>Revenue</vt:lpstr>
      <vt:lpstr>Revenue</vt:lpstr>
      <vt:lpstr>Revenue</vt:lpstr>
      <vt:lpstr>Operating system</vt:lpstr>
      <vt:lpstr>VisitorType</vt:lpstr>
      <vt:lpstr>VisitorType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2</cp:revision>
  <dcterms:created xsi:type="dcterms:W3CDTF">2021-05-11T10:40:15Z</dcterms:created>
  <dcterms:modified xsi:type="dcterms:W3CDTF">2021-05-28T17:10:18Z</dcterms:modified>
</cp:coreProperties>
</file>