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7B760-8F47-2B10-33C5-2DB9ECBFB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07B449-0D36-FA8D-3020-D05A3A5B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911B6C-C3E1-6401-5275-46C8C2DF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4EE81A-C399-34BD-6AE8-F395CE91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3C692-C5AE-FE09-D713-4BE0514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1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BBC14-7B83-19A6-517A-488A82DF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597F9-4BA2-FF23-2282-9B32D8F1F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4575F-4D23-9D88-E606-41912721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C395EA-0EF9-43CA-E8B6-D76EE4ED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CB0E87-95A5-F50F-1357-2CF3531C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44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2332003-D993-93F8-FB6D-149F0EFC8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CFCB2E-F486-27A4-EC6E-8B782F8A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20C7A-A8B4-559E-CC3F-505414EA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3D5EAB-58D4-734A-0FBF-417E257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7B3E45-1E9A-4F02-C819-86800318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B4EA3-C520-3066-B53B-5C2E43ED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AA4ECE-47DF-11DC-8574-17AFB14F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A930AF-2681-6B3B-C0C9-BD8CC93E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72DF1B-4248-BBE1-8285-BED0C8CE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9EEC07-1AD2-F716-58EA-771968F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8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6C632-A68A-5C54-4319-25E4C47C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17E1E9-067C-4FD4-97F2-E16DE30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A08E4-40BD-AD2E-9834-97FD1793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F429D-9A86-7300-4797-AA5692C6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993A4D-4457-B666-D3EE-CC440161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67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3DF38-55F0-1260-A05D-391F01B5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DF8C50-B9F2-3A5F-5562-F612E1A0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6AEDF7-A0A4-869E-5DE5-663FF8B3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BD7EB2-DEF7-46F9-8D9D-B23C5C34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548BD3-6126-8257-F7CC-2A88994F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0F6ADE-08AD-6E89-0004-E7315A6C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1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62194-179F-7B3E-E5CF-09F3E4E5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816CD0-0829-0D21-A4C3-0C9CE843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5370CA-342B-ECA5-FE3C-D7B9D336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A248633-8627-6702-003D-15F2D6381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F1E2B0-8A88-F71D-BEFC-F81BDC14B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22A409-9672-DCBD-FD13-271B374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A7CE69-578E-A9A5-9C3F-89FFBF70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4637F92-734B-CFA1-1554-7A528A2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72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DB8621-15E8-6398-DD1A-3B91F788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A65C27-E8C5-9CB9-7524-D77417A8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EB3A67D-CB01-353F-32DF-E6E1F5EA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A98AAE-428D-6AFA-71E2-E1F735C5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0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66EE338-01BC-7492-D782-111DC775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3B73040-5D97-9395-059A-4C438AF6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8BF332-2CC2-D8AB-D0B3-AF06A76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92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4CCFE-E21C-D0AF-ED2B-7D05904A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9F9607-4371-C2F5-328B-534A33F5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11AC47-8B9B-1CEB-EE08-868270B1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2BE5B5-9116-4847-B1D3-8EC3431A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C9BA59-8D55-11AF-1934-DB57B95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5640A2-79FA-68B0-E250-15A447C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7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07255-6377-CA46-1438-7762B517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CCABB1-534B-9491-90F5-9F516CDB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220022-32AF-1C71-7CFC-18D00492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AC0928-900D-EFBB-4C32-A387F37B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2BDA1-78E7-CA0E-20FA-0870EF93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9B0C6D-1DCB-D246-2BC9-9D9F6F68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6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3F8ACE-7EC7-8ADB-4720-095E8FEC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C35F20-0B8F-C562-005D-C52A82DF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307FA0-B179-D064-A321-96723824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FE88-3795-404E-B369-6B3285AB0CCC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9A9012-6D56-887F-1806-8C60B237B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13915F-00F0-94C0-7C1F-9C50C6E6D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2316-2B2A-4072-8068-A9F65FEB6C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18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3F55C9-41DC-45C2-9A40-0150748BF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FF57E0-9617-8ED9-CA12-B1F4FD790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57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Kwieciński Tymoteusz (STUD)</dc:creator>
  <cp:lastModifiedBy>Kwieciński Tymoteusz (STUD)</cp:lastModifiedBy>
  <cp:revision>1</cp:revision>
  <dcterms:created xsi:type="dcterms:W3CDTF">2023-03-16T09:51:43Z</dcterms:created>
  <dcterms:modified xsi:type="dcterms:W3CDTF">2023-03-16T09:53:42Z</dcterms:modified>
</cp:coreProperties>
</file>