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56" r:id="rId4"/>
    <p:sldId id="257" r:id="rId5"/>
    <p:sldId id="267" r:id="rId6"/>
    <p:sldId id="270" r:id="rId7"/>
    <p:sldId id="271" r:id="rId8"/>
    <p:sldId id="269" r:id="rId9"/>
    <p:sldId id="268" r:id="rId10"/>
    <p:sldId id="27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87" autoAdjust="0"/>
    <p:restoredTop sz="79021" autoAdjust="0"/>
  </p:normalViewPr>
  <p:slideViewPr>
    <p:cSldViewPr>
      <p:cViewPr varScale="1">
        <p:scale>
          <a:sx n="70" d="100"/>
          <a:sy n="70" d="100"/>
        </p:scale>
        <p:origin x="-86" y="-22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9C93E-150E-456E-BDFA-3C6DB4048CF1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970F2-A2A2-431A-9607-430C7D7B9F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안녕하십니까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학번 김범준입니다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제 졸업작품으로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요리를 공유하는 </a:t>
            </a:r>
          </a:p>
          <a:p>
            <a:r>
              <a:rPr lang="en-US" altLang="ko-KR" dirty="0" smtClean="0"/>
              <a:t>`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서비스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어플리케이션을 제작하였습니다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이상으로</a:t>
            </a:r>
            <a:r>
              <a:rPr lang="ko-KR" altLang="en-US" baseline="0" dirty="0" smtClean="0"/>
              <a:t> 프레젠테이션을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어플리케이션은 단순한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가 아니라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요리를 공유하는 </a:t>
            </a:r>
          </a:p>
          <a:p>
            <a:r>
              <a:rPr lang="en-US" altLang="ko-KR" dirty="0" smtClean="0"/>
              <a:t>`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서비스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사용자는 이 어플리케이션을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요리 방법을 공유하거나 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자신이 먹었던 요리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혹은 다른 사람이 공유한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사용하여 만들었던 요리를</a:t>
            </a:r>
            <a:r>
              <a:rPr lang="en-US" altLang="ko-KR" dirty="0" smtClean="0"/>
              <a:t>, Story </a:t>
            </a:r>
            <a:r>
              <a:rPr lang="ko-KR" altLang="en-US" dirty="0" smtClean="0"/>
              <a:t>형식으로 게시하여 다른 사용자들과 공유할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제안 배경입니다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현재 존재하는 대부분의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주제를 가진 글들의 혼합으로 서비스를 하고 있는데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 부분에서 </a:t>
            </a:r>
            <a:r>
              <a:rPr lang="en-US" altLang="ko-KR" dirty="0" smtClean="0"/>
              <a:t>`</a:t>
            </a:r>
            <a:r>
              <a:rPr lang="ko-KR" altLang="en-US" dirty="0" smtClean="0"/>
              <a:t>특정 주제 만을 다루는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가 있었으면 좋을 것 같다는 생각을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평소에 좋아했던 요리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음식을 주제로 이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만들게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다음은 구성도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클라이언트는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스튜디오에서 </a:t>
            </a:r>
            <a:r>
              <a:rPr lang="ko-KR" altLang="en-US" dirty="0" err="1" smtClean="0"/>
              <a:t>코틀린으로</a:t>
            </a:r>
            <a:r>
              <a:rPr lang="ko-KR" altLang="en-US" dirty="0" smtClean="0"/>
              <a:t> 작업하였습니다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서버는 아마존 </a:t>
            </a:r>
            <a:r>
              <a:rPr lang="ko-KR" altLang="en-US" dirty="0" err="1" smtClean="0"/>
              <a:t>웹서비스의</a:t>
            </a:r>
            <a:r>
              <a:rPr lang="en-US" altLang="ko-KR" dirty="0" smtClean="0"/>
              <a:t>, Elastic </a:t>
            </a:r>
            <a:r>
              <a:rPr lang="en-US" altLang="ko-KR" dirty="0" err="1" smtClean="0"/>
              <a:t>Cloude</a:t>
            </a:r>
            <a:r>
              <a:rPr lang="en-US" altLang="ko-KR" dirty="0" smtClean="0"/>
              <a:t> Compute </a:t>
            </a:r>
            <a:r>
              <a:rPr lang="ko-KR" altLang="en-US" dirty="0" smtClean="0"/>
              <a:t>서비스에서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위에서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서버를 만들었습니다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아마존의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서비스인 </a:t>
            </a:r>
            <a:r>
              <a:rPr lang="en-US" altLang="ko-KR" dirty="0" smtClean="0"/>
              <a:t>RDS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사용하여 구축 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를 사용한 이유는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기업에서 </a:t>
            </a:r>
            <a:r>
              <a:rPr lang="ko-KR" altLang="en-US" dirty="0" err="1" smtClean="0"/>
              <a:t>클라우드서비스의</a:t>
            </a:r>
            <a:r>
              <a:rPr lang="ko-KR" altLang="en-US" dirty="0" smtClean="0"/>
              <a:t> 의존도가 높아짐에 따라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 사용 경험을 만들고 싶었고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아마존에서 제공하는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무상 </a:t>
            </a:r>
            <a:r>
              <a:rPr lang="ko-KR" altLang="en-US" dirty="0" err="1" smtClean="0"/>
              <a:t>프리티어</a:t>
            </a:r>
            <a:r>
              <a:rPr lang="ko-KR" altLang="en-US" dirty="0" smtClean="0"/>
              <a:t> 서비스를 사용할 수 있어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를 사용하게 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점유율이 높아짐에 따라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이용한 프로젝트를 진행해 보면 좋을 것 같다고 생각하여 </a:t>
            </a:r>
            <a:r>
              <a:rPr lang="en-US" altLang="ko-KR" dirty="0" err="1" smtClean="0"/>
              <a:t>Django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서버를 제작하였습니다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간략한 흐름도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각각 화면에서 필요한 데이터를 서버와 주고 받는 내용입니다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종류는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스토리가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레시피는</a:t>
            </a:r>
            <a:r>
              <a:rPr lang="ko-KR" altLang="en-US" dirty="0" smtClean="0"/>
              <a:t> 말 그대로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등록하는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스토리는 </a:t>
            </a:r>
            <a:r>
              <a:rPr lang="ko-KR" altLang="en-US" dirty="0" err="1" smtClean="0"/>
              <a:t>레시피가</a:t>
            </a:r>
            <a:r>
              <a:rPr lang="ko-KR" altLang="en-US" dirty="0" smtClean="0"/>
              <a:t> 아닌 일반적인 요리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음식의 사진과 내용을 사람들과 공유하는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레시피의</a:t>
            </a:r>
            <a:r>
              <a:rPr lang="ko-KR" altLang="en-US" dirty="0" smtClean="0"/>
              <a:t> 경우는  글을 보다가 궁금한 점이 있으면 질문을 할 수 있도록 채팅기능을 구현했습니다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 탭인 </a:t>
            </a:r>
            <a:r>
              <a:rPr lang="en-US" altLang="ko-KR" dirty="0" smtClean="0"/>
              <a:t>Home, </a:t>
            </a:r>
            <a:r>
              <a:rPr lang="en-US" altLang="ko-KR" dirty="0" err="1" smtClean="0"/>
              <a:t>UserPage</a:t>
            </a:r>
            <a:r>
              <a:rPr lang="en-US" altLang="ko-KR" dirty="0" smtClean="0"/>
              <a:t>, Search </a:t>
            </a:r>
            <a:r>
              <a:rPr lang="ko-KR" altLang="en-US" dirty="0" smtClean="0"/>
              <a:t>등에서 필요한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정보 등과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에서 필요한 활동 내역에 관한 정보는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서버와의 통신을 통해 가져와서 사용하였습니다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내용은 시연을 통해 보여드리겠습니다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시연을 통해 바로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시연 영상을 보시겠습니다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다음은 어플리케이션에 사용된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테이블들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어플리케이션에서 가장 핵심인 테이블을 보여드리면 </a:t>
            </a:r>
            <a:r>
              <a:rPr lang="en-US" altLang="ko-KR" dirty="0" err="1" smtClean="0"/>
              <a:t>RecipeContainer</a:t>
            </a:r>
            <a:r>
              <a:rPr lang="ko-KR" altLang="en-US" dirty="0" smtClean="0"/>
              <a:t>테이블과 그 부속 테이플 들입니다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RecipeContainer</a:t>
            </a:r>
            <a:r>
              <a:rPr lang="ko-KR" altLang="en-US" dirty="0" smtClean="0"/>
              <a:t>는 레시피나 스토리를 등록할 때 사용되고</a:t>
            </a:r>
          </a:p>
          <a:p>
            <a:r>
              <a:rPr lang="ko-KR" altLang="en-US" dirty="0" smtClean="0"/>
              <a:t>아래의 </a:t>
            </a:r>
            <a:r>
              <a:rPr lang="en-US" altLang="ko-KR" dirty="0" err="1" smtClean="0"/>
              <a:t>extratip</a:t>
            </a:r>
            <a:r>
              <a:rPr lang="en-US" altLang="ko-KR" dirty="0" smtClean="0"/>
              <a:t>, recipe, ingredient, </a:t>
            </a:r>
            <a:r>
              <a:rPr lang="en-US" altLang="ko-KR" dirty="0" err="1" smtClean="0"/>
              <a:t>multipleimagereult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테이블은 여기에 부속되어 게시물을 등록할 때 </a:t>
            </a:r>
            <a:r>
              <a:rPr lang="en-US" altLang="ko-KR" dirty="0" err="1" smtClean="0"/>
              <a:t>recipeContainer</a:t>
            </a:r>
            <a:r>
              <a:rPr lang="ko-KR" altLang="en-US" dirty="0" smtClean="0"/>
              <a:t>를 참조하며 생성되는 테이블들 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이외의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관한 정보는 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소스코드와 함께 간략하게 정리하여 첨부하겠습니다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마지막으로 해결방법과 </a:t>
            </a:r>
            <a:r>
              <a:rPr lang="ko-KR" altLang="en-US" dirty="0" err="1" smtClean="0"/>
              <a:t>느낀점을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말씀드리고</a:t>
            </a:r>
            <a:r>
              <a:rPr lang="ko-KR" altLang="en-US" dirty="0" smtClean="0"/>
              <a:t> 마치겠습니다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우선 </a:t>
            </a:r>
            <a:r>
              <a:rPr lang="ko-KR" altLang="en-US" dirty="0" err="1" smtClean="0"/>
              <a:t>어려웠던점은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액티비티간</a:t>
            </a:r>
            <a:r>
              <a:rPr lang="ko-KR" altLang="en-US" dirty="0" smtClean="0"/>
              <a:t> 이미지 이동입니다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Story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Recipe</a:t>
            </a:r>
            <a:r>
              <a:rPr lang="ko-KR" altLang="en-US" dirty="0" smtClean="0"/>
              <a:t>를 등록하는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에서 이미지를 편집하는 </a:t>
            </a:r>
            <a:r>
              <a:rPr lang="en-US" altLang="ko-KR" dirty="0" err="1" smtClean="0"/>
              <a:t>EditImageActivity</a:t>
            </a:r>
            <a:r>
              <a:rPr lang="ko-KR" altLang="en-US" dirty="0" smtClean="0"/>
              <a:t>를 띄운 후 이미지를 불러와 편집하고 다시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의 등록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에 이미지를 옮기는 작업을 할 때 발생한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과정에서 </a:t>
            </a:r>
            <a:r>
              <a:rPr lang="en-US" altLang="ko-KR" dirty="0" smtClean="0"/>
              <a:t>Intent</a:t>
            </a:r>
            <a:r>
              <a:rPr lang="ko-KR" altLang="en-US" dirty="0" smtClean="0"/>
              <a:t>를 사용하여 넘길 때 사진용량이 너무 커서 계속하여 오류가 발생했습니다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여러방법을</a:t>
            </a:r>
            <a:r>
              <a:rPr lang="ko-KR" altLang="en-US" dirty="0" smtClean="0"/>
              <a:t> 시도해 봤지만 사진을 </a:t>
            </a:r>
            <a:r>
              <a:rPr lang="ko-KR" altLang="en-US" dirty="0" err="1" smtClean="0"/>
              <a:t>여러장을</a:t>
            </a:r>
            <a:r>
              <a:rPr lang="ko-KR" altLang="en-US" dirty="0" smtClean="0"/>
              <a:t> 넘길 때에는 압축과 </a:t>
            </a:r>
            <a:r>
              <a:rPr lang="ko-KR" altLang="en-US" dirty="0" err="1" smtClean="0"/>
              <a:t>리사이징이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필수적이었</a:t>
            </a:r>
            <a:r>
              <a:rPr lang="ko-KR" altLang="en-US" dirty="0" smtClean="0"/>
              <a:t> 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저는 </a:t>
            </a:r>
            <a:r>
              <a:rPr lang="ko-KR" altLang="en-US" dirty="0" err="1" smtClean="0"/>
              <a:t>여러장의</a:t>
            </a:r>
            <a:r>
              <a:rPr lang="ko-KR" altLang="en-US" dirty="0" smtClean="0"/>
              <a:t> 사진을 </a:t>
            </a:r>
            <a:r>
              <a:rPr lang="ko-KR" altLang="en-US" dirty="0" err="1" smtClean="0"/>
              <a:t>리사이징</a:t>
            </a:r>
            <a:r>
              <a:rPr lang="ko-KR" altLang="en-US" dirty="0" smtClean="0"/>
              <a:t> 없이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간에 이동시킬 수 있는 방법을 찾다가 </a:t>
            </a:r>
            <a:r>
              <a:rPr lang="en-US" altLang="ko-KR" dirty="0" err="1" smtClean="0"/>
              <a:t>EditImageActivity</a:t>
            </a:r>
            <a:r>
              <a:rPr lang="ko-KR" altLang="en-US" dirty="0" smtClean="0"/>
              <a:t>에서 작업을 마치고 </a:t>
            </a:r>
            <a:r>
              <a:rPr lang="en-US" altLang="ko-KR" dirty="0" err="1" smtClean="0"/>
              <a:t>EditImageActivity</a:t>
            </a:r>
            <a:r>
              <a:rPr lang="ko-KR" altLang="en-US" dirty="0" smtClean="0"/>
              <a:t>를 종료하기 전에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의 콜백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호출하여 </a:t>
            </a:r>
            <a:r>
              <a:rPr lang="en-US" altLang="ko-KR" dirty="0" err="1" smtClean="0"/>
              <a:t>EditImageActivity</a:t>
            </a:r>
            <a:r>
              <a:rPr lang="ko-KR" altLang="en-US" dirty="0" smtClean="0"/>
              <a:t>에서 전달해야할 이미지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MainActivity</a:t>
            </a:r>
            <a:r>
              <a:rPr lang="ko-KR" altLang="en-US" dirty="0" smtClean="0"/>
              <a:t>에 옮기는 방법으로 문제를 해결했습니다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프로젝트를 하며 느낀 점은 서버를 사용한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어플리케이션을 만들어보는 것이 </a:t>
            </a:r>
            <a:r>
              <a:rPr lang="ko-KR" altLang="en-US" dirty="0" err="1" smtClean="0"/>
              <a:t>처음이었어서</a:t>
            </a:r>
            <a:r>
              <a:rPr lang="ko-KR" altLang="en-US" dirty="0" smtClean="0"/>
              <a:t> 미흡했던 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문제점들도 많았지만 검색을 통해 많은 내용을 </a:t>
            </a:r>
            <a:r>
              <a:rPr lang="ko-KR" altLang="en-US" dirty="0" err="1" smtClean="0"/>
              <a:t>알게되었고</a:t>
            </a:r>
            <a:r>
              <a:rPr lang="ko-KR" altLang="en-US" dirty="0" smtClean="0"/>
              <a:t> 혼자서 프로젝트를 끝낼 수 있다는 자신감도 생겼다는 점입니다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970F2-A2A2-431A-9607-430C7D7B9F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30A5-82CE-4BFD-8F9E-0A44C2CB815B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6635-4BAE-4FAB-9DBA-DBFAF27CC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school\Final_Capston\main_the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85734"/>
            <a:ext cx="4583112" cy="293846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42844" y="500048"/>
            <a:ext cx="4857784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졸업작품</a:t>
            </a:r>
            <a:endParaRPr lang="ko-KR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28926" y="2786064"/>
            <a:ext cx="5643602" cy="17859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레시피</a:t>
            </a:r>
            <a:r>
              <a:rPr lang="ko-KR" alt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altLang="ko-KR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&amp; </a:t>
            </a:r>
            <a:r>
              <a:rPr lang="ko-KR" alt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요리 공유</a:t>
            </a:r>
            <a:endParaRPr lang="en-US" altLang="ko-KR" sz="36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r"/>
            <a:r>
              <a:rPr lang="ko-KR" alt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ko-KR" altLang="en-U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소셜</a:t>
            </a:r>
            <a:r>
              <a:rPr lang="ko-KR" alt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네트워크서비스</a:t>
            </a:r>
            <a:endParaRPr lang="ko-KR" altLang="en-U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2132" y="4429138"/>
            <a:ext cx="3571900" cy="7143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2014301014 </a:t>
            </a:r>
            <a:r>
              <a:rPr lang="ko-KR" alt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김범준</a:t>
            </a:r>
            <a:endParaRPr lang="ko-KR" alt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356" y="1643056"/>
            <a:ext cx="4857784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감사합니다</a:t>
            </a:r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ko-KR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28662" y="1071552"/>
            <a:ext cx="7429552" cy="1357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 smtClean="0"/>
              <a:t>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요리를 공유하는 </a:t>
            </a:r>
            <a:r>
              <a:rPr lang="ko-KR" altLang="en-US" dirty="0" err="1" smtClean="0"/>
              <a:t>컨셉의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서비스 입니다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r>
              <a:rPr lang="ko-KR" altLang="en-US" dirty="0" smtClean="0"/>
              <a:t>이 어플을 통해 자신의 요리 방법을 공유하거나</a:t>
            </a:r>
            <a:r>
              <a:rPr lang="en-US" dirty="0" smtClean="0"/>
              <a:t> </a:t>
            </a:r>
            <a:r>
              <a:rPr lang="ko-KR" altLang="en-US" dirty="0" smtClean="0"/>
              <a:t>자신이 먹었던 요리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다른 사람이 공유한 </a:t>
            </a:r>
            <a:r>
              <a:rPr lang="ko-KR" altLang="en-US" dirty="0" err="1" smtClean="0"/>
              <a:t>레시피를</a:t>
            </a:r>
            <a:r>
              <a:rPr lang="ko-KR" altLang="en-US" dirty="0" smtClean="0"/>
              <a:t> 사용하여</a:t>
            </a:r>
            <a:r>
              <a:rPr lang="en-US" dirty="0" smtClean="0"/>
              <a:t> </a:t>
            </a:r>
            <a:r>
              <a:rPr lang="en-US" dirty="0" err="1" smtClean="0"/>
              <a:t>만들었던</a:t>
            </a:r>
            <a:r>
              <a:rPr lang="en-US" dirty="0" smtClean="0"/>
              <a:t> </a:t>
            </a:r>
            <a:r>
              <a:rPr lang="en-US" dirty="0" err="1" smtClean="0"/>
              <a:t>요리를</a:t>
            </a:r>
            <a:r>
              <a:rPr lang="en-US" dirty="0" smtClean="0"/>
              <a:t> Story </a:t>
            </a:r>
            <a:r>
              <a:rPr lang="ko-KR" altLang="en-US" dirty="0" err="1" smtClean="0"/>
              <a:t>형식으</a:t>
            </a:r>
            <a:r>
              <a:rPr lang="en-US" dirty="0" smtClean="0"/>
              <a:t>로 </a:t>
            </a:r>
            <a:r>
              <a:rPr lang="en-US" dirty="0" err="1" smtClean="0"/>
              <a:t>게시하여</a:t>
            </a:r>
            <a:r>
              <a:rPr lang="en-US" dirty="0" smtClean="0"/>
              <a:t> </a:t>
            </a:r>
            <a:r>
              <a:rPr lang="en-US" dirty="0" err="1" smtClean="0"/>
              <a:t>다른</a:t>
            </a:r>
            <a:r>
              <a:rPr lang="en-US" dirty="0" smtClean="0"/>
              <a:t> </a:t>
            </a:r>
            <a:r>
              <a:rPr lang="en-US" dirty="0" err="1" smtClean="0"/>
              <a:t>사용자들과</a:t>
            </a:r>
            <a:r>
              <a:rPr lang="en-US" dirty="0" smtClean="0"/>
              <a:t> </a:t>
            </a:r>
            <a:r>
              <a:rPr lang="en-US" dirty="0" err="1" smtClean="0"/>
              <a:t>공유</a:t>
            </a:r>
            <a:r>
              <a:rPr lang="ko-KR" altLang="en-US" dirty="0" smtClean="0"/>
              <a:t>하는 서비스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06" y="142858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개요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14282" y="714362"/>
            <a:ext cx="1571636" cy="428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0100" y="3000378"/>
            <a:ext cx="7215238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널리 알려진 </a:t>
            </a:r>
            <a:r>
              <a:rPr lang="ko-KR" altLang="en-US" dirty="0" err="1" smtClean="0"/>
              <a:t>인스타그램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등의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는 주제를 하나로 국한되지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하나의 음식이라는 하나의 주제를 정하여 사람들과 </a:t>
            </a:r>
            <a:r>
              <a:rPr lang="ko-KR" altLang="en-US" dirty="0" err="1" smtClean="0"/>
              <a:t>레시피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요리를 공유하는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네트워크 서비스를 제작해 보려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7158" y="2786064"/>
            <a:ext cx="1285884" cy="428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제안 배경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jay\Desktop\school\Final_Capston\ec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142858"/>
            <a:ext cx="1756846" cy="1876725"/>
          </a:xfrm>
          <a:prstGeom prst="rect">
            <a:avLst/>
          </a:prstGeom>
          <a:noFill/>
        </p:spPr>
      </p:pic>
      <p:pic>
        <p:nvPicPr>
          <p:cNvPr id="1032" name="Picture 8" descr="C:\Users\jay\Desktop\school\Final_Capston\AWS.png"/>
          <p:cNvPicPr>
            <a:picLocks noChangeAspect="1" noChangeArrowheads="1"/>
          </p:cNvPicPr>
          <p:nvPr/>
        </p:nvPicPr>
        <p:blipFill>
          <a:blip r:embed="rId4">
            <a:lum bright="56000" contrast="-70000"/>
          </a:blip>
          <a:srcRect l="9519" t="14331" r="8381" b="15864"/>
          <a:stretch>
            <a:fillRect/>
          </a:stretch>
        </p:blipFill>
        <p:spPr bwMode="auto">
          <a:xfrm>
            <a:off x="5286380" y="1285866"/>
            <a:ext cx="3357554" cy="2857520"/>
          </a:xfrm>
          <a:prstGeom prst="rect">
            <a:avLst/>
          </a:prstGeom>
          <a:noFill/>
        </p:spPr>
      </p:pic>
      <p:pic>
        <p:nvPicPr>
          <p:cNvPr id="1027" name="Picture 3" descr="C:\Users\jay\Desktop\school\Final_Capston\mysql.png"/>
          <p:cNvPicPr>
            <a:picLocks noChangeAspect="1" noChangeArrowheads="1"/>
          </p:cNvPicPr>
          <p:nvPr/>
        </p:nvPicPr>
        <p:blipFill>
          <a:blip r:embed="rId5" cstate="print"/>
          <a:srcRect l="9440" t="31466" r="8749" b="24482"/>
          <a:stretch>
            <a:fillRect/>
          </a:stretch>
        </p:blipFill>
        <p:spPr bwMode="auto">
          <a:xfrm>
            <a:off x="6084929" y="3925971"/>
            <a:ext cx="2130409" cy="860357"/>
          </a:xfrm>
          <a:prstGeom prst="rect">
            <a:avLst/>
          </a:prstGeom>
          <a:noFill/>
        </p:spPr>
      </p:pic>
      <p:pic>
        <p:nvPicPr>
          <p:cNvPr id="1029" name="Picture 5" descr="C:\Users\jay\Desktop\school\Final_Capston\android.png"/>
          <p:cNvPicPr>
            <a:picLocks noChangeAspect="1" noChangeArrowheads="1"/>
          </p:cNvPicPr>
          <p:nvPr/>
        </p:nvPicPr>
        <p:blipFill>
          <a:blip r:embed="rId6" cstate="print"/>
          <a:srcRect b="14513"/>
          <a:stretch>
            <a:fillRect/>
          </a:stretch>
        </p:blipFill>
        <p:spPr bwMode="auto">
          <a:xfrm>
            <a:off x="637658" y="1055925"/>
            <a:ext cx="1354343" cy="1015759"/>
          </a:xfrm>
          <a:prstGeom prst="rect">
            <a:avLst/>
          </a:prstGeom>
          <a:noFill/>
        </p:spPr>
      </p:pic>
      <p:pic>
        <p:nvPicPr>
          <p:cNvPr id="1030" name="Picture 6" descr="C:\Users\jay\Desktop\school\Final_Capston\linux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6578" y="1085290"/>
            <a:ext cx="809631" cy="361999"/>
          </a:xfrm>
          <a:prstGeom prst="rect">
            <a:avLst/>
          </a:prstGeom>
          <a:noFill/>
        </p:spPr>
      </p:pic>
      <p:pic>
        <p:nvPicPr>
          <p:cNvPr id="1031" name="Picture 7" descr="C:\Users\jay\Desktop\school\Final_Capston\rds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21440" y="3857634"/>
            <a:ext cx="1065204" cy="433813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491803" y="785801"/>
            <a:ext cx="1071570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5786446" y="3429006"/>
            <a:ext cx="785818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pic>
        <p:nvPicPr>
          <p:cNvPr id="1026" name="Picture 2" descr="C:\Users\jay\Desktop\school\Final_Capston\djan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00826" y="1357304"/>
            <a:ext cx="857256" cy="42862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5715008" y="785800"/>
            <a:ext cx="928694" cy="446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2143108" y="1214428"/>
            <a:ext cx="3500462" cy="812246"/>
          </a:xfrm>
          <a:prstGeom prst="left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Http, Web Socket</a:t>
            </a:r>
            <a:endParaRPr lang="ko-KR" altLang="en-US" sz="1600" dirty="0"/>
          </a:p>
        </p:txBody>
      </p:sp>
      <p:sp>
        <p:nvSpPr>
          <p:cNvPr id="17" name="위쪽/아래쪽 화살표 16"/>
          <p:cNvSpPr/>
          <p:nvPr/>
        </p:nvSpPr>
        <p:spPr>
          <a:xfrm>
            <a:off x="6534164" y="1928808"/>
            <a:ext cx="857256" cy="1607355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T</a:t>
            </a:r>
          </a:p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406" y="142858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구성</a:t>
            </a:r>
            <a:endParaRPr lang="ko-KR" altLang="en-US" sz="2400" b="1" dirty="0"/>
          </a:p>
        </p:txBody>
      </p:sp>
      <p:pic>
        <p:nvPicPr>
          <p:cNvPr id="1028" name="Picture 4" descr="C:\Users\jay\Desktop\school\Final_Capston\kotlin.png"/>
          <p:cNvPicPr>
            <a:picLocks noChangeAspect="1" noChangeArrowheads="1"/>
          </p:cNvPicPr>
          <p:nvPr/>
        </p:nvPicPr>
        <p:blipFill>
          <a:blip r:embed="rId10"/>
          <a:srcRect t="20000"/>
          <a:stretch>
            <a:fillRect/>
          </a:stretch>
        </p:blipFill>
        <p:spPr bwMode="auto">
          <a:xfrm>
            <a:off x="288601" y="2018106"/>
            <a:ext cx="1783069" cy="625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86577" y="3143254"/>
            <a:ext cx="2143109" cy="1928826"/>
            <a:chOff x="5901613" y="1560369"/>
            <a:chExt cx="3242387" cy="3368835"/>
          </a:xfrm>
        </p:grpSpPr>
        <p:pic>
          <p:nvPicPr>
            <p:cNvPr id="4" name="Picture 8" descr="C:\Users\jay\Desktop\school\Final_Capston\AWS.png"/>
            <p:cNvPicPr>
              <a:picLocks noChangeAspect="1" noChangeArrowheads="1"/>
            </p:cNvPicPr>
            <p:nvPr/>
          </p:nvPicPr>
          <p:blipFill>
            <a:blip r:embed="rId3" cstate="print">
              <a:lum bright="56000" contrast="-70000"/>
            </a:blip>
            <a:srcRect l="9519" t="14331" r="8381" b="15864"/>
            <a:stretch>
              <a:fillRect/>
            </a:stretch>
          </p:blipFill>
          <p:spPr bwMode="auto">
            <a:xfrm>
              <a:off x="5929322" y="2071684"/>
              <a:ext cx="3214678" cy="285752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901613" y="1560369"/>
              <a:ext cx="3214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SERVER</a:t>
              </a:r>
              <a:endParaRPr lang="ko-KR" altLang="en-US" sz="28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857620" y="285734"/>
            <a:ext cx="1176626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8056" y="1563455"/>
            <a:ext cx="882470" cy="436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68254" y="428610"/>
            <a:ext cx="1117796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History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714612" y="1285866"/>
            <a:ext cx="941301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86380" y="1285866"/>
            <a:ext cx="1000133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레시</a:t>
            </a:r>
            <a:r>
              <a:rPr lang="ko-KR" altLang="en-US" dirty="0" err="1"/>
              <a:t>피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1"/>
            <a:endCxn id="10" idx="3"/>
          </p:cNvCxnSpPr>
          <p:nvPr/>
        </p:nvCxnSpPr>
        <p:spPr>
          <a:xfrm rot="10800000">
            <a:off x="3655914" y="1500180"/>
            <a:ext cx="16304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10" idx="0"/>
          </p:cNvCxnSpPr>
          <p:nvPr/>
        </p:nvCxnSpPr>
        <p:spPr>
          <a:xfrm rot="5400000">
            <a:off x="3529846" y="369779"/>
            <a:ext cx="571504" cy="1260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11" idx="0"/>
          </p:cNvCxnSpPr>
          <p:nvPr/>
        </p:nvCxnSpPr>
        <p:spPr>
          <a:xfrm rot="16200000" flipH="1">
            <a:off x="4830438" y="329857"/>
            <a:ext cx="571504" cy="134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8" idx="2"/>
          </p:cNvCxnSpPr>
          <p:nvPr/>
        </p:nvCxnSpPr>
        <p:spPr>
          <a:xfrm rot="10800000">
            <a:off x="609292" y="2000246"/>
            <a:ext cx="6195601" cy="22537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 27"/>
          <p:cNvCxnSpPr>
            <a:endCxn id="9" idx="2"/>
          </p:cNvCxnSpPr>
          <p:nvPr/>
        </p:nvCxnSpPr>
        <p:spPr>
          <a:xfrm rot="10800000">
            <a:off x="2227152" y="857238"/>
            <a:ext cx="4577740" cy="33968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000496" y="2143122"/>
            <a:ext cx="1000133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Posting</a:t>
            </a:r>
            <a:endParaRPr lang="ko-KR" altLang="en-US" dirty="0"/>
          </a:p>
        </p:txBody>
      </p:sp>
      <p:cxnSp>
        <p:nvCxnSpPr>
          <p:cNvPr id="50" name="직선 화살표 연결선 49"/>
          <p:cNvCxnSpPr>
            <a:stCxn id="10" idx="2"/>
            <a:endCxn id="49" idx="0"/>
          </p:cNvCxnSpPr>
          <p:nvPr/>
        </p:nvCxnSpPr>
        <p:spPr>
          <a:xfrm rot="16200000" flipH="1">
            <a:off x="3628599" y="1271158"/>
            <a:ext cx="428628" cy="131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1" idx="2"/>
            <a:endCxn id="49" idx="0"/>
          </p:cNvCxnSpPr>
          <p:nvPr/>
        </p:nvCxnSpPr>
        <p:spPr>
          <a:xfrm rot="5400000">
            <a:off x="4929191" y="1285866"/>
            <a:ext cx="428628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29058" y="114299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따라 해보기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>
            <a:stCxn id="11" idx="3"/>
            <a:endCxn id="82" idx="1"/>
          </p:cNvCxnSpPr>
          <p:nvPr/>
        </p:nvCxnSpPr>
        <p:spPr>
          <a:xfrm>
            <a:off x="6286513" y="1500180"/>
            <a:ext cx="15001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7786710" y="1285866"/>
            <a:ext cx="1176626" cy="4286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858016" y="114299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질문</a:t>
            </a:r>
            <a:endParaRPr lang="ko-KR" altLang="en-US" sz="1400" dirty="0"/>
          </a:p>
        </p:txBody>
      </p:sp>
      <p:cxnSp>
        <p:nvCxnSpPr>
          <p:cNvPr id="86" name="꺾인 연결선 27"/>
          <p:cNvCxnSpPr>
            <a:stCxn id="49" idx="2"/>
          </p:cNvCxnSpPr>
          <p:nvPr/>
        </p:nvCxnSpPr>
        <p:spPr>
          <a:xfrm rot="16200000" flipH="1">
            <a:off x="5889016" y="1183296"/>
            <a:ext cx="571504" cy="33484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406" y="2643189"/>
            <a:ext cx="12858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Posting,</a:t>
            </a:r>
          </a:p>
          <a:p>
            <a:r>
              <a:rPr lang="en-US" altLang="ko-KR" dirty="0" err="1" smtClean="0"/>
              <a:t>UserInfo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Searching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46192" y="1071552"/>
            <a:ext cx="1168222" cy="436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UserPage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189068" y="571486"/>
            <a:ext cx="882470" cy="436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428728" y="2928940"/>
            <a:ext cx="157163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각종 활동 기록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71406" y="142858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흐름도</a:t>
            </a:r>
            <a:endParaRPr lang="ko-KR" altLang="en-US" sz="2400" b="1" dirty="0"/>
          </a:p>
        </p:txBody>
      </p:sp>
      <p:cxnSp>
        <p:nvCxnSpPr>
          <p:cNvPr id="40" name="직선 화살표 연결선 39"/>
          <p:cNvCxnSpPr>
            <a:stCxn id="82" idx="2"/>
          </p:cNvCxnSpPr>
          <p:nvPr/>
        </p:nvCxnSpPr>
        <p:spPr>
          <a:xfrm rot="5400000">
            <a:off x="7687958" y="2384751"/>
            <a:ext cx="1357322" cy="168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86710" y="2058413"/>
            <a:ext cx="121444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통신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5984" y="1428742"/>
            <a:ext cx="4857784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시연</a:t>
            </a:r>
            <a:endParaRPr lang="ko-KR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06" y="142858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DB</a:t>
            </a:r>
            <a:endParaRPr lang="ko-KR" altLang="en-US" sz="2400" b="1" dirty="0"/>
          </a:p>
        </p:txBody>
      </p:sp>
      <p:pic>
        <p:nvPicPr>
          <p:cNvPr id="1026" name="Picture 2" descr="C:\Users\jay\Desktop\school\Final_Capston\for_report\db_all.png"/>
          <p:cNvPicPr>
            <a:picLocks noChangeAspect="1" noChangeArrowheads="1"/>
          </p:cNvPicPr>
          <p:nvPr/>
        </p:nvPicPr>
        <p:blipFill>
          <a:blip r:embed="rId3"/>
          <a:srcRect r="26406" b="52363"/>
          <a:stretch>
            <a:fillRect/>
          </a:stretch>
        </p:blipFill>
        <p:spPr bwMode="auto">
          <a:xfrm>
            <a:off x="1071538" y="1714494"/>
            <a:ext cx="3643338" cy="3000396"/>
          </a:xfrm>
          <a:prstGeom prst="rect">
            <a:avLst/>
          </a:prstGeom>
          <a:noFill/>
        </p:spPr>
      </p:pic>
      <p:pic>
        <p:nvPicPr>
          <p:cNvPr id="6" name="Picture 2" descr="C:\Users\jay\Desktop\school\Final_Capston\for_report\db_all.png"/>
          <p:cNvPicPr>
            <a:picLocks noChangeAspect="1" noChangeArrowheads="1"/>
          </p:cNvPicPr>
          <p:nvPr/>
        </p:nvPicPr>
        <p:blipFill>
          <a:blip r:embed="rId3"/>
          <a:srcRect t="52741" r="26406"/>
          <a:stretch>
            <a:fillRect/>
          </a:stretch>
        </p:blipFill>
        <p:spPr bwMode="auto">
          <a:xfrm>
            <a:off x="4786314" y="1714494"/>
            <a:ext cx="3643338" cy="297654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14282" y="714362"/>
            <a:ext cx="1571636" cy="428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-Table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C:\Users\jay\Desktop\school\Final_Capston\for_report\db_recipecontainer.png"/>
          <p:cNvPicPr>
            <a:picLocks noChangeAspect="1" noChangeArrowheads="1"/>
          </p:cNvPicPr>
          <p:nvPr/>
        </p:nvPicPr>
        <p:blipFill>
          <a:blip r:embed="rId3"/>
          <a:srcRect r="26977"/>
          <a:stretch>
            <a:fillRect/>
          </a:stretch>
        </p:blipFill>
        <p:spPr bwMode="auto">
          <a:xfrm>
            <a:off x="2714612" y="269875"/>
            <a:ext cx="3429024" cy="2373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3" name="Picture 5" descr="C:\Users\jay\Desktop\school\Final_Capston\for_report\db_rec1.png"/>
          <p:cNvPicPr>
            <a:picLocks noChangeAspect="1" noChangeArrowheads="1"/>
          </p:cNvPicPr>
          <p:nvPr/>
        </p:nvPicPr>
        <p:blipFill>
          <a:blip r:embed="rId4"/>
          <a:srcRect r="21739"/>
          <a:stretch>
            <a:fillRect/>
          </a:stretch>
        </p:blipFill>
        <p:spPr bwMode="auto">
          <a:xfrm>
            <a:off x="71406" y="2857502"/>
            <a:ext cx="2714644" cy="799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3" name="직사각형 12"/>
          <p:cNvSpPr/>
          <p:nvPr/>
        </p:nvSpPr>
        <p:spPr>
          <a:xfrm>
            <a:off x="3786182" y="71420"/>
            <a:ext cx="1285884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Recipe</a:t>
            </a:r>
          </a:p>
          <a:p>
            <a:pPr algn="ctr"/>
            <a:r>
              <a:rPr lang="en-US" altLang="ko-KR" sz="1600" dirty="0" smtClean="0"/>
              <a:t>container</a:t>
            </a:r>
          </a:p>
        </p:txBody>
      </p:sp>
      <p:pic>
        <p:nvPicPr>
          <p:cNvPr id="2052" name="Picture 4" descr="C:\Users\jay\Desktop\school\Final_Capston\for_report\db_recipe.png"/>
          <p:cNvPicPr>
            <a:picLocks noChangeAspect="1" noChangeArrowheads="1"/>
          </p:cNvPicPr>
          <p:nvPr/>
        </p:nvPicPr>
        <p:blipFill>
          <a:blip r:embed="rId5"/>
          <a:srcRect r="19151"/>
          <a:stretch>
            <a:fillRect/>
          </a:stretch>
        </p:blipFill>
        <p:spPr bwMode="auto">
          <a:xfrm>
            <a:off x="1643042" y="3286130"/>
            <a:ext cx="2773658" cy="1245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4" name="Picture 6" descr="C:\Users\jay\Desktop\school\Final_Capston\for_report\db_rec2.png"/>
          <p:cNvPicPr>
            <a:picLocks noChangeAspect="1" noChangeArrowheads="1"/>
          </p:cNvPicPr>
          <p:nvPr/>
        </p:nvPicPr>
        <p:blipFill>
          <a:blip r:embed="rId6"/>
          <a:srcRect r="25629"/>
          <a:stretch>
            <a:fillRect/>
          </a:stretch>
        </p:blipFill>
        <p:spPr bwMode="auto">
          <a:xfrm>
            <a:off x="3929058" y="3214692"/>
            <a:ext cx="3468709" cy="1363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5" name="Picture 7" descr="C:\Users\jay\Desktop\school\Final_Capston\for_report\db_rec3.png"/>
          <p:cNvPicPr>
            <a:picLocks noChangeAspect="1" noChangeArrowheads="1"/>
          </p:cNvPicPr>
          <p:nvPr/>
        </p:nvPicPr>
        <p:blipFill>
          <a:blip r:embed="rId7"/>
          <a:srcRect r="27169"/>
          <a:stretch>
            <a:fillRect/>
          </a:stretch>
        </p:blipFill>
        <p:spPr bwMode="auto">
          <a:xfrm>
            <a:off x="6298936" y="3062850"/>
            <a:ext cx="2773658" cy="937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5" name="직사각형 14"/>
          <p:cNvSpPr/>
          <p:nvPr/>
        </p:nvSpPr>
        <p:spPr>
          <a:xfrm>
            <a:off x="500034" y="4643452"/>
            <a:ext cx="7715304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extratip</a:t>
            </a:r>
            <a:r>
              <a:rPr lang="en-US" altLang="ko-KR" sz="1600" dirty="0" smtClean="0"/>
              <a:t> // recipe(</a:t>
            </a:r>
            <a:r>
              <a:rPr lang="ko-KR" altLang="en-US" sz="1600" dirty="0" smtClean="0"/>
              <a:t>단계</a:t>
            </a:r>
            <a:r>
              <a:rPr lang="en-US" altLang="ko-KR" sz="1600" dirty="0" smtClean="0"/>
              <a:t>) // ingredient // </a:t>
            </a:r>
            <a:r>
              <a:rPr lang="en-US" altLang="ko-KR" sz="1600" dirty="0" err="1" smtClean="0"/>
              <a:t>multipleimageresult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214942" y="928676"/>
            <a:ext cx="3214710" cy="40719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2910" y="928676"/>
            <a:ext cx="3214710" cy="40719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ay\Desktop\school\Final_Capston\for_report\2.png"/>
          <p:cNvPicPr>
            <a:picLocks noChangeAspect="1" noChangeArrowheads="1"/>
          </p:cNvPicPr>
          <p:nvPr/>
        </p:nvPicPr>
        <p:blipFill>
          <a:blip r:embed="rId3"/>
          <a:srcRect l="2885" t="1662" r="4807" b="1956"/>
          <a:stretch>
            <a:fillRect/>
          </a:stretch>
        </p:blipFill>
        <p:spPr bwMode="auto">
          <a:xfrm>
            <a:off x="5786446" y="1071552"/>
            <a:ext cx="2000264" cy="3625479"/>
          </a:xfrm>
          <a:prstGeom prst="rect">
            <a:avLst/>
          </a:prstGeom>
          <a:noFill/>
        </p:spPr>
      </p:pic>
      <p:pic>
        <p:nvPicPr>
          <p:cNvPr id="2051" name="Picture 3" descr="C:\Users\jay\Desktop\school\Final_Capston\for_report\20200529_223559.png"/>
          <p:cNvPicPr>
            <a:picLocks noChangeAspect="1" noChangeArrowheads="1"/>
          </p:cNvPicPr>
          <p:nvPr/>
        </p:nvPicPr>
        <p:blipFill>
          <a:blip r:embed="rId4"/>
          <a:srcRect l="5528" t="7540" r="6019" b="4993"/>
          <a:stretch>
            <a:fillRect/>
          </a:stretch>
        </p:blipFill>
        <p:spPr bwMode="auto">
          <a:xfrm>
            <a:off x="1714480" y="785800"/>
            <a:ext cx="1655391" cy="3000396"/>
          </a:xfrm>
          <a:prstGeom prst="rect">
            <a:avLst/>
          </a:prstGeom>
          <a:noFill/>
        </p:spPr>
      </p:pic>
      <p:grpSp>
        <p:nvGrpSpPr>
          <p:cNvPr id="2" name="그룹 9"/>
          <p:cNvGrpSpPr/>
          <p:nvPr/>
        </p:nvGrpSpPr>
        <p:grpSpPr>
          <a:xfrm>
            <a:off x="1000100" y="1857370"/>
            <a:ext cx="1751016" cy="3094028"/>
            <a:chOff x="7000892" y="928676"/>
            <a:chExt cx="1751016" cy="3094028"/>
          </a:xfrm>
        </p:grpSpPr>
        <p:pic>
          <p:nvPicPr>
            <p:cNvPr id="2054" name="Picture 6" descr="C:\Users\jay\Desktop\school\Final_Capston\for_report\3.png"/>
            <p:cNvPicPr>
              <a:picLocks noChangeAspect="1" noChangeArrowheads="1"/>
            </p:cNvPicPr>
            <p:nvPr/>
          </p:nvPicPr>
          <p:blipFill>
            <a:blip r:embed="rId5"/>
            <a:srcRect l="2820" t="6419" r="4135"/>
            <a:stretch>
              <a:fillRect/>
            </a:stretch>
          </p:blipFill>
          <p:spPr bwMode="auto">
            <a:xfrm>
              <a:off x="7000892" y="928676"/>
              <a:ext cx="1751016" cy="3094028"/>
            </a:xfrm>
            <a:prstGeom prst="rect">
              <a:avLst/>
            </a:prstGeom>
            <a:noFill/>
          </p:spPr>
        </p:pic>
        <p:pic>
          <p:nvPicPr>
            <p:cNvPr id="9" name="Picture 3" descr="C:\Users\jay\Desktop\school\Final_Capston\for_report\20200529_223559.png"/>
            <p:cNvPicPr>
              <a:picLocks noChangeAspect="1" noChangeArrowheads="1"/>
            </p:cNvPicPr>
            <p:nvPr/>
          </p:nvPicPr>
          <p:blipFill>
            <a:blip r:embed="rId4"/>
            <a:srcRect l="5528" t="10143" r="6019" b="82047"/>
            <a:stretch>
              <a:fillRect/>
            </a:stretch>
          </p:blipFill>
          <p:spPr bwMode="auto">
            <a:xfrm>
              <a:off x="7000892" y="1000114"/>
              <a:ext cx="1714512" cy="285752"/>
            </a:xfrm>
            <a:prstGeom prst="rect">
              <a:avLst/>
            </a:prstGeom>
            <a:noFill/>
          </p:spPr>
        </p:pic>
      </p:grpSp>
      <p:cxnSp>
        <p:nvCxnSpPr>
          <p:cNvPr id="12" name="직선 화살표 연결선 11"/>
          <p:cNvCxnSpPr>
            <a:stCxn id="2051" idx="3"/>
            <a:endCxn id="2050" idx="1"/>
          </p:cNvCxnSpPr>
          <p:nvPr/>
        </p:nvCxnSpPr>
        <p:spPr>
          <a:xfrm>
            <a:off x="3369871" y="2285998"/>
            <a:ext cx="2416575" cy="5982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50" idx="1"/>
            <a:endCxn id="2054" idx="3"/>
          </p:cNvCxnSpPr>
          <p:nvPr/>
        </p:nvCxnSpPr>
        <p:spPr>
          <a:xfrm rot="10800000" flipV="1">
            <a:off x="2751116" y="2884292"/>
            <a:ext cx="3035330" cy="520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1406" y="142858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후기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14282" y="642924"/>
            <a:ext cx="135732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MainActivity</a:t>
            </a:r>
            <a:endParaRPr lang="en-US" altLang="ko-KR" sz="16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643438" y="571486"/>
            <a:ext cx="135732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EditImage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Activity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8662" y="1071552"/>
            <a:ext cx="7215238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액티비티간</a:t>
            </a:r>
            <a:r>
              <a:rPr lang="ko-KR" altLang="en-US" dirty="0" smtClean="0"/>
              <a:t> 이미지를 주고 받을 때 여러 개의 이미지의 이동이 있다 보니 용량의 제한이 있어서 계속해서 에러가 났다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구글링으로</a:t>
            </a:r>
            <a:r>
              <a:rPr lang="ko-KR" altLang="en-US" dirty="0" smtClean="0"/>
              <a:t> 이런저런 해결방법을 적용해 봤지만 해결되지 않아서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이용하여 이미지를 받는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이미지를 넘겨서 해결했다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06" y="142858"/>
            <a:ext cx="1143008" cy="35719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후기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214282" y="714362"/>
            <a:ext cx="1571636" cy="428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어려웠던 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8662" y="3000378"/>
            <a:ext cx="7215238" cy="15716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서버를 사용한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어플리케이션을 만들어 보는 것이 처음이라 미흡한 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문제점들도 많았지만 </a:t>
            </a:r>
            <a:r>
              <a:rPr lang="ko-KR" altLang="en-US" dirty="0" err="1" smtClean="0"/>
              <a:t>구글링을</a:t>
            </a:r>
            <a:r>
              <a:rPr lang="ko-KR" altLang="en-US" dirty="0" smtClean="0"/>
              <a:t> 통해 많은 내용을 배웠고 어려운 문제들도 시간을 들여 해결할 수 있다는 생각이 생겼다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96" y="2786064"/>
            <a:ext cx="1143008" cy="428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느낀 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764</Words>
  <Application>Microsoft Office PowerPoint</Application>
  <PresentationFormat>화면 슬라이드 쇼(16:9)</PresentationFormat>
  <Paragraphs>92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Jun's</dc:creator>
  <cp:lastModifiedBy>Jun's</cp:lastModifiedBy>
  <cp:revision>10</cp:revision>
  <dcterms:created xsi:type="dcterms:W3CDTF">2020-05-29T05:05:16Z</dcterms:created>
  <dcterms:modified xsi:type="dcterms:W3CDTF">2020-06-02T18:34:55Z</dcterms:modified>
</cp:coreProperties>
</file>