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8" autoAdjust="0"/>
    <p:restoredTop sz="94656" autoAdjust="0"/>
  </p:normalViewPr>
  <p:slideViewPr>
    <p:cSldViewPr>
      <p:cViewPr>
        <p:scale>
          <a:sx n="100" d="100"/>
          <a:sy n="100" d="100"/>
        </p:scale>
        <p:origin x="-48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2722-62B8-4441-905B-0E5B46C38F7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CEA0-67A3-44FB-A63C-7EC6E5E63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928670"/>
            <a:ext cx="178595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wait(S)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43504" y="928670"/>
            <a:ext cx="178595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wait(Q)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8860" y="4286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4286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43504" y="2214554"/>
            <a:ext cx="178595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wait(S)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19272" y="2214554"/>
            <a:ext cx="178595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wait(Q)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85918" y="4214818"/>
            <a:ext cx="178595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signal(S)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43504" y="4214818"/>
            <a:ext cx="178595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signal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3504" y="5500702"/>
            <a:ext cx="178595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signal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19272" y="5500702"/>
            <a:ext cx="178595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signal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91752" y="3477578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91752" y="3691892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V="1">
            <a:off x="2691752" y="3906206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00760" y="3477578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00760" y="3691892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V="1">
            <a:off x="6000760" y="3906206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000364" y="3000372"/>
            <a:ext cx="2520000" cy="144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 flipV="1">
            <a:off x="3052132" y="3000372"/>
            <a:ext cx="2520000" cy="144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9058" y="3286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대</a:t>
            </a:r>
            <a:r>
              <a:rPr lang="ko-KR" altLang="en-US"/>
              <a:t>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4414" y="1357298"/>
            <a:ext cx="278608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43504" y="1357298"/>
            <a:ext cx="507209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4414" y="2285992"/>
            <a:ext cx="392909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</a:t>
            </a:r>
            <a:r>
              <a:rPr lang="ko-KR" altLang="en-US" dirty="0"/>
              <a:t>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43504" y="2285992"/>
            <a:ext cx="392909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</a:t>
            </a:r>
            <a:r>
              <a:rPr lang="ko-KR" altLang="en-US" dirty="0"/>
              <a:t>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72594" y="2285992"/>
            <a:ext cx="392909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</a:t>
            </a:r>
            <a:r>
              <a:rPr lang="ko-KR" altLang="en-US" dirty="0"/>
              <a:t>지</a:t>
            </a:r>
          </a:p>
        </p:txBody>
      </p:sp>
      <p:cxnSp>
        <p:nvCxnSpPr>
          <p:cNvPr id="12" name="직선 연결선 11"/>
          <p:cNvCxnSpPr/>
          <p:nvPr/>
        </p:nvCxnSpPr>
        <p:spPr>
          <a:xfrm rot="5400000" flipH="1" flipV="1">
            <a:off x="3679025" y="2321711"/>
            <a:ext cx="292895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y\Desktop\Dev\Interview\0. ignore\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0"/>
            <a:ext cx="1080000" cy="1080000"/>
          </a:xfrm>
          <a:prstGeom prst="rect">
            <a:avLst/>
          </a:prstGeom>
          <a:noFill/>
        </p:spPr>
      </p:pic>
      <p:pic>
        <p:nvPicPr>
          <p:cNvPr id="1027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71414"/>
            <a:ext cx="1080000" cy="1080000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42844" y="2477232"/>
            <a:ext cx="900000" cy="1260000"/>
            <a:chOff x="4643438" y="2428868"/>
            <a:chExt cx="2500330" cy="3429024"/>
          </a:xfrm>
        </p:grpSpPr>
        <p:sp>
          <p:nvSpPr>
            <p:cNvPr id="8" name="직사각형 7"/>
            <p:cNvSpPr/>
            <p:nvPr/>
          </p:nvSpPr>
          <p:spPr>
            <a:xfrm>
              <a:off x="4643438" y="2428868"/>
              <a:ext cx="2500330" cy="3429024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Jay\Desktop\Dev\Interview\0. ignore\servers.png"/>
            <p:cNvPicPr>
              <a:picLocks noChangeAspect="1" noChangeArrowheads="1"/>
            </p:cNvPicPr>
            <p:nvPr/>
          </p:nvPicPr>
          <p:blipFill>
            <a:blip r:embed="rId4" cstate="print"/>
            <a:srcRect t="21429"/>
            <a:stretch>
              <a:fillRect/>
            </a:stretch>
          </p:blipFill>
          <p:spPr bwMode="auto">
            <a:xfrm>
              <a:off x="4929190" y="2643182"/>
              <a:ext cx="1984376" cy="1571636"/>
            </a:xfrm>
            <a:prstGeom prst="rect">
              <a:avLst/>
            </a:prstGeom>
            <a:noFill/>
          </p:spPr>
        </p:pic>
        <p:pic>
          <p:nvPicPr>
            <p:cNvPr id="9" name="Picture 5" descr="C:\Users\Jay\Desktop\Dev\Interview\0. ignore\servers.png"/>
            <p:cNvPicPr>
              <a:picLocks noChangeAspect="1" noChangeArrowheads="1"/>
            </p:cNvPicPr>
            <p:nvPr/>
          </p:nvPicPr>
          <p:blipFill>
            <a:blip r:embed="rId4" cstate="print"/>
            <a:srcRect t="21429"/>
            <a:stretch>
              <a:fillRect/>
            </a:stretch>
          </p:blipFill>
          <p:spPr bwMode="auto">
            <a:xfrm>
              <a:off x="4929190" y="4143380"/>
              <a:ext cx="1984376" cy="1571636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3241591" y="107157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0987" y="1159918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383455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DNS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8991" y="6202940"/>
            <a:ext cx="5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29453" y="6202940"/>
            <a:ext cx="5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1344034" y="1285860"/>
            <a:ext cx="1800000" cy="16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>
            <a:off x="1884585" y="3254583"/>
            <a:ext cx="32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 flipH="1" flipV="1">
            <a:off x="2383856" y="3232884"/>
            <a:ext cx="32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571604" y="1500174"/>
            <a:ext cx="1800000" cy="16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14942" y="6202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</a:t>
            </a:r>
            <a:r>
              <a:rPr lang="ko-KR" altLang="en-US" dirty="0"/>
              <a:t>넷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3143240" y="5084780"/>
            <a:ext cx="4742462" cy="1080000"/>
            <a:chOff x="3143240" y="5084780"/>
            <a:chExt cx="4742462" cy="1080000"/>
          </a:xfrm>
        </p:grpSpPr>
        <p:pic>
          <p:nvPicPr>
            <p:cNvPr id="1030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t="6522" b="6521"/>
            <a:stretch>
              <a:fillRect/>
            </a:stretch>
          </p:blipFill>
          <p:spPr bwMode="auto">
            <a:xfrm>
              <a:off x="3143240" y="5084780"/>
              <a:ext cx="1242000" cy="1080000"/>
            </a:xfrm>
            <a:prstGeom prst="rect">
              <a:avLst/>
            </a:prstGeom>
            <a:noFill/>
          </p:spPr>
        </p:pic>
        <p:pic>
          <p:nvPicPr>
            <p:cNvPr id="20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t="6522" b="6521"/>
            <a:stretch>
              <a:fillRect/>
            </a:stretch>
          </p:blipFill>
          <p:spPr bwMode="auto">
            <a:xfrm>
              <a:off x="6643702" y="5084780"/>
              <a:ext cx="1242000" cy="1080000"/>
            </a:xfrm>
            <a:prstGeom prst="rect">
              <a:avLst/>
            </a:prstGeom>
            <a:noFill/>
          </p:spPr>
        </p:pic>
        <p:pic>
          <p:nvPicPr>
            <p:cNvPr id="44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t="74522" b="6521"/>
            <a:stretch>
              <a:fillRect/>
            </a:stretch>
          </p:blipFill>
          <p:spPr bwMode="auto">
            <a:xfrm>
              <a:off x="5153520" y="5929330"/>
              <a:ext cx="1242000" cy="235450"/>
            </a:xfrm>
            <a:prstGeom prst="rect">
              <a:avLst/>
            </a:prstGeom>
            <a:noFill/>
          </p:spPr>
        </p:pic>
        <p:pic>
          <p:nvPicPr>
            <p:cNvPr id="45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l="40263" t="76224" b="6521"/>
            <a:stretch>
              <a:fillRect/>
            </a:stretch>
          </p:blipFill>
          <p:spPr bwMode="auto">
            <a:xfrm>
              <a:off x="4643438" y="5950466"/>
              <a:ext cx="741934" cy="214314"/>
            </a:xfrm>
            <a:prstGeom prst="rect">
              <a:avLst/>
            </a:prstGeom>
            <a:noFill/>
          </p:spPr>
        </p:pic>
        <p:pic>
          <p:nvPicPr>
            <p:cNvPr id="46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l="57519" t="74522" r="19474" b="6521"/>
            <a:stretch>
              <a:fillRect/>
            </a:stretch>
          </p:blipFill>
          <p:spPr bwMode="auto">
            <a:xfrm>
              <a:off x="6357950" y="5929330"/>
              <a:ext cx="285752" cy="235450"/>
            </a:xfrm>
            <a:prstGeom prst="rect">
              <a:avLst/>
            </a:prstGeom>
            <a:noFill/>
          </p:spPr>
        </p:pic>
        <p:pic>
          <p:nvPicPr>
            <p:cNvPr id="47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l="57519" t="74522" r="19474" b="6521"/>
            <a:stretch>
              <a:fillRect/>
            </a:stretch>
          </p:blipFill>
          <p:spPr bwMode="auto">
            <a:xfrm>
              <a:off x="4357686" y="5929330"/>
              <a:ext cx="285752" cy="235450"/>
            </a:xfrm>
            <a:prstGeom prst="rect">
              <a:avLst/>
            </a:prstGeom>
            <a:noFill/>
          </p:spPr>
        </p:pic>
        <p:sp>
          <p:nvSpPr>
            <p:cNvPr id="49" name="타원 48"/>
            <p:cNvSpPr/>
            <p:nvPr/>
          </p:nvSpPr>
          <p:spPr>
            <a:xfrm>
              <a:off x="4649658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149724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62230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162296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649922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156208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656274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155812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649526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49460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00232" y="16914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28860" y="2191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rot="5400000">
            <a:off x="5453125" y="3254583"/>
            <a:ext cx="32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5400000" flipH="1" flipV="1">
            <a:off x="5952396" y="3232884"/>
            <a:ext cx="32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43834" y="328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72264" y="328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14810" y="328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928926" y="328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-428660" y="4071942"/>
            <a:ext cx="1035851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-428660" y="1214422"/>
            <a:ext cx="1035851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786050" y="285728"/>
            <a:ext cx="2214578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214810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.com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643570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.net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072330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.org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465339" y="2714620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643306" y="4643446"/>
            <a:ext cx="178595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aver.com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86446" y="4643446"/>
            <a:ext cx="1643074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daum.net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4" idx="4"/>
            <a:endCxn id="27" idx="0"/>
          </p:cNvCxnSpPr>
          <p:nvPr/>
        </p:nvCxnSpPr>
        <p:spPr>
          <a:xfrm rot="5400000">
            <a:off x="1321571" y="214290"/>
            <a:ext cx="1785950" cy="3357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4"/>
            <a:endCxn id="7" idx="0"/>
          </p:cNvCxnSpPr>
          <p:nvPr/>
        </p:nvCxnSpPr>
        <p:spPr>
          <a:xfrm rot="16200000" flipH="1">
            <a:off x="3500430" y="1393017"/>
            <a:ext cx="1785950" cy="10001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4"/>
            <a:endCxn id="8" idx="0"/>
          </p:cNvCxnSpPr>
          <p:nvPr/>
        </p:nvCxnSpPr>
        <p:spPr>
          <a:xfrm rot="16200000" flipH="1">
            <a:off x="4214810" y="678637"/>
            <a:ext cx="1785950" cy="24288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-142908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kr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285852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.us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643174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jp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4" idx="4"/>
            <a:endCxn id="28" idx="0"/>
          </p:cNvCxnSpPr>
          <p:nvPr/>
        </p:nvCxnSpPr>
        <p:spPr>
          <a:xfrm rot="5400000">
            <a:off x="2035951" y="928670"/>
            <a:ext cx="1785950" cy="19288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4"/>
            <a:endCxn id="29" idx="0"/>
          </p:cNvCxnSpPr>
          <p:nvPr/>
        </p:nvCxnSpPr>
        <p:spPr>
          <a:xfrm rot="5400000">
            <a:off x="2714612" y="1607331"/>
            <a:ext cx="1785950" cy="571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4" idx="4"/>
            <a:endCxn id="9" idx="0"/>
          </p:cNvCxnSpPr>
          <p:nvPr/>
        </p:nvCxnSpPr>
        <p:spPr>
          <a:xfrm rot="16200000" flipH="1">
            <a:off x="4929190" y="-35743"/>
            <a:ext cx="1785950" cy="38576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4"/>
            <a:endCxn id="10" idx="0"/>
          </p:cNvCxnSpPr>
          <p:nvPr/>
        </p:nvCxnSpPr>
        <p:spPr>
          <a:xfrm rot="16200000" flipH="1">
            <a:off x="5661413" y="-767967"/>
            <a:ext cx="1714512" cy="52506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4"/>
            <a:endCxn id="11" idx="0"/>
          </p:cNvCxnSpPr>
          <p:nvPr/>
        </p:nvCxnSpPr>
        <p:spPr>
          <a:xfrm rot="5400000">
            <a:off x="4143372" y="3893347"/>
            <a:ext cx="1143008" cy="357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8" idx="4"/>
            <a:endCxn id="12" idx="0"/>
          </p:cNvCxnSpPr>
          <p:nvPr/>
        </p:nvCxnSpPr>
        <p:spPr>
          <a:xfrm rot="16200000" flipH="1">
            <a:off x="5893603" y="3929066"/>
            <a:ext cx="1143008" cy="2857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0" y="-142900"/>
            <a:ext cx="1214414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0" y="1214422"/>
            <a:ext cx="1214414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0" y="4071942"/>
            <a:ext cx="1214414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71604" y="1714488"/>
            <a:ext cx="2214578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국가 최상위 도메인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9124" y="1643050"/>
            <a:ext cx="2214578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일반 최상위 도메인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1472" y="285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18080" y="2059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⑫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85918" y="23452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28453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5918" y="32739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⑮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57356" y="1643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⑪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57356" y="1273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1128" y="416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⑨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1428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⑧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4348" y="33454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⑦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5786" y="291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786" y="24881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5786" y="1928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4348" y="1416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2910" y="9165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79</Words>
  <Application>Microsoft Office PowerPoint</Application>
  <PresentationFormat>화면 슬라이드 쇼(4:3)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349</cp:revision>
  <dcterms:created xsi:type="dcterms:W3CDTF">2021-05-22T05:00:21Z</dcterms:created>
  <dcterms:modified xsi:type="dcterms:W3CDTF">2021-05-26T14:39:52Z</dcterms:modified>
</cp:coreProperties>
</file>