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37F4-7E15-4924-B8E7-34C5C865BFA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560FA-FCA6-4955-9E99-6B4D2415F6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142984"/>
            <a:ext cx="5214974" cy="27146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1472" y="1428736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85984" y="1428736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57620" y="1428736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1472" y="2214554"/>
            <a:ext cx="1857388" cy="15001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85786" y="3143248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357554" y="2214554"/>
            <a:ext cx="1857388" cy="15001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71868" y="3143248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85984" y="857232"/>
            <a:ext cx="135732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95324" y="2000240"/>
            <a:ext cx="117634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81406" y="2000240"/>
            <a:ext cx="117634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38398" y="2571744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……</a:t>
            </a:r>
            <a:endParaRPr lang="ko-KR" alt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86446" y="1142984"/>
            <a:ext cx="9286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86446" y="1643050"/>
            <a:ext cx="92869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58016" y="1142984"/>
            <a:ext cx="114300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작업단</a:t>
            </a:r>
            <a:r>
              <a:rPr lang="ko-KR" altLang="en-US" dirty="0"/>
              <a:t>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58016" y="1643050"/>
            <a:ext cx="1143008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저장공</a:t>
            </a:r>
            <a:r>
              <a:rPr lang="ko-KR" altLang="en-US" dirty="0"/>
              <a:t>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3306" y="-24"/>
            <a:ext cx="2094588" cy="27146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29058" y="285728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000496" y="-285776"/>
            <a:ext cx="135732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</a:t>
            </a:r>
            <a:r>
              <a:rPr lang="ko-KR" altLang="en-US" dirty="0"/>
              <a:t>모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29058" y="857232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29058" y="1428736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9058" y="2000240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57290" y="3429000"/>
            <a:ext cx="2094588" cy="27146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43042" y="3714752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14480" y="3143248"/>
            <a:ext cx="135732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</a:t>
            </a:r>
            <a:r>
              <a:rPr lang="ko-KR" altLang="en-US" dirty="0"/>
              <a:t>식</a:t>
            </a:r>
            <a:r>
              <a:rPr lang="en-US" altLang="ko-KR" dirty="0" smtClean="0"/>
              <a:t>Process 1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3042" y="4286256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43042" y="4857760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3042" y="5429264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5074" y="3357562"/>
            <a:ext cx="2094588" cy="27146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00826" y="3643314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572264" y="3071810"/>
            <a:ext cx="135732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</a:t>
            </a:r>
            <a:r>
              <a:rPr lang="en-US" altLang="ko-KR" dirty="0" smtClean="0"/>
              <a:t>Process 2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00826" y="4214818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00826" y="4786322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500826" y="5357826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3" name="아래쪽 화살표 32"/>
          <p:cNvSpPr/>
          <p:nvPr/>
        </p:nvSpPr>
        <p:spPr>
          <a:xfrm rot="19253160">
            <a:off x="5545820" y="2403099"/>
            <a:ext cx="500066" cy="10001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4" name="아래쪽 화살표 33"/>
          <p:cNvSpPr/>
          <p:nvPr/>
        </p:nvSpPr>
        <p:spPr>
          <a:xfrm rot="2420965">
            <a:off x="3379019" y="2457383"/>
            <a:ext cx="500066" cy="10001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28992" y="1928802"/>
            <a:ext cx="2094588" cy="27146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14744" y="2214554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86182" y="1714488"/>
            <a:ext cx="135732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14744" y="2786058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14744" y="3357562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85720" y="1928802"/>
            <a:ext cx="2094588" cy="2714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2910" y="1643050"/>
            <a:ext cx="135732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 1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1472" y="3929066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786578" y="1928802"/>
            <a:ext cx="2094588" cy="2714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143768" y="1643050"/>
            <a:ext cx="135732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 2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72330" y="3929066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1771868" y="2428868"/>
            <a:ext cx="180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286380" y="2428868"/>
            <a:ext cx="180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0800000">
            <a:off x="1771868" y="3000372"/>
            <a:ext cx="180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286380" y="3000372"/>
            <a:ext cx="180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0800000">
            <a:off x="1771868" y="3571876"/>
            <a:ext cx="180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286380" y="3571876"/>
            <a:ext cx="180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000232" y="2000240"/>
            <a:ext cx="1500198" cy="2857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공유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29256" y="2000240"/>
            <a:ext cx="1500198" cy="2857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공유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348" y="928670"/>
            <a:ext cx="2286016" cy="35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7224" y="1142984"/>
            <a:ext cx="200026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프로세스 상태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7224" y="1643050"/>
            <a:ext cx="200026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 카운터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7224" y="2143116"/>
            <a:ext cx="200026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r>
              <a:rPr lang="ko-KR" altLang="en-US" dirty="0" smtClean="0"/>
              <a:t>레지스터들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7224" y="2643182"/>
            <a:ext cx="200026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CPU </a:t>
            </a:r>
            <a:r>
              <a:rPr lang="ko-KR" altLang="en-US" sz="1600" dirty="0" smtClean="0"/>
              <a:t>스케줄링 정보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857224" y="3143248"/>
            <a:ext cx="200026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메모리 관리 정보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14480" y="3929066"/>
            <a:ext cx="142876" cy="1428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endParaRPr lang="ko-KR" altLang="en-US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14480" y="4071942"/>
            <a:ext cx="142876" cy="1428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endParaRPr lang="ko-KR" altLang="en-US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14480" y="4214818"/>
            <a:ext cx="142876" cy="1428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endParaRPr lang="ko-KR" altLang="en-US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14480" y="4357694"/>
            <a:ext cx="142876" cy="1428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endParaRPr lang="ko-KR" altLang="en-US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3240" y="1130842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new, ready, running, </a:t>
            </a:r>
            <a:r>
              <a:rPr lang="en-US" altLang="ko-KR" dirty="0" err="1" smtClean="0"/>
              <a:t>wating</a:t>
            </a:r>
            <a:r>
              <a:rPr lang="en-US" altLang="ko-KR" dirty="0" smtClean="0"/>
              <a:t>, halted</a:t>
            </a:r>
            <a:r>
              <a:rPr lang="ko-KR" altLang="en-US" dirty="0" smtClean="0"/>
              <a:t>와 같은 상태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3240" y="164305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프로세스가 다음 </a:t>
            </a:r>
            <a:r>
              <a:rPr lang="ko-KR" altLang="en-US" smtClean="0"/>
              <a:t>실행할 명령어의 주소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43240" y="2143116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인터럽트 발생시 </a:t>
            </a:r>
            <a:r>
              <a:rPr lang="ko-KR" altLang="en-US" dirty="0" err="1" smtClean="0"/>
              <a:t>저장되어야하는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레지스터 정보들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43240" y="267555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우선순위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 큐에 대한 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스케줄 매개변수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43240" y="3143248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Base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Limit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세그먼트 테이블 등의 정보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144032" y="1857364"/>
            <a:ext cx="2000264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terminated</a:t>
            </a:r>
          </a:p>
        </p:txBody>
      </p:sp>
      <p:sp>
        <p:nvSpPr>
          <p:cNvPr id="7" name="타원 6"/>
          <p:cNvSpPr/>
          <p:nvPr/>
        </p:nvSpPr>
        <p:spPr>
          <a:xfrm>
            <a:off x="-2000296" y="1857364"/>
            <a:ext cx="2000264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</p:txBody>
      </p:sp>
      <p:sp>
        <p:nvSpPr>
          <p:cNvPr id="8" name="타원 7"/>
          <p:cNvSpPr/>
          <p:nvPr/>
        </p:nvSpPr>
        <p:spPr>
          <a:xfrm>
            <a:off x="6357950" y="3000372"/>
            <a:ext cx="2000264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running</a:t>
            </a:r>
          </a:p>
        </p:txBody>
      </p:sp>
      <p:sp>
        <p:nvSpPr>
          <p:cNvPr id="9" name="타원 8"/>
          <p:cNvSpPr/>
          <p:nvPr/>
        </p:nvSpPr>
        <p:spPr>
          <a:xfrm>
            <a:off x="770288" y="3000372"/>
            <a:ext cx="2000264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ready</a:t>
            </a:r>
          </a:p>
        </p:txBody>
      </p:sp>
      <p:sp>
        <p:nvSpPr>
          <p:cNvPr id="10" name="타원 9"/>
          <p:cNvSpPr/>
          <p:nvPr/>
        </p:nvSpPr>
        <p:spPr>
          <a:xfrm>
            <a:off x="3571868" y="5000636"/>
            <a:ext cx="2000264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waiting</a:t>
            </a:r>
          </a:p>
        </p:txBody>
      </p:sp>
      <p:cxnSp>
        <p:nvCxnSpPr>
          <p:cNvPr id="12" name="구부러진 연결선 11"/>
          <p:cNvCxnSpPr>
            <a:stCxn id="7" idx="6"/>
            <a:endCxn id="9" idx="0"/>
          </p:cNvCxnSpPr>
          <p:nvPr/>
        </p:nvCxnSpPr>
        <p:spPr>
          <a:xfrm>
            <a:off x="-32" y="2071678"/>
            <a:ext cx="1770452" cy="92869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8" idx="0"/>
            <a:endCxn id="6" idx="2"/>
          </p:cNvCxnSpPr>
          <p:nvPr/>
        </p:nvCxnSpPr>
        <p:spPr>
          <a:xfrm rot="5400000" flipH="1" flipV="1">
            <a:off x="7786710" y="1643050"/>
            <a:ext cx="928694" cy="178595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9" idx="5"/>
            <a:endCxn id="8" idx="3"/>
          </p:cNvCxnSpPr>
          <p:nvPr/>
        </p:nvCxnSpPr>
        <p:spPr>
          <a:xfrm rot="16200000" flipH="1">
            <a:off x="4564251" y="1279598"/>
            <a:ext cx="1588" cy="4173262"/>
          </a:xfrm>
          <a:prstGeom prst="curvedConnector3">
            <a:avLst>
              <a:gd name="adj1" fmla="val 45675329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0" idx="2"/>
            <a:endCxn id="9" idx="4"/>
          </p:cNvCxnSpPr>
          <p:nvPr/>
        </p:nvCxnSpPr>
        <p:spPr>
          <a:xfrm rot="10800000">
            <a:off x="1770420" y="3429000"/>
            <a:ext cx="1801448" cy="178595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8" idx="4"/>
            <a:endCxn id="10" idx="6"/>
          </p:cNvCxnSpPr>
          <p:nvPr/>
        </p:nvCxnSpPr>
        <p:spPr>
          <a:xfrm rot="5400000">
            <a:off x="5572132" y="3429000"/>
            <a:ext cx="1785950" cy="178595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8" idx="1"/>
            <a:endCxn id="9" idx="7"/>
          </p:cNvCxnSpPr>
          <p:nvPr/>
        </p:nvCxnSpPr>
        <p:spPr>
          <a:xfrm rot="16200000" flipV="1">
            <a:off x="4564251" y="976512"/>
            <a:ext cx="1588" cy="4173262"/>
          </a:xfrm>
          <a:prstGeom prst="curvedConnector3">
            <a:avLst>
              <a:gd name="adj1" fmla="val 43723439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71472" y="1857364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admitted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000496" y="2143116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143768" y="1857364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000496" y="3786190"/>
            <a:ext cx="1214446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cheduler dispatch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500166" y="4143380"/>
            <a:ext cx="1500198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I/O or event </a:t>
            </a:r>
            <a:r>
              <a:rPr lang="en-US" altLang="ko-KR" dirty="0" err="1" smtClean="0"/>
              <a:t>complition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286512" y="4071942"/>
            <a:ext cx="1357322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I/O  or event wait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131</Words>
  <Application>Microsoft Office PowerPoint</Application>
  <PresentationFormat>화면 슬라이드 쇼(4:3)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24</cp:revision>
  <dcterms:created xsi:type="dcterms:W3CDTF">2021-05-17T11:52:41Z</dcterms:created>
  <dcterms:modified xsi:type="dcterms:W3CDTF">2021-05-17T15:49:51Z</dcterms:modified>
</cp:coreProperties>
</file>