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0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89FE-0098-41E9-A129-B25860BF019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4E27-6D75-406C-AB0B-80AC12DB5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89FE-0098-41E9-A129-B25860BF019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4E27-6D75-406C-AB0B-80AC12DB5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89FE-0098-41E9-A129-B25860BF019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4E27-6D75-406C-AB0B-80AC12DB5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89FE-0098-41E9-A129-B25860BF019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4E27-6D75-406C-AB0B-80AC12DB5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89FE-0098-41E9-A129-B25860BF019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4E27-6D75-406C-AB0B-80AC12DB5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89FE-0098-41E9-A129-B25860BF019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4E27-6D75-406C-AB0B-80AC12DB5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89FE-0098-41E9-A129-B25860BF019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4E27-6D75-406C-AB0B-80AC12DB5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89FE-0098-41E9-A129-B25860BF019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4E27-6D75-406C-AB0B-80AC12DB5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89FE-0098-41E9-A129-B25860BF019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4E27-6D75-406C-AB0B-80AC12DB5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89FE-0098-41E9-A129-B25860BF019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4E27-6D75-406C-AB0B-80AC12DB5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89FE-0098-41E9-A129-B25860BF019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4E27-6D75-406C-AB0B-80AC12DB5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E89FE-0098-41E9-A129-B25860BF019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64E27-6D75-406C-AB0B-80AC12DB5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43306" y="857232"/>
            <a:ext cx="2094588" cy="10715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29058" y="1142984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자원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00496" y="571480"/>
            <a:ext cx="135732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 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57290" y="3429000"/>
            <a:ext cx="2094588" cy="10715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43042" y="3714752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자원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14480" y="3143248"/>
            <a:ext cx="135732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215074" y="3357562"/>
            <a:ext cx="2094588" cy="10715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00826" y="3643314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자원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572264" y="3071810"/>
            <a:ext cx="135732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 C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rot="5400000">
            <a:off x="2250265" y="2250273"/>
            <a:ext cx="2000264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857488" y="2285992"/>
            <a:ext cx="1214446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</a:t>
            </a:r>
            <a:r>
              <a:rPr lang="ko-KR" altLang="en-US" dirty="0"/>
              <a:t>기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286116" y="3571876"/>
            <a:ext cx="3429024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143372" y="3286124"/>
            <a:ext cx="1214446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</a:t>
            </a:r>
            <a:r>
              <a:rPr lang="ko-KR" altLang="en-US" dirty="0"/>
              <a:t>기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rot="16200000" flipV="1">
            <a:off x="4679157" y="1821645"/>
            <a:ext cx="2071702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286380" y="2357430"/>
            <a:ext cx="1214446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</a:t>
            </a:r>
            <a:r>
              <a:rPr lang="ko-KR" altLang="en-US" dirty="0"/>
              <a:t>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786182" y="4643446"/>
            <a:ext cx="857256" cy="85725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786182" y="2643182"/>
            <a:ext cx="857256" cy="85725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786182" y="785794"/>
            <a:ext cx="857256" cy="85725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571604" y="2643182"/>
            <a:ext cx="857256" cy="85725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929322" y="2643182"/>
            <a:ext cx="857256" cy="85725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6"/>
            <a:endCxn id="5" idx="2"/>
          </p:cNvCxnSpPr>
          <p:nvPr/>
        </p:nvCxnSpPr>
        <p:spPr>
          <a:xfrm>
            <a:off x="2428860" y="3071810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6"/>
            <a:endCxn id="8" idx="2"/>
          </p:cNvCxnSpPr>
          <p:nvPr/>
        </p:nvCxnSpPr>
        <p:spPr>
          <a:xfrm>
            <a:off x="4643438" y="3071810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4" idx="7"/>
          </p:cNvCxnSpPr>
          <p:nvPr/>
        </p:nvCxnSpPr>
        <p:spPr>
          <a:xfrm rot="5400000">
            <a:off x="4589334" y="3303458"/>
            <a:ext cx="1394092" cy="15369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1"/>
            <a:endCxn id="7" idx="5"/>
          </p:cNvCxnSpPr>
          <p:nvPr/>
        </p:nvCxnSpPr>
        <p:spPr>
          <a:xfrm rot="16200000" flipV="1">
            <a:off x="2410475" y="3267739"/>
            <a:ext cx="1394092" cy="16084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0"/>
            <a:endCxn id="6" idx="4"/>
          </p:cNvCxnSpPr>
          <p:nvPr/>
        </p:nvCxnSpPr>
        <p:spPr>
          <a:xfrm rot="5400000" flipH="1" flipV="1">
            <a:off x="3714744" y="2143116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5" idx="4"/>
            <a:endCxn id="4" idx="0"/>
          </p:cNvCxnSpPr>
          <p:nvPr/>
        </p:nvCxnSpPr>
        <p:spPr>
          <a:xfrm rot="5400000">
            <a:off x="3643306" y="407194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429388" y="4214818"/>
            <a:ext cx="857256" cy="85725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429520" y="471488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</a:t>
            </a:r>
            <a:r>
              <a:rPr lang="ko-KR" altLang="en-US" dirty="0"/>
              <a:t>원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6572264" y="564199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29520" y="555999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대기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17</Words>
  <Application>Microsoft Office PowerPoint</Application>
  <PresentationFormat>화면 슬라이드 쇼(4:3)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Jay</dc:creator>
  <cp:lastModifiedBy>Jay</cp:lastModifiedBy>
  <cp:revision>26</cp:revision>
  <dcterms:created xsi:type="dcterms:W3CDTF">2021-05-18T12:18:01Z</dcterms:created>
  <dcterms:modified xsi:type="dcterms:W3CDTF">2021-05-18T16:40:15Z</dcterms:modified>
</cp:coreProperties>
</file>