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1AFA-BD3C-43B8-A35E-5C7F5D724786}" type="datetimeFigureOut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102B-9BE9-4F2E-87F9-0E3ED9231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604" y="171448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8860" y="171448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pointer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71604" y="200024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71604" y="257174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71604" y="314324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71604" y="342900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71604" y="371475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28860" y="200024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71604" y="400050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71604" y="428625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428860" y="257174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571604" y="457200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428860" y="314324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571604" y="514351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428860" y="342900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28860" y="371475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571604" y="571501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428860" y="400050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43438" y="121442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pointer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5500694" y="121442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643438" y="150017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500694" y="150017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43438" y="178592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500694" y="178592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500694" y="207167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00694" y="235743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357950" y="121442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215206" y="121442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357950" y="150017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215206" y="150017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57950" y="178592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215206" y="178592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357950" y="207167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215206" y="207167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357950" y="235743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215206" y="235743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072462" y="121442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29718" y="121442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072462" y="150017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929718" y="150017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072462" y="178592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929718" y="178592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072462" y="207167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929718" y="207167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072462" y="235743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929718" y="235743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500694" y="292893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5500694" y="350043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5500694" y="378619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6357950" y="292893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15206" y="292893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357950" y="350043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15206" y="350043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357950" y="378619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215206" y="378619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072462" y="292893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929718" y="292893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072462" y="350043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929718" y="350043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072462" y="378619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929718" y="378619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5500694" y="435769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5500694" y="492919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5500694" y="521495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6357950" y="435769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7215206" y="435769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6357950" y="492919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7215206" y="492919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357950" y="521495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7215206" y="521495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8072462" y="435769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8929718" y="435769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8072462" y="492919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8929718" y="492919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8072462" y="521495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8929718" y="521495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500694" y="550070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5500694" y="578645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4643438" y="607220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5500694" y="607220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4643438" y="635795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1" name="직사각형 130"/>
          <p:cNvSpPr/>
          <p:nvPr/>
        </p:nvSpPr>
        <p:spPr>
          <a:xfrm>
            <a:off x="5500694" y="635795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643438" y="664371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5500694" y="664371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357950" y="550070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7215206" y="550070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57950" y="578645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7215206" y="578645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357950" y="607220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7215206" y="607220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357950" y="635795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7215206" y="635795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357950" y="664371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7215206" y="664371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072462" y="550070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8929718" y="550070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072462" y="578645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8929718" y="578645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8072462" y="607220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8929718" y="607220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072462" y="635795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8929718" y="635795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8072462" y="664371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8929718" y="664371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화살표 153"/>
          <p:cNvSpPr/>
          <p:nvPr/>
        </p:nvSpPr>
        <p:spPr>
          <a:xfrm>
            <a:off x="-428660" y="3286124"/>
            <a:ext cx="1428760" cy="10715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Query</a:t>
            </a:r>
            <a:endParaRPr lang="ko-KR" altLang="en-US" dirty="0"/>
          </a:p>
        </p:txBody>
      </p:sp>
      <p:cxnSp>
        <p:nvCxnSpPr>
          <p:cNvPr id="156" name="직선 화살표 연결선 155"/>
          <p:cNvCxnSpPr/>
          <p:nvPr/>
        </p:nvCxnSpPr>
        <p:spPr>
          <a:xfrm rot="16200000" flipH="1">
            <a:off x="3107521" y="3321843"/>
            <a:ext cx="1785950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rot="5400000" flipH="1" flipV="1">
            <a:off x="2893207" y="3964785"/>
            <a:ext cx="2143140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rot="16200000" flipH="1">
            <a:off x="3107521" y="2750339"/>
            <a:ext cx="1714512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rot="5400000" flipH="1" flipV="1">
            <a:off x="2857488" y="3357562"/>
            <a:ext cx="2286016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1714480" y="857232"/>
            <a:ext cx="1428760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6643702" y="500042"/>
            <a:ext cx="1428760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65" name="직사각형 164"/>
          <p:cNvSpPr/>
          <p:nvPr/>
        </p:nvSpPr>
        <p:spPr>
          <a:xfrm>
            <a:off x="4643438" y="207167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4643438" y="235743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68" name="직사각형 167"/>
          <p:cNvSpPr/>
          <p:nvPr/>
        </p:nvSpPr>
        <p:spPr>
          <a:xfrm>
            <a:off x="4643438" y="292893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70" name="직사각형 169"/>
          <p:cNvSpPr/>
          <p:nvPr/>
        </p:nvSpPr>
        <p:spPr>
          <a:xfrm>
            <a:off x="4643438" y="350043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71" name="직사각형 170"/>
          <p:cNvSpPr/>
          <p:nvPr/>
        </p:nvSpPr>
        <p:spPr>
          <a:xfrm>
            <a:off x="4643438" y="378619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73" name="직사각형 172"/>
          <p:cNvSpPr/>
          <p:nvPr/>
        </p:nvSpPr>
        <p:spPr>
          <a:xfrm>
            <a:off x="4643438" y="435769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4643438" y="492919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76" name="직사각형 175"/>
          <p:cNvSpPr/>
          <p:nvPr/>
        </p:nvSpPr>
        <p:spPr>
          <a:xfrm>
            <a:off x="4643438" y="5214950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77" name="직사각형 176"/>
          <p:cNvSpPr/>
          <p:nvPr/>
        </p:nvSpPr>
        <p:spPr>
          <a:xfrm>
            <a:off x="4643438" y="550070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78" name="직사각형 177"/>
          <p:cNvSpPr/>
          <p:nvPr/>
        </p:nvSpPr>
        <p:spPr>
          <a:xfrm>
            <a:off x="4643438" y="5786454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428625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28860" y="4572008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28860" y="5143512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28860" y="5715016"/>
            <a:ext cx="85725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71604" y="228599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71604" y="285749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428860" y="228599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428860" y="285749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571604" y="4857760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571604" y="5429264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28860" y="4857760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28860" y="5429264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500694" y="407194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500694" y="464344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6357950" y="407194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215206" y="407194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357950" y="464344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7215206" y="464344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8072462" y="407194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8929718" y="407194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8072462" y="464344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8929718" y="464344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4643438" y="407194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74" name="직사각형 173"/>
          <p:cNvSpPr/>
          <p:nvPr/>
        </p:nvSpPr>
        <p:spPr>
          <a:xfrm>
            <a:off x="4643438" y="464344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5500694" y="264318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6357950" y="264318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215206" y="264318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8072462" y="264318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929718" y="264318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4643438" y="2643182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5500694" y="321468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357950" y="321468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215206" y="321468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072462" y="321468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929718" y="321468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4643438" y="3214686"/>
            <a:ext cx="857256" cy="2857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6210" y="785794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39086" y="785794"/>
            <a:ext cx="64294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8860" y="2000240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71736" y="2000240"/>
            <a:ext cx="64294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86446" y="2000240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29322" y="2000240"/>
            <a:ext cx="64294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8662" y="3429000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1538" y="3429000"/>
            <a:ext cx="64294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43240" y="3429000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86116" y="3429000"/>
            <a:ext cx="64294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86380" y="3429000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29256" y="3429000"/>
            <a:ext cx="64294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29520" y="3429000"/>
            <a:ext cx="92869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72396" y="3429000"/>
            <a:ext cx="64294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0" idx="3"/>
            <a:endCxn id="12" idx="1"/>
          </p:cNvCxnSpPr>
          <p:nvPr/>
        </p:nvCxnSpPr>
        <p:spPr>
          <a:xfrm>
            <a:off x="1857356" y="3643314"/>
            <a:ext cx="1285884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연결선 19"/>
          <p:cNvCxnSpPr>
            <a:stCxn id="12" idx="3"/>
            <a:endCxn id="14" idx="1"/>
          </p:cNvCxnSpPr>
          <p:nvPr/>
        </p:nvCxnSpPr>
        <p:spPr>
          <a:xfrm>
            <a:off x="4071934" y="3643314"/>
            <a:ext cx="1214446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연결선 24"/>
          <p:cNvCxnSpPr>
            <a:stCxn id="14" idx="3"/>
            <a:endCxn id="16" idx="1"/>
          </p:cNvCxnSpPr>
          <p:nvPr/>
        </p:nvCxnSpPr>
        <p:spPr>
          <a:xfrm>
            <a:off x="6215074" y="3643314"/>
            <a:ext cx="1214446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연결선 27"/>
          <p:cNvCxnSpPr>
            <a:endCxn id="11" idx="0"/>
          </p:cNvCxnSpPr>
          <p:nvPr/>
        </p:nvCxnSpPr>
        <p:spPr>
          <a:xfrm rot="10800000" flipV="1">
            <a:off x="1393010" y="2428868"/>
            <a:ext cx="1035851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3" idx="0"/>
          </p:cNvCxnSpPr>
          <p:nvPr/>
        </p:nvCxnSpPr>
        <p:spPr>
          <a:xfrm rot="16200000" flipH="1">
            <a:off x="2946785" y="2768198"/>
            <a:ext cx="1000132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5072066" y="2643182"/>
            <a:ext cx="100013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y\Desktop\Dev\Interview\4. Database 사진&amp;프레젠테이션 자료\1\다운로드.png"/>
          <p:cNvPicPr>
            <a:picLocks noChangeAspect="1" noChangeArrowheads="1"/>
          </p:cNvPicPr>
          <p:nvPr/>
        </p:nvPicPr>
        <p:blipFill>
          <a:blip r:embed="rId2"/>
          <a:srcRect b="16308"/>
          <a:stretch>
            <a:fillRect/>
          </a:stretch>
        </p:blipFill>
        <p:spPr bwMode="auto">
          <a:xfrm>
            <a:off x="214282" y="357166"/>
            <a:ext cx="7637080" cy="4643470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2500298" y="4000504"/>
            <a:ext cx="500066" cy="71438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071934" y="4000504"/>
            <a:ext cx="500066" cy="71438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72132" y="4000504"/>
            <a:ext cx="500066" cy="71438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7" idx="4"/>
          </p:cNvCxnSpPr>
          <p:nvPr/>
        </p:nvCxnSpPr>
        <p:spPr>
          <a:xfrm rot="16200000" flipH="1">
            <a:off x="3161099" y="4304115"/>
            <a:ext cx="1000132" cy="18216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4"/>
          </p:cNvCxnSpPr>
          <p:nvPr/>
        </p:nvCxnSpPr>
        <p:spPr>
          <a:xfrm rot="16200000" flipH="1">
            <a:off x="4018355" y="5018495"/>
            <a:ext cx="928694" cy="3214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4"/>
          </p:cNvCxnSpPr>
          <p:nvPr/>
        </p:nvCxnSpPr>
        <p:spPr>
          <a:xfrm rot="5400000">
            <a:off x="4804174" y="4625587"/>
            <a:ext cx="928694" cy="11072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71934" y="5786454"/>
            <a:ext cx="2214578" cy="571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Double Linked List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321836" y="1928803"/>
            <a:ext cx="500066" cy="71438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893472" y="1928803"/>
            <a:ext cx="500066" cy="71438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571870" y="1142984"/>
            <a:ext cx="2786080" cy="7858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143506" y="1214422"/>
            <a:ext cx="1285882" cy="7143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715008" y="428604"/>
            <a:ext cx="2214578" cy="571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Single Linked List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2643182"/>
            <a:ext cx="157163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활성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(Active)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6050" y="1500174"/>
            <a:ext cx="228601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부분 완료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1821637" y="1893083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H="1">
            <a:off x="1821637" y="3178967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786050" y="3786190"/>
            <a:ext cx="228601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</a:t>
            </a:r>
            <a:r>
              <a:rPr lang="ko-KR" altLang="en-US" dirty="0" smtClean="0"/>
              <a:t>패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29388" y="1500174"/>
            <a:ext cx="228601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429388" y="3786190"/>
            <a:ext cx="228601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철회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86380" y="178592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286380" y="407194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28794" y="2143116"/>
            <a:ext cx="6463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성공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285860"/>
            <a:ext cx="28575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86842" y="1285860"/>
            <a:ext cx="28575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7" idx="0"/>
            <a:endCxn id="18" idx="0"/>
          </p:cNvCxnSpPr>
          <p:nvPr/>
        </p:nvCxnSpPr>
        <p:spPr>
          <a:xfrm rot="5400000" flipH="1" flipV="1">
            <a:off x="4536297" y="-3107561"/>
            <a:ext cx="1588" cy="8786842"/>
          </a:xfrm>
          <a:prstGeom prst="bentConnector3">
            <a:avLst>
              <a:gd name="adj1" fmla="val 2465756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28992" y="0"/>
            <a:ext cx="228601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Transcation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28794" y="3429000"/>
            <a:ext cx="6463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오</a:t>
            </a:r>
            <a:r>
              <a:rPr lang="ko-KR" altLang="en-US" dirty="0" smtClean="0"/>
              <a:t>류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rot="5400000">
            <a:off x="3321835" y="296465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1934" y="2714620"/>
            <a:ext cx="6463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중단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14942" y="1285860"/>
            <a:ext cx="101181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cxnSp>
        <p:nvCxnSpPr>
          <p:cNvPr id="35" name="꺾인 연결선 34"/>
          <p:cNvCxnSpPr>
            <a:stCxn id="37" idx="3"/>
            <a:endCxn id="40" idx="3"/>
          </p:cNvCxnSpPr>
          <p:nvPr/>
        </p:nvCxnSpPr>
        <p:spPr>
          <a:xfrm flipV="1">
            <a:off x="5286380" y="2035959"/>
            <a:ext cx="1588" cy="192882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000628" y="3857628"/>
            <a:ext cx="28575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00628" y="1928802"/>
            <a:ext cx="28575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43504" y="4143380"/>
            <a:ext cx="113114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 Rollback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72066" y="2857496"/>
            <a:ext cx="15107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To </a:t>
            </a:r>
            <a:r>
              <a:rPr lang="en-US" altLang="ko-KR" dirty="0" err="1" smtClean="0"/>
              <a:t>SavePoint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92</Words>
  <Application>Microsoft Office PowerPoint</Application>
  <PresentationFormat>화면 슬라이드 쇼(4:3)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75</cp:revision>
  <dcterms:created xsi:type="dcterms:W3CDTF">2021-05-30T12:06:52Z</dcterms:created>
  <dcterms:modified xsi:type="dcterms:W3CDTF">2021-05-31T10:52:01Z</dcterms:modified>
</cp:coreProperties>
</file>