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4548" y="-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7563-7092-424B-8D86-3E7566CE3D0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AADF-3FD9-4E9B-AC5C-8002A1CBDB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v\Interview\0. ignore\compu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2214578" cy="2214578"/>
          </a:xfrm>
          <a:prstGeom prst="rect">
            <a:avLst/>
          </a:prstGeom>
          <a:noFill/>
        </p:spPr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2000240"/>
            <a:ext cx="1571604" cy="15716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5786" y="371475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3834" y="371475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28926" y="2498718"/>
            <a:ext cx="396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2928926" y="3357562"/>
            <a:ext cx="396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28926" y="1714488"/>
            <a:ext cx="39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934" y="1214422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TCP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2071678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Request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2928934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Response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28926" y="4357694"/>
            <a:ext cx="39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9058" y="3643314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TCP </a:t>
            </a:r>
            <a:r>
              <a:rPr lang="ko-KR" altLang="en-US" dirty="0" smtClean="0"/>
              <a:t>연결 해제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rot="5400000" flipH="1" flipV="1">
            <a:off x="4407902" y="4050718"/>
            <a:ext cx="875619" cy="73846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V="1">
            <a:off x="4483888" y="4091427"/>
            <a:ext cx="854446" cy="678221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/>
          <p:cNvSpPr/>
          <p:nvPr/>
        </p:nvSpPr>
        <p:spPr>
          <a:xfrm>
            <a:off x="1643042" y="2357430"/>
            <a:ext cx="1357322" cy="13573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7" descr="C:\Users\Jay\Desktop\Dev\Interview\0. ignore\pap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5667720"/>
            <a:ext cx="1080000" cy="1080000"/>
          </a:xfrm>
          <a:prstGeom prst="rect">
            <a:avLst/>
          </a:prstGeom>
          <a:noFill/>
        </p:spPr>
      </p:pic>
      <p:pic>
        <p:nvPicPr>
          <p:cNvPr id="2051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2528" y="2940934"/>
            <a:ext cx="1260000" cy="12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2052" name="Picture 4" descr="C:\Users\Jay\Desktop\Dev\Interview\0. ignore\certific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1470" y="3883512"/>
            <a:ext cx="1260000" cy="12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9" name="TextBox 8"/>
          <p:cNvSpPr txBox="1"/>
          <p:nvPr/>
        </p:nvSpPr>
        <p:spPr>
          <a:xfrm>
            <a:off x="7215206" y="6282466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공개키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41142" y="6288984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8280" y="4155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7549542" y="4976988"/>
            <a:ext cx="76088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01024" y="47390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1428728" y="5882034"/>
            <a:ext cx="5290422" cy="37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5" descr="C:\Users\Jay\Desktop\Dev\Interview\0. ignore\pass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9282" y="5524844"/>
            <a:ext cx="781808" cy="781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28" name="TextBox 27"/>
          <p:cNvSpPr txBox="1"/>
          <p:nvPr/>
        </p:nvSpPr>
        <p:spPr>
          <a:xfrm>
            <a:off x="3786182" y="5381968"/>
            <a:ext cx="1071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sz="900" dirty="0" smtClean="0"/>
              <a:t>공개키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서버정보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06" y="513137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CA(</a:t>
            </a:r>
            <a:r>
              <a:rPr lang="ko-KR" altLang="en-US" dirty="0" smtClean="0"/>
              <a:t>인증기관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5" name="Picture 7" descr="C:\Users\Jay\Desktop\Dev\Interview\0. ignore\paper.png"/>
          <p:cNvPicPr>
            <a:picLocks noChangeAspect="1" noChangeArrowheads="1"/>
          </p:cNvPicPr>
          <p:nvPr/>
        </p:nvPicPr>
        <p:blipFill>
          <a:blip r:embed="rId2" cstate="print">
            <a:lum bright="52000"/>
          </a:blip>
          <a:srcRect/>
          <a:stretch>
            <a:fillRect/>
          </a:stretch>
        </p:blipFill>
        <p:spPr bwMode="auto">
          <a:xfrm>
            <a:off x="6563834" y="5453406"/>
            <a:ext cx="1080000" cy="1080000"/>
          </a:xfrm>
          <a:prstGeom prst="rect">
            <a:avLst/>
          </a:prstGeom>
          <a:noFill/>
        </p:spPr>
      </p:pic>
      <p:pic>
        <p:nvPicPr>
          <p:cNvPr id="35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6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7215206" y="5500702"/>
            <a:ext cx="781808" cy="781808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solidFill>
              <a:schemeClr val="lt1">
                <a:alpha val="73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40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5510194"/>
            <a:ext cx="781808" cy="781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2" name="TextBox 41"/>
          <p:cNvSpPr txBox="1"/>
          <p:nvPr/>
        </p:nvSpPr>
        <p:spPr>
          <a:xfrm>
            <a:off x="6643702" y="652497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서버 정보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-714412" y="357187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2052" idx="0"/>
            <a:endCxn id="54" idx="2"/>
          </p:cNvCxnSpPr>
          <p:nvPr/>
        </p:nvCxnSpPr>
        <p:spPr>
          <a:xfrm rot="5400000" flipH="1" flipV="1">
            <a:off x="285049" y="3593355"/>
            <a:ext cx="563638" cy="16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9513" y="3058264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공개키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05291" y="3407322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비밀키</a:t>
            </a:r>
          </a:p>
        </p:txBody>
      </p:sp>
      <p:pic>
        <p:nvPicPr>
          <p:cNvPr id="56" name="Picture 5" descr="C:\Users\Jay\Desktop\Dev\Interview\0. ignore\passke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2643182"/>
            <a:ext cx="781808" cy="781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58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6" cstate="print">
            <a:lum bright="-100000" contrast="-1000"/>
          </a:blip>
          <a:srcRect/>
          <a:stretch>
            <a:fillRect/>
          </a:stretch>
        </p:blipFill>
        <p:spPr bwMode="auto">
          <a:xfrm>
            <a:off x="285720" y="2214554"/>
            <a:ext cx="781808" cy="781808"/>
          </a:xfrm>
          <a:prstGeom prst="rect">
            <a:avLst/>
          </a:prstGeom>
          <a:solidFill>
            <a:schemeClr val="accent2">
              <a:alpha val="29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cxnSp>
        <p:nvCxnSpPr>
          <p:cNvPr id="62" name="직선 화살표 연결선 61"/>
          <p:cNvCxnSpPr>
            <a:stCxn id="56" idx="3"/>
          </p:cNvCxnSpPr>
          <p:nvPr/>
        </p:nvCxnSpPr>
        <p:spPr>
          <a:xfrm>
            <a:off x="1639032" y="3034086"/>
            <a:ext cx="43263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57290" y="22859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암호</a:t>
            </a:r>
            <a:r>
              <a:rPr lang="ko-KR" altLang="en-US" dirty="0"/>
              <a:t>화</a:t>
            </a:r>
          </a:p>
        </p:txBody>
      </p:sp>
      <p:sp>
        <p:nvSpPr>
          <p:cNvPr id="66" name="타원 65"/>
          <p:cNvSpPr/>
          <p:nvPr/>
        </p:nvSpPr>
        <p:spPr>
          <a:xfrm>
            <a:off x="5929322" y="2357430"/>
            <a:ext cx="1357322" cy="13573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215074" y="3357562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암호화된 인증서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928926" y="3000372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4744" y="25717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58" idx="3"/>
            <a:endCxn id="2058" idx="1"/>
          </p:cNvCxnSpPr>
          <p:nvPr/>
        </p:nvCxnSpPr>
        <p:spPr>
          <a:xfrm flipV="1">
            <a:off x="1067528" y="760710"/>
            <a:ext cx="6030686" cy="1844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8" name="Picture 10" descr="C:\Users\Jay\Desktop\Dev\Interview\0. ignore\brows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8214" y="130710"/>
            <a:ext cx="1260000" cy="1260000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3500430" y="12144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4664" y="134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브라우저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03297" y="459798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심의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5786" y="6286520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공개키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00760" y="1071546"/>
            <a:ext cx="63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공개키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4282" y="659639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서버 정보</a:t>
            </a:r>
            <a:endParaRPr lang="ko-KR" altLang="en-US" sz="1100" dirty="0"/>
          </a:p>
        </p:txBody>
      </p:sp>
      <p:pic>
        <p:nvPicPr>
          <p:cNvPr id="2059" name="Picture 11" descr="C:\Users\Jay\Desktop\Dev\Interview\0. ignore\certif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1670" y="2643182"/>
            <a:ext cx="72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4" name="TextBox 93"/>
          <p:cNvSpPr txBox="1"/>
          <p:nvPr/>
        </p:nvSpPr>
        <p:spPr>
          <a:xfrm>
            <a:off x="1643042" y="35004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발급한 인증서</a:t>
            </a:r>
            <a:endParaRPr lang="ko-KR" altLang="en-US" dirty="0"/>
          </a:p>
        </p:txBody>
      </p:sp>
      <p:pic>
        <p:nvPicPr>
          <p:cNvPr id="96" name="Picture 11" descr="C:\Users\Jay\Desktop\Dev\Interview\0. ignore\certifica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6512" y="2643182"/>
            <a:ext cx="72000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6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6" cstate="print">
            <a:lum bright="-100000" contrast="-1000"/>
          </a:blip>
          <a:srcRect/>
          <a:stretch>
            <a:fillRect/>
          </a:stretch>
        </p:blipFill>
        <p:spPr bwMode="auto">
          <a:xfrm>
            <a:off x="5286380" y="500042"/>
            <a:ext cx="781808" cy="781808"/>
          </a:xfrm>
          <a:prstGeom prst="rect">
            <a:avLst/>
          </a:prstGeom>
          <a:solidFill>
            <a:schemeClr val="accent2">
              <a:alpha val="29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cxnSp>
        <p:nvCxnSpPr>
          <p:cNvPr id="100" name="직선 화살표 연결선 99"/>
          <p:cNvCxnSpPr/>
          <p:nvPr/>
        </p:nvCxnSpPr>
        <p:spPr>
          <a:xfrm rot="5400000" flipH="1" flipV="1">
            <a:off x="1643042" y="1857364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1" name="Picture 7" descr="C:\Users\Jay\Desktop\Dev\Interview\0. ignore\pap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12" y="-233378"/>
            <a:ext cx="1080000" cy="1080000"/>
          </a:xfrm>
          <a:prstGeom prst="rect">
            <a:avLst/>
          </a:prstGeom>
          <a:noFill/>
        </p:spPr>
      </p:pic>
      <p:pic>
        <p:nvPicPr>
          <p:cNvPr id="102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7422" y="-390904"/>
            <a:ext cx="781808" cy="781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>
            <a:off x="-357222" y="6572272"/>
            <a:ext cx="1500198" cy="10001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ay\Desktop\Dev\Interview\0. ignore\computer.png"/>
          <p:cNvPicPr>
            <a:picLocks noChangeAspect="1" noChangeArrowheads="1"/>
          </p:cNvPicPr>
          <p:nvPr/>
        </p:nvPicPr>
        <p:blipFill>
          <a:blip r:embed="rId2"/>
          <a:srcRect t="18735" b="17567"/>
          <a:stretch>
            <a:fillRect/>
          </a:stretch>
        </p:blipFill>
        <p:spPr bwMode="auto">
          <a:xfrm>
            <a:off x="857224" y="142852"/>
            <a:ext cx="1906569" cy="12144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pic>
        <p:nvPicPr>
          <p:cNvPr id="2051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6438" y="142852"/>
            <a:ext cx="1201710" cy="1201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cxnSp>
        <p:nvCxnSpPr>
          <p:cNvPr id="6" name="직선 화살표 연결선 5"/>
          <p:cNvCxnSpPr/>
          <p:nvPr/>
        </p:nvCxnSpPr>
        <p:spPr>
          <a:xfrm>
            <a:off x="2000264" y="2428868"/>
            <a:ext cx="50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4644" y="185736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Client Hello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1960924" y="3357562"/>
            <a:ext cx="50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3206" y="2857496"/>
            <a:ext cx="17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Server Hello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714908" y="2571744"/>
            <a:ext cx="862356" cy="785818"/>
            <a:chOff x="5929322" y="2357430"/>
            <a:chExt cx="1357322" cy="1357322"/>
          </a:xfrm>
        </p:grpSpPr>
        <p:sp>
          <p:nvSpPr>
            <p:cNvPr id="18" name="타원 17"/>
            <p:cNvSpPr/>
            <p:nvPr/>
          </p:nvSpPr>
          <p:spPr>
            <a:xfrm>
              <a:off x="5929322" y="2357430"/>
              <a:ext cx="1357322" cy="13573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6" descr="C:\Users\Jay\Desktop\Dev\Interview\0. ignore\ke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86512" y="2500306"/>
              <a:ext cx="781808" cy="7818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sp>
        <p:nvSpPr>
          <p:cNvPr id="20" name="TextBox 19"/>
          <p:cNvSpPr txBox="1"/>
          <p:nvPr/>
        </p:nvSpPr>
        <p:spPr>
          <a:xfrm>
            <a:off x="5715004" y="2995854"/>
            <a:ext cx="107157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CA</a:t>
            </a:r>
            <a:r>
              <a:rPr lang="ko-KR" altLang="en-US" sz="1100" dirty="0" smtClean="0"/>
              <a:t>에서 받은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인증</a:t>
            </a:r>
            <a:r>
              <a:rPr lang="ko-KR" altLang="en-US" sz="1100" dirty="0"/>
              <a:t>서</a:t>
            </a:r>
            <a:endParaRPr lang="ko-KR" altLang="en-US" dirty="0"/>
          </a:p>
        </p:txBody>
      </p:sp>
      <p:pic>
        <p:nvPicPr>
          <p:cNvPr id="4099" name="Picture 3" descr="C:\Users\Jay\Desktop\Dev\Interview\0. ignore\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60" y="1857364"/>
            <a:ext cx="571504" cy="571504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839789" y="1785926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©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40" y="2071678"/>
            <a:ext cx="136287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암호화 방식리스트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743471" y="2727060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®</a:t>
            </a:r>
            <a:endParaRPr lang="ko-KR" altLang="en-US" sz="1100" dirty="0"/>
          </a:p>
        </p:txBody>
      </p:sp>
      <p:pic>
        <p:nvPicPr>
          <p:cNvPr id="37" name="Picture 3" descr="C:\Users\Jay\Desktop\Dev\Interview\0. ignore\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98" y="3143248"/>
            <a:ext cx="571504" cy="571504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5792698" y="3426741"/>
            <a:ext cx="93968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서버가 택한</a:t>
            </a:r>
            <a:endParaRPr lang="en-US" altLang="ko-KR" sz="1100" dirty="0" smtClean="0"/>
          </a:p>
          <a:p>
            <a:r>
              <a:rPr lang="ko-KR" altLang="en-US" sz="1100" dirty="0" smtClean="0"/>
              <a:t>암호화 방식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1736737" y="1571612"/>
            <a:ext cx="120619" cy="75724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56504" y="1571612"/>
            <a:ext cx="120619" cy="75724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42844" y="3429000"/>
            <a:ext cx="461359" cy="500066"/>
            <a:chOff x="5396525" y="142852"/>
            <a:chExt cx="796914" cy="796914"/>
          </a:xfrm>
        </p:grpSpPr>
        <p:pic>
          <p:nvPicPr>
            <p:cNvPr id="42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pic>
          <p:nvPicPr>
            <p:cNvPr id="43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sp>
        <p:nvSpPr>
          <p:cNvPr id="44" name="TextBox 43"/>
          <p:cNvSpPr txBox="1"/>
          <p:nvPr/>
        </p:nvSpPr>
        <p:spPr>
          <a:xfrm>
            <a:off x="714348" y="3571876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®</a:t>
            </a:r>
            <a:endParaRPr lang="ko-KR" altLang="en-US" sz="11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1406" y="1714488"/>
            <a:ext cx="461359" cy="500066"/>
            <a:chOff x="5396525" y="142852"/>
            <a:chExt cx="796914" cy="796914"/>
          </a:xfrm>
        </p:grpSpPr>
        <p:pic>
          <p:nvPicPr>
            <p:cNvPr id="46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47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48" name="TextBox 47"/>
          <p:cNvSpPr txBox="1"/>
          <p:nvPr/>
        </p:nvSpPr>
        <p:spPr>
          <a:xfrm>
            <a:off x="624815" y="1857364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©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000232" y="7070750"/>
            <a:ext cx="504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642910" y="4357694"/>
            <a:ext cx="862356" cy="785818"/>
            <a:chOff x="5929322" y="2357430"/>
            <a:chExt cx="1357322" cy="1357322"/>
          </a:xfrm>
        </p:grpSpPr>
        <p:sp>
          <p:nvSpPr>
            <p:cNvPr id="55" name="타원 54"/>
            <p:cNvSpPr/>
            <p:nvPr/>
          </p:nvSpPr>
          <p:spPr>
            <a:xfrm>
              <a:off x="5929322" y="2357430"/>
              <a:ext cx="1357322" cy="13573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6" descr="C:\Users\Jay\Desktop\Dev\Interview\0. ignore\ke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86512" y="2500306"/>
              <a:ext cx="781808" cy="7818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pic>
        <p:nvPicPr>
          <p:cNvPr id="57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7" cstate="print">
            <a:lum bright="-100000" contrast="-1000"/>
          </a:blip>
          <a:srcRect/>
          <a:stretch>
            <a:fillRect/>
          </a:stretch>
        </p:blipFill>
        <p:spPr bwMode="auto">
          <a:xfrm>
            <a:off x="142844" y="4143380"/>
            <a:ext cx="781808" cy="781808"/>
          </a:xfrm>
          <a:prstGeom prst="rect">
            <a:avLst/>
          </a:prstGeom>
          <a:solidFill>
            <a:schemeClr val="accent2">
              <a:alpha val="29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8" name="TextBox 57"/>
          <p:cNvSpPr txBox="1"/>
          <p:nvPr/>
        </p:nvSpPr>
        <p:spPr>
          <a:xfrm>
            <a:off x="285720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-71438" y="5429264"/>
            <a:ext cx="461359" cy="500066"/>
            <a:chOff x="5396525" y="142852"/>
            <a:chExt cx="796914" cy="796914"/>
          </a:xfrm>
        </p:grpSpPr>
        <p:pic>
          <p:nvPicPr>
            <p:cNvPr id="60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pic>
          <p:nvPicPr>
            <p:cNvPr id="61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64" name="그룹 63"/>
          <p:cNvGrpSpPr/>
          <p:nvPr/>
        </p:nvGrpSpPr>
        <p:grpSpPr>
          <a:xfrm>
            <a:off x="428596" y="5429264"/>
            <a:ext cx="461359" cy="500066"/>
            <a:chOff x="5396525" y="142852"/>
            <a:chExt cx="796914" cy="796914"/>
          </a:xfrm>
        </p:grpSpPr>
        <p:pic>
          <p:nvPicPr>
            <p:cNvPr id="65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66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68" name="TextBox 67"/>
          <p:cNvSpPr txBox="1"/>
          <p:nvPr/>
        </p:nvSpPr>
        <p:spPr>
          <a:xfrm>
            <a:off x="-857288" y="5929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암</a:t>
            </a:r>
            <a:r>
              <a:rPr lang="ko-KR" altLang="en-US" smtClean="0"/>
              <a:t>호화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3643274" y="6286520"/>
            <a:ext cx="1500198" cy="10001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286612" y="6643710"/>
            <a:ext cx="1500198" cy="10001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5" descr="C:\Users\Jay\Desktop\Dev\Interview\0. ignore\passke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72298" y="6286520"/>
            <a:ext cx="781808" cy="781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84" name="TextBox 83"/>
          <p:cNvSpPr txBox="1"/>
          <p:nvPr/>
        </p:nvSpPr>
        <p:spPr>
          <a:xfrm>
            <a:off x="7643802" y="7500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-1928858" y="6917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공개키</a:t>
            </a:r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858116" y="6357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밀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14580" y="728665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클라이언트가 만든 키 전송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rot="5400000">
            <a:off x="35687" y="639367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-928726" y="8286784"/>
            <a:ext cx="235745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Key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072298" y="9001164"/>
            <a:ext cx="235745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Key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-214346" y="8786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</a:t>
            </a:r>
            <a:r>
              <a:rPr lang="ko-KR" altLang="en-US"/>
              <a:t>키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58116" y="9501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</a:t>
            </a:r>
            <a:r>
              <a:rPr lang="ko-KR" altLang="en-US"/>
              <a:t>키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rot="5400000">
            <a:off x="7857735" y="8643561"/>
            <a:ext cx="571505" cy="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960892" y="8298926"/>
            <a:ext cx="504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57686" y="792959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357818" y="1643050"/>
            <a:ext cx="461359" cy="500066"/>
            <a:chOff x="5396525" y="142852"/>
            <a:chExt cx="796914" cy="796914"/>
          </a:xfrm>
        </p:grpSpPr>
        <p:pic>
          <p:nvPicPr>
            <p:cNvPr id="4098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22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</p:grpSp>
      <p:grpSp>
        <p:nvGrpSpPr>
          <p:cNvPr id="31" name="그룹 30"/>
          <p:cNvGrpSpPr/>
          <p:nvPr/>
        </p:nvGrpSpPr>
        <p:grpSpPr>
          <a:xfrm>
            <a:off x="4714908" y="3214686"/>
            <a:ext cx="461359" cy="500066"/>
            <a:chOff x="5396525" y="142852"/>
            <a:chExt cx="796914" cy="796914"/>
          </a:xfrm>
        </p:grpSpPr>
        <p:pic>
          <p:nvPicPr>
            <p:cNvPr id="32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pic>
          <p:nvPicPr>
            <p:cNvPr id="33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07" name="그룹 106"/>
          <p:cNvGrpSpPr/>
          <p:nvPr/>
        </p:nvGrpSpPr>
        <p:grpSpPr>
          <a:xfrm>
            <a:off x="7786710" y="1785926"/>
            <a:ext cx="461359" cy="500066"/>
            <a:chOff x="5396525" y="142852"/>
            <a:chExt cx="796914" cy="796914"/>
          </a:xfrm>
        </p:grpSpPr>
        <p:pic>
          <p:nvPicPr>
            <p:cNvPr id="108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  <p:pic>
          <p:nvPicPr>
            <p:cNvPr id="109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110" name="TextBox 109"/>
          <p:cNvSpPr txBox="1"/>
          <p:nvPr/>
        </p:nvSpPr>
        <p:spPr>
          <a:xfrm>
            <a:off x="8340119" y="1928802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©</a:t>
            </a:r>
            <a:endParaRPr lang="ko-KR" altLang="en-US" sz="11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7786710" y="2714620"/>
            <a:ext cx="461359" cy="500066"/>
            <a:chOff x="5396525" y="142852"/>
            <a:chExt cx="796914" cy="796914"/>
          </a:xfrm>
        </p:grpSpPr>
        <p:pic>
          <p:nvPicPr>
            <p:cNvPr id="112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96525" y="142852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pic>
          <p:nvPicPr>
            <p:cNvPr id="113" name="Picture 2" descr="C:\Users\Jay\Desktop\Dev\Interview\0. ignore\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10839" y="357166"/>
              <a:ext cx="582600" cy="582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</p:grpSp>
      <p:sp>
        <p:nvSpPr>
          <p:cNvPr id="114" name="TextBox 113"/>
          <p:cNvSpPr txBox="1"/>
          <p:nvPr/>
        </p:nvSpPr>
        <p:spPr>
          <a:xfrm>
            <a:off x="8358214" y="2857496"/>
            <a:ext cx="10182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랜덤데이터</a:t>
            </a:r>
            <a:r>
              <a:rPr lang="en-US" altLang="ko-KR" sz="1100" dirty="0" smtClean="0"/>
              <a:t>®</a:t>
            </a:r>
            <a:endParaRPr lang="ko-KR" altLang="en-US" sz="1100" dirty="0"/>
          </a:p>
        </p:txBody>
      </p:sp>
      <p:sp>
        <p:nvSpPr>
          <p:cNvPr id="115" name="직사각형 114"/>
          <p:cNvSpPr/>
          <p:nvPr/>
        </p:nvSpPr>
        <p:spPr>
          <a:xfrm>
            <a:off x="-714412" y="6858000"/>
            <a:ext cx="235745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 master secret</a:t>
            </a:r>
            <a:endParaRPr lang="ko-KR" altLang="en-US" dirty="0"/>
          </a:p>
        </p:txBody>
      </p:sp>
      <p:pic>
        <p:nvPicPr>
          <p:cNvPr id="63" name="Picture 6" descr="C:\Users\Jay\Desktop\Dev\Interview\0. ignore\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00164" y="6631687"/>
            <a:ext cx="496711" cy="452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119" name="직사각형 118"/>
          <p:cNvSpPr/>
          <p:nvPr/>
        </p:nvSpPr>
        <p:spPr>
          <a:xfrm>
            <a:off x="3286116" y="6572272"/>
            <a:ext cx="235745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 master secret</a:t>
            </a:r>
            <a:endParaRPr lang="ko-KR" altLang="en-US" dirty="0"/>
          </a:p>
        </p:txBody>
      </p:sp>
      <p:cxnSp>
        <p:nvCxnSpPr>
          <p:cNvPr id="120" name="직선 화살표 연결선 119"/>
          <p:cNvCxnSpPr/>
          <p:nvPr/>
        </p:nvCxnSpPr>
        <p:spPr>
          <a:xfrm rot="5400000">
            <a:off x="-820775" y="767876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000892" y="6858000"/>
            <a:ext cx="235745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 master secret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7000892" y="7786718"/>
            <a:ext cx="235745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 master secret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072330" y="1428736"/>
            <a:ext cx="1643074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암호문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357290" y="1428736"/>
            <a:ext cx="1643074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평문</a:t>
            </a:r>
            <a:endParaRPr lang="ko-KR" altLang="en-US" dirty="0"/>
          </a:p>
        </p:txBody>
      </p:sp>
      <p:pic>
        <p:nvPicPr>
          <p:cNvPr id="3074" name="Picture 2" descr="C:\Users\Jay\Desktop\Dev\Interview\0. ignore\k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500042"/>
            <a:ext cx="1080000" cy="1080000"/>
          </a:xfrm>
          <a:prstGeom prst="rect">
            <a:avLst/>
          </a:prstGeom>
          <a:noFill/>
        </p:spPr>
      </p:pic>
      <p:pic>
        <p:nvPicPr>
          <p:cNvPr id="3076" name="Picture 4" descr="C:\Users\Jay\Desktop\Dev\Interview\0. ignore\key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143116"/>
            <a:ext cx="1080000" cy="1080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714876" y="1214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암호화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071802" y="1714488"/>
            <a:ext cx="36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912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3400892" y="2071679"/>
            <a:ext cx="3600000" cy="1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C:\Users\Jay\Desktop\Dev\Interview\0. ignore\ke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286124"/>
            <a:ext cx="1080000" cy="1080000"/>
          </a:xfrm>
          <a:prstGeom prst="rect">
            <a:avLst/>
          </a:prstGeom>
          <a:noFill/>
        </p:spPr>
      </p:pic>
      <p:pic>
        <p:nvPicPr>
          <p:cNvPr id="26" name="Picture 4" descr="C:\Users\Jay\Desktop\Dev\Interview\0. ignore\key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357562"/>
            <a:ext cx="1080000" cy="10800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214678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공개키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3504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ay\Desktop\Dev\Interview\0. ignore\key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43372" y="428604"/>
            <a:ext cx="1080000" cy="1080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7072330" y="1428736"/>
            <a:ext cx="1643074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암호문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1428736"/>
            <a:ext cx="1643074" cy="857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평문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1214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암호화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71802" y="1714488"/>
            <a:ext cx="360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912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복호화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400892" y="2071679"/>
            <a:ext cx="3600000" cy="1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대칭키</a:t>
            </a:r>
            <a:endParaRPr lang="ko-KR" altLang="en-US" dirty="0"/>
          </a:p>
        </p:txBody>
      </p:sp>
      <p:pic>
        <p:nvPicPr>
          <p:cNvPr id="17" name="Picture 3" descr="C:\Users\Jay\Desktop\Dev\Interview\0. ignore\key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57752" y="2071678"/>
            <a:ext cx="1080000" cy="1080000"/>
          </a:xfrm>
          <a:prstGeom prst="rect">
            <a:avLst/>
          </a:prstGeom>
          <a:noFill/>
        </p:spPr>
      </p:pic>
      <p:pic>
        <p:nvPicPr>
          <p:cNvPr id="18" name="Picture 3" descr="C:\Users\Jay\Desktop\Dev\Interview\0. ignore\key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357687" y="3429000"/>
            <a:ext cx="1080000" cy="1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136</Words>
  <Application>Microsoft Office PowerPoint</Application>
  <PresentationFormat>화면 슬라이드 쇼(4:3)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53</cp:revision>
  <dcterms:created xsi:type="dcterms:W3CDTF">2021-05-21T10:06:10Z</dcterms:created>
  <dcterms:modified xsi:type="dcterms:W3CDTF">2021-05-22T02:28:13Z</dcterms:modified>
</cp:coreProperties>
</file>