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005-1879-4CF9-B6BE-C3A8D17EC49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D323-AE35-4D61-BC50-964D2AF1C1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-24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285860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6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1285860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2714620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11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500702"/>
            <a:ext cx="1080000" cy="108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cxnSp>
        <p:nvCxnSpPr>
          <p:cNvPr id="14" name="직선 화살표 연결선 13"/>
          <p:cNvCxnSpPr>
            <a:stCxn id="1026" idx="3"/>
            <a:endCxn id="1027" idx="1"/>
          </p:cNvCxnSpPr>
          <p:nvPr/>
        </p:nvCxnSpPr>
        <p:spPr>
          <a:xfrm>
            <a:off x="1348298" y="539976"/>
            <a:ext cx="608122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027" idx="1"/>
          </p:cNvCxnSpPr>
          <p:nvPr/>
        </p:nvCxnSpPr>
        <p:spPr>
          <a:xfrm>
            <a:off x="1348298" y="1825860"/>
            <a:ext cx="60812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027" idx="1"/>
          </p:cNvCxnSpPr>
          <p:nvPr/>
        </p:nvCxnSpPr>
        <p:spPr>
          <a:xfrm flipV="1">
            <a:off x="1348298" y="1825860"/>
            <a:ext cx="6081222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4143380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21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5572140"/>
            <a:ext cx="1080000" cy="108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cxnSp>
        <p:nvCxnSpPr>
          <p:cNvPr id="22" name="직선 화살표 연결선 21"/>
          <p:cNvCxnSpPr>
            <a:stCxn id="20" idx="3"/>
            <a:endCxn id="1027" idx="1"/>
          </p:cNvCxnSpPr>
          <p:nvPr/>
        </p:nvCxnSpPr>
        <p:spPr>
          <a:xfrm flipV="1">
            <a:off x="1348298" y="1825860"/>
            <a:ext cx="6081222" cy="285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3"/>
            <a:endCxn id="11" idx="1"/>
          </p:cNvCxnSpPr>
          <p:nvPr/>
        </p:nvCxnSpPr>
        <p:spPr>
          <a:xfrm flipV="1">
            <a:off x="1348298" y="6040702"/>
            <a:ext cx="608122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-714404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29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91612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30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20372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cxnSp>
        <p:nvCxnSpPr>
          <p:cNvPr id="31" name="직선 화살표 연결선 30"/>
          <p:cNvCxnSpPr>
            <a:stCxn id="28" idx="3"/>
            <a:endCxn id="1027" idx="1"/>
          </p:cNvCxnSpPr>
          <p:nvPr/>
        </p:nvCxnSpPr>
        <p:spPr>
          <a:xfrm>
            <a:off x="2365852" y="-174404"/>
            <a:ext cx="5063668" cy="200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3"/>
            <a:endCxn id="1027" idx="1"/>
          </p:cNvCxnSpPr>
          <p:nvPr/>
        </p:nvCxnSpPr>
        <p:spPr>
          <a:xfrm>
            <a:off x="2365852" y="1031612"/>
            <a:ext cx="5063668" cy="79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3"/>
            <a:endCxn id="1027" idx="1"/>
          </p:cNvCxnSpPr>
          <p:nvPr/>
        </p:nvCxnSpPr>
        <p:spPr>
          <a:xfrm flipV="1">
            <a:off x="2365852" y="1825860"/>
            <a:ext cx="5063668" cy="63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49132"/>
            <a:ext cx="1080000" cy="108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cxnSp>
        <p:nvCxnSpPr>
          <p:cNvPr id="35" name="직선 화살표 연결선 34"/>
          <p:cNvCxnSpPr>
            <a:stCxn id="34" idx="3"/>
            <a:endCxn id="1027" idx="1"/>
          </p:cNvCxnSpPr>
          <p:nvPr/>
        </p:nvCxnSpPr>
        <p:spPr>
          <a:xfrm flipV="1">
            <a:off x="2365852" y="1825860"/>
            <a:ext cx="5063668" cy="2063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-714404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9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9161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0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92037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4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4913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80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78632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26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-24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1285860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7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2714620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0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4143380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1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98" y="5572140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20174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14" name="직선 화살표 연결선 13"/>
          <p:cNvCxnSpPr>
            <a:stCxn id="1026" idx="3"/>
            <a:endCxn id="2050" idx="1"/>
          </p:cNvCxnSpPr>
          <p:nvPr/>
        </p:nvCxnSpPr>
        <p:spPr>
          <a:xfrm>
            <a:off x="1348298" y="539976"/>
            <a:ext cx="3580892" cy="2286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2050" idx="1"/>
          </p:cNvCxnSpPr>
          <p:nvPr/>
        </p:nvCxnSpPr>
        <p:spPr>
          <a:xfrm>
            <a:off x="1348298" y="1825860"/>
            <a:ext cx="3580892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050" idx="1"/>
          </p:cNvCxnSpPr>
          <p:nvPr/>
        </p:nvCxnSpPr>
        <p:spPr>
          <a:xfrm flipV="1">
            <a:off x="1357290" y="2825992"/>
            <a:ext cx="3571900" cy="38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3"/>
            <a:endCxn id="2050" idx="1"/>
          </p:cNvCxnSpPr>
          <p:nvPr/>
        </p:nvCxnSpPr>
        <p:spPr>
          <a:xfrm flipV="1">
            <a:off x="1348298" y="2825992"/>
            <a:ext cx="3580892" cy="1857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3"/>
            <a:endCxn id="2050" idx="1"/>
          </p:cNvCxnSpPr>
          <p:nvPr/>
        </p:nvCxnSpPr>
        <p:spPr>
          <a:xfrm flipV="1">
            <a:off x="1348298" y="2825992"/>
            <a:ext cx="3580892" cy="3286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3"/>
            <a:endCxn id="2050" idx="1"/>
          </p:cNvCxnSpPr>
          <p:nvPr/>
        </p:nvCxnSpPr>
        <p:spPr>
          <a:xfrm>
            <a:off x="2365852" y="-174404"/>
            <a:ext cx="2563338" cy="3000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3"/>
            <a:endCxn id="2050" idx="1"/>
          </p:cNvCxnSpPr>
          <p:nvPr/>
        </p:nvCxnSpPr>
        <p:spPr>
          <a:xfrm>
            <a:off x="2365852" y="1031612"/>
            <a:ext cx="2563338" cy="179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3"/>
            <a:endCxn id="2050" idx="1"/>
          </p:cNvCxnSpPr>
          <p:nvPr/>
        </p:nvCxnSpPr>
        <p:spPr>
          <a:xfrm>
            <a:off x="2365852" y="2460372"/>
            <a:ext cx="2563338" cy="365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3"/>
            <a:endCxn id="2050" idx="1"/>
          </p:cNvCxnSpPr>
          <p:nvPr/>
        </p:nvCxnSpPr>
        <p:spPr>
          <a:xfrm flipV="1">
            <a:off x="2365852" y="2825992"/>
            <a:ext cx="2563338" cy="1063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285992"/>
            <a:ext cx="1080000" cy="1080000"/>
          </a:xfrm>
          <a:prstGeom prst="rect">
            <a:avLst/>
          </a:prstGeom>
          <a:noFill/>
        </p:spPr>
      </p:pic>
      <p:cxnSp>
        <p:nvCxnSpPr>
          <p:cNvPr id="81" name="직선 화살표 연결선 80"/>
          <p:cNvCxnSpPr>
            <a:stCxn id="80" idx="3"/>
            <a:endCxn id="2050" idx="1"/>
          </p:cNvCxnSpPr>
          <p:nvPr/>
        </p:nvCxnSpPr>
        <p:spPr>
          <a:xfrm flipV="1">
            <a:off x="2365852" y="2825992"/>
            <a:ext cx="2563338" cy="2500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3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227756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4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42070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86" name="직선 화살표 연결선 85"/>
          <p:cNvCxnSpPr>
            <a:stCxn id="2050" idx="3"/>
            <a:endCxn id="1027" idx="1"/>
          </p:cNvCxnSpPr>
          <p:nvPr/>
        </p:nvCxnSpPr>
        <p:spPr>
          <a:xfrm flipV="1">
            <a:off x="6009190" y="960174"/>
            <a:ext cx="1706082" cy="186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050" idx="3"/>
            <a:endCxn id="83" idx="1"/>
          </p:cNvCxnSpPr>
          <p:nvPr/>
        </p:nvCxnSpPr>
        <p:spPr>
          <a:xfrm flipV="1">
            <a:off x="6009190" y="2817562"/>
            <a:ext cx="1706082" cy="8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050" idx="3"/>
            <a:endCxn id="84" idx="1"/>
          </p:cNvCxnSpPr>
          <p:nvPr/>
        </p:nvCxnSpPr>
        <p:spPr>
          <a:xfrm>
            <a:off x="6009190" y="2825992"/>
            <a:ext cx="1706082" cy="2134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14282" y="6715148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4429124" y="3500438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143736" y="5572140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643438" y="2857496"/>
            <a:ext cx="1643074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1111 - &gt; .201</a:t>
            </a:r>
          </a:p>
          <a:p>
            <a:pPr algn="ctr"/>
            <a:r>
              <a:rPr lang="en-US" altLang="ko-KR" dirty="0" smtClean="0"/>
              <a:t>1122 - &gt; .202</a:t>
            </a:r>
          </a:p>
          <a:p>
            <a:pPr algn="ctr"/>
            <a:r>
              <a:rPr lang="en-US" altLang="ko-KR" dirty="0" smtClean="0"/>
              <a:t>2222 - &gt; .203</a:t>
            </a:r>
            <a:endParaRPr lang="ko-KR" altLang="en-US" dirty="0"/>
          </a:p>
        </p:txBody>
      </p:sp>
      <p:pic>
        <p:nvPicPr>
          <p:cNvPr id="7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20174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19" name="직선 화살표 연결선 18"/>
          <p:cNvCxnSpPr/>
          <p:nvPr/>
        </p:nvCxnSpPr>
        <p:spPr>
          <a:xfrm>
            <a:off x="1500166" y="2643182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868" y="2285992"/>
            <a:ext cx="1634644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3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227756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4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42070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86" name="직선 화살표 연결선 85"/>
          <p:cNvCxnSpPr>
            <a:endCxn id="1027" idx="1"/>
          </p:cNvCxnSpPr>
          <p:nvPr/>
        </p:nvCxnSpPr>
        <p:spPr>
          <a:xfrm rot="5400000" flipH="1" flipV="1">
            <a:off x="6302264" y="1087298"/>
            <a:ext cx="154013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3" idx="1"/>
          </p:cNvCxnSpPr>
          <p:nvPr/>
        </p:nvCxnSpPr>
        <p:spPr>
          <a:xfrm>
            <a:off x="6500826" y="2786058"/>
            <a:ext cx="1214446" cy="3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4" idx="1"/>
          </p:cNvCxnSpPr>
          <p:nvPr/>
        </p:nvCxnSpPr>
        <p:spPr>
          <a:xfrm rot="16200000" flipH="1">
            <a:off x="6163603" y="3409033"/>
            <a:ext cx="181745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11121" y="3428976"/>
            <a:ext cx="1000132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4429124" y="4286232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00364" y="142852"/>
            <a:ext cx="271464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L4 </a:t>
            </a:r>
            <a:r>
              <a:rPr lang="ko-KR" altLang="en-US" dirty="0" err="1" smtClean="0"/>
              <a:t>로드밸런싱</a:t>
            </a:r>
            <a:r>
              <a:rPr lang="en-US" altLang="ko-KR" dirty="0" smtClean="0"/>
              <a:t>(port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84450" y="220241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223.130.195.200:1111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4450" y="321468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223.130.195.200:2222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192880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799" y="15716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85799" y="563143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223.130.195.203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85799" y="34290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223.130.195.202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500166" y="3143248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85720" y="4929198"/>
            <a:ext cx="6357982" cy="1857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네트워크계층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전송계층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(IP,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MAC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프로토콜에 따라 분산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643438" y="2857496"/>
            <a:ext cx="1643074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cafe - &gt; .201</a:t>
            </a:r>
          </a:p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ews - &gt; .202</a:t>
            </a:r>
          </a:p>
          <a:p>
            <a:pPr algn="ctr"/>
            <a:r>
              <a:rPr lang="en-US" altLang="ko-KR" dirty="0" smtClean="0"/>
              <a:t>blog - &gt; .203</a:t>
            </a:r>
            <a:endParaRPr lang="ko-KR" altLang="en-US" dirty="0"/>
          </a:p>
        </p:txBody>
      </p:sp>
      <p:pic>
        <p:nvPicPr>
          <p:cNvPr id="7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20174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19" name="직선 화살표 연결선 18"/>
          <p:cNvCxnSpPr/>
          <p:nvPr/>
        </p:nvCxnSpPr>
        <p:spPr>
          <a:xfrm>
            <a:off x="1500166" y="2643182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868" y="2285992"/>
            <a:ext cx="1634644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3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227756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4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420702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86" name="직선 화살표 연결선 85"/>
          <p:cNvCxnSpPr>
            <a:endCxn id="1027" idx="1"/>
          </p:cNvCxnSpPr>
          <p:nvPr/>
        </p:nvCxnSpPr>
        <p:spPr>
          <a:xfrm rot="5400000" flipH="1" flipV="1">
            <a:off x="6302264" y="1087298"/>
            <a:ext cx="1540132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3" idx="1"/>
          </p:cNvCxnSpPr>
          <p:nvPr/>
        </p:nvCxnSpPr>
        <p:spPr>
          <a:xfrm>
            <a:off x="6500826" y="2786058"/>
            <a:ext cx="1214446" cy="3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4" idx="1"/>
          </p:cNvCxnSpPr>
          <p:nvPr/>
        </p:nvCxnSpPr>
        <p:spPr>
          <a:xfrm rot="16200000" flipH="1">
            <a:off x="6163603" y="3409033"/>
            <a:ext cx="181745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11121" y="3428976"/>
            <a:ext cx="1000132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4429124" y="4286232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00364" y="142852"/>
            <a:ext cx="271464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L7 </a:t>
            </a:r>
            <a:r>
              <a:rPr lang="ko-KR" altLang="en-US" dirty="0" err="1" smtClean="0"/>
              <a:t>로드밸런싱</a:t>
            </a:r>
            <a:r>
              <a:rPr lang="en-US" altLang="ko-KR" dirty="0" smtClean="0"/>
              <a:t>(URL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4450" y="3214686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223.130.195.200/blog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192880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799" y="15716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85799" y="563143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223.130.195.203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85799" y="34290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223.130.195.202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500166" y="3143248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4450" y="221455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223.130.195.200/cafe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5720" y="4929198"/>
            <a:ext cx="6357982" cy="1857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애플리케이션 계층</a:t>
            </a:r>
            <a:endParaRPr lang="en-US" altLang="ko-KR" dirty="0" smtClean="0"/>
          </a:p>
          <a:p>
            <a:r>
              <a:rPr lang="en-US" altLang="ko-KR" dirty="0" smtClean="0"/>
              <a:t>(HTTP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쿠키등</a:t>
            </a:r>
            <a:r>
              <a:rPr lang="ko-KR" altLang="en-US" dirty="0" smtClean="0"/>
              <a:t> 사용자 요청을 기준으로 분산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1080000" cy="108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80" y="357166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19" name="직선 화살표 연결선 18"/>
          <p:cNvCxnSpPr/>
          <p:nvPr/>
        </p:nvCxnSpPr>
        <p:spPr>
          <a:xfrm>
            <a:off x="1500166" y="2643182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554" y="2285992"/>
            <a:ext cx="1634644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3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80" y="2214554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4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80" y="4357694"/>
            <a:ext cx="1080000" cy="10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86" name="직선 화살표 연결선 85"/>
          <p:cNvCxnSpPr/>
          <p:nvPr/>
        </p:nvCxnSpPr>
        <p:spPr>
          <a:xfrm flipV="1">
            <a:off x="6143636" y="785794"/>
            <a:ext cx="1500198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10800000" flipV="1">
            <a:off x="6286512" y="1071546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11121" y="3428976"/>
            <a:ext cx="1000132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4286248" y="3786190"/>
            <a:ext cx="2000264" cy="428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28707" y="150860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28707" y="556842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223.130.195.203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28707" y="336599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223.130.195.202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>
            <a:off x="1477686" y="3141659"/>
            <a:ext cx="288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4450" y="221455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6873" y="34290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223.130.195.200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9858412" y="2928934"/>
            <a:ext cx="285752" cy="1428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429388" y="857232"/>
            <a:ext cx="285752" cy="1428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058" y="571480"/>
            <a:ext cx="1080000" cy="1080000"/>
          </a:xfrm>
          <a:prstGeom prst="rect">
            <a:avLst/>
          </a:prstGeom>
          <a:noFill/>
        </p:spPr>
      </p:pic>
      <p:pic>
        <p:nvPicPr>
          <p:cNvPr id="3075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5286388"/>
            <a:ext cx="1080000" cy="1080000"/>
          </a:xfrm>
          <a:prstGeom prst="rect">
            <a:avLst/>
          </a:prstGeom>
          <a:noFill/>
        </p:spPr>
      </p:pic>
      <p:pic>
        <p:nvPicPr>
          <p:cNvPr id="3076" name="Picture 4" descr="C:\Users\Jay\Desktop\Dev\Interview\0. ignore\clou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28660" y="3286124"/>
            <a:ext cx="1080000" cy="1080000"/>
          </a:xfrm>
          <a:prstGeom prst="rect">
            <a:avLst/>
          </a:prstGeom>
          <a:noFill/>
        </p:spPr>
      </p:pic>
      <p:sp>
        <p:nvSpPr>
          <p:cNvPr id="7" name="원통 6"/>
          <p:cNvSpPr/>
          <p:nvPr/>
        </p:nvSpPr>
        <p:spPr>
          <a:xfrm>
            <a:off x="2537868" y="3366029"/>
            <a:ext cx="1643074" cy="8572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GATEWAY/</a:t>
            </a:r>
            <a:br>
              <a:rPr lang="en-US" altLang="ko-KR" dirty="0" smtClean="0"/>
            </a:br>
            <a:r>
              <a:rPr lang="en-US" altLang="ko-KR" dirty="0" smtClean="0"/>
              <a:t>Router</a:t>
            </a:r>
            <a:endParaRPr lang="ko-KR" altLang="en-US" dirty="0"/>
          </a:p>
        </p:txBody>
      </p:sp>
      <p:pic>
        <p:nvPicPr>
          <p:cNvPr id="8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286388"/>
            <a:ext cx="1080000" cy="1080000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 rot="5400000">
            <a:off x="2285984" y="292893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874158" y="3713164"/>
            <a:ext cx="2269082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57224" y="4071942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 flipH="1" flipV="1">
            <a:off x="2606661" y="2964653"/>
            <a:ext cx="192962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3071802" y="4214818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3428992" y="4071942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35941" y="163090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642974" y="4357694"/>
            <a:ext cx="16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89978" y="6357958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0562" y="6357958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Server2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000628" y="714356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000628" y="300037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balancer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9144032" y="300037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Destination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rot="5400000">
            <a:off x="4964909" y="205106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86578" y="3214686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29322" y="1643050"/>
            <a:ext cx="16431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Source IP : A</a:t>
            </a:r>
          </a:p>
          <a:p>
            <a:r>
              <a:rPr lang="en-US" altLang="ko-KR" sz="1200" dirty="0" smtClean="0"/>
              <a:t>Destination IP : B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6429388" y="3429000"/>
            <a:ext cx="16431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Source IP : A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Destination IP : B-1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00760" y="3429000"/>
            <a:ext cx="78581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DNAT</a:t>
            </a:r>
            <a:endParaRPr lang="ko-KR" altLang="en-US" dirty="0"/>
          </a:p>
        </p:txBody>
      </p:sp>
      <p:cxnSp>
        <p:nvCxnSpPr>
          <p:cNvPr id="67" name="꺾인 연결선 66"/>
          <p:cNvCxnSpPr>
            <a:stCxn id="70" idx="0"/>
            <a:endCxn id="74" idx="3"/>
          </p:cNvCxnSpPr>
          <p:nvPr/>
        </p:nvCxnSpPr>
        <p:spPr>
          <a:xfrm rot="16200000" flipV="1">
            <a:off x="7358082" y="285728"/>
            <a:ext cx="2000264" cy="328614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79703" y="1714488"/>
            <a:ext cx="164310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Source IP :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altLang="ko-KR" sz="1200" dirty="0" smtClean="0"/>
              <a:t>Destination IP : A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8858280" y="1643050"/>
            <a:ext cx="78581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SNAT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857752" y="571480"/>
            <a:ext cx="50006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IP:A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4857752" y="2857496"/>
            <a:ext cx="50006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IP:B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8929718" y="2857496"/>
            <a:ext cx="64294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IP:B-1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71604" y="3643314"/>
            <a:ext cx="2428892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71604" y="4643446"/>
            <a:ext cx="2428892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00496" y="4643446"/>
            <a:ext cx="1357322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941" y="3635499"/>
            <a:ext cx="1357322" cy="100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4348" y="1071546"/>
            <a:ext cx="257176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678893" y="1678769"/>
            <a:ext cx="121444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85786" y="1643050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214942" y="2285992"/>
            <a:ext cx="257176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7179487" y="1678769"/>
            <a:ext cx="121444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14942" y="1071546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14348" y="3571876"/>
            <a:ext cx="257176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107919" y="4178305"/>
            <a:ext cx="121444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000232" y="4286256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214942" y="4786322"/>
            <a:ext cx="257176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4608513" y="4178305"/>
            <a:ext cx="121444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00826" y="3571876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144</Words>
  <Application>Microsoft Office PowerPoint</Application>
  <PresentationFormat>화면 슬라이드 쇼(4:3)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56</cp:revision>
  <dcterms:created xsi:type="dcterms:W3CDTF">2021-05-28T04:57:14Z</dcterms:created>
  <dcterms:modified xsi:type="dcterms:W3CDTF">2021-05-28T14:27:02Z</dcterms:modified>
</cp:coreProperties>
</file>