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8" autoAdjust="0"/>
    <p:restoredTop sz="94656" autoAdjust="0"/>
  </p:normalViewPr>
  <p:slideViewPr>
    <p:cSldViewPr>
      <p:cViewPr>
        <p:scale>
          <a:sx n="100" d="100"/>
          <a:sy n="100" d="100"/>
        </p:scale>
        <p:origin x="-1116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2722-62B8-4441-905B-0E5B46C38F78}" type="datetimeFigureOut">
              <a:rPr lang="ko-KR" altLang="en-US" smtClean="0"/>
              <a:pPr/>
              <a:t>2021-05-29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CEA0-67A3-44FB-A63C-7EC6E5E63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5918" y="928670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43504" y="928670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wait(Q)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8860" y="4286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4286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43504" y="2214554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wait(S)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19272" y="2214554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wait(Q)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85918" y="4214818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signal(S)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43504" y="4214818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signal(Q)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43504" y="5500702"/>
            <a:ext cx="1785950" cy="1071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signal(S)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19272" y="5500702"/>
            <a:ext cx="1785950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signal(Q)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91752" y="3477578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691752" y="3691892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V="1">
            <a:off x="2691752" y="3906206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00760" y="3477578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00760" y="3691892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V="1">
            <a:off x="6000760" y="3906206"/>
            <a:ext cx="45720" cy="457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000364" y="3000372"/>
            <a:ext cx="2520000" cy="144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 flipV="1">
            <a:off x="3052132" y="3000372"/>
            <a:ext cx="2520000" cy="144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3286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</a:t>
            </a:r>
            <a:r>
              <a:rPr lang="ko-KR" altLang="en-US"/>
              <a:t>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y\Desktop\Dev\Interview\0. ignore\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0"/>
            <a:ext cx="1080000" cy="1080000"/>
          </a:xfrm>
          <a:prstGeom prst="rect">
            <a:avLst/>
          </a:prstGeom>
          <a:noFill/>
        </p:spPr>
      </p:pic>
      <p:pic>
        <p:nvPicPr>
          <p:cNvPr id="1027" name="Picture 3" descr="C:\Users\Jay\Desktop\Dev\Interview\0. ignore\serv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71414"/>
            <a:ext cx="1080000" cy="1080000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42844" y="2477232"/>
            <a:ext cx="900000" cy="1260000"/>
            <a:chOff x="4643438" y="2428868"/>
            <a:chExt cx="2500330" cy="3429024"/>
          </a:xfrm>
        </p:grpSpPr>
        <p:sp>
          <p:nvSpPr>
            <p:cNvPr id="8" name="직사각형 7"/>
            <p:cNvSpPr/>
            <p:nvPr/>
          </p:nvSpPr>
          <p:spPr>
            <a:xfrm>
              <a:off x="4643438" y="2428868"/>
              <a:ext cx="2500330" cy="3429024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 descr="C:\Users\Jay\Desktop\Dev\Interview\0. ignore\servers.png"/>
            <p:cNvPicPr>
              <a:picLocks noChangeAspect="1" noChangeArrowheads="1"/>
            </p:cNvPicPr>
            <p:nvPr/>
          </p:nvPicPr>
          <p:blipFill>
            <a:blip r:embed="rId4" cstate="print"/>
            <a:srcRect t="21429"/>
            <a:stretch>
              <a:fillRect/>
            </a:stretch>
          </p:blipFill>
          <p:spPr bwMode="auto">
            <a:xfrm>
              <a:off x="4929190" y="2643182"/>
              <a:ext cx="1984376" cy="1571636"/>
            </a:xfrm>
            <a:prstGeom prst="rect">
              <a:avLst/>
            </a:prstGeom>
            <a:noFill/>
          </p:spPr>
        </p:pic>
        <p:pic>
          <p:nvPicPr>
            <p:cNvPr id="9" name="Picture 5" descr="C:\Users\Jay\Desktop\Dev\Interview\0. ignore\servers.png"/>
            <p:cNvPicPr>
              <a:picLocks noChangeAspect="1" noChangeArrowheads="1"/>
            </p:cNvPicPr>
            <p:nvPr/>
          </p:nvPicPr>
          <p:blipFill>
            <a:blip r:embed="rId4" cstate="print"/>
            <a:srcRect t="21429"/>
            <a:stretch>
              <a:fillRect/>
            </a:stretch>
          </p:blipFill>
          <p:spPr bwMode="auto">
            <a:xfrm>
              <a:off x="4929190" y="4143380"/>
              <a:ext cx="1984376" cy="1571636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3241591" y="107157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0987" y="1159918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383455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DNS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8991" y="6202940"/>
            <a:ext cx="5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29453" y="6202940"/>
            <a:ext cx="5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1344034" y="1285860"/>
            <a:ext cx="1800000" cy="16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>
            <a:off x="1884585" y="3254583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 flipH="1" flipV="1">
            <a:off x="2383856" y="3232884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571604" y="1500174"/>
            <a:ext cx="1800000" cy="16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4942" y="62029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3143240" y="5084780"/>
            <a:ext cx="4742462" cy="1080000"/>
            <a:chOff x="3143240" y="5084780"/>
            <a:chExt cx="4742462" cy="1080000"/>
          </a:xfrm>
        </p:grpSpPr>
        <p:pic>
          <p:nvPicPr>
            <p:cNvPr id="1030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t="6522" b="6521"/>
            <a:stretch>
              <a:fillRect/>
            </a:stretch>
          </p:blipFill>
          <p:spPr bwMode="auto">
            <a:xfrm>
              <a:off x="3143240" y="5084780"/>
              <a:ext cx="1242000" cy="1080000"/>
            </a:xfrm>
            <a:prstGeom prst="rect">
              <a:avLst/>
            </a:prstGeom>
            <a:noFill/>
          </p:spPr>
        </p:pic>
        <p:pic>
          <p:nvPicPr>
            <p:cNvPr id="20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t="6522" b="6521"/>
            <a:stretch>
              <a:fillRect/>
            </a:stretch>
          </p:blipFill>
          <p:spPr bwMode="auto">
            <a:xfrm>
              <a:off x="6643702" y="5084780"/>
              <a:ext cx="1242000" cy="1080000"/>
            </a:xfrm>
            <a:prstGeom prst="rect">
              <a:avLst/>
            </a:prstGeom>
            <a:noFill/>
          </p:spPr>
        </p:pic>
        <p:pic>
          <p:nvPicPr>
            <p:cNvPr id="44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t="74522" b="6521"/>
            <a:stretch>
              <a:fillRect/>
            </a:stretch>
          </p:blipFill>
          <p:spPr bwMode="auto">
            <a:xfrm>
              <a:off x="5153520" y="5929330"/>
              <a:ext cx="1242000" cy="235450"/>
            </a:xfrm>
            <a:prstGeom prst="rect">
              <a:avLst/>
            </a:prstGeom>
            <a:noFill/>
          </p:spPr>
        </p:pic>
        <p:pic>
          <p:nvPicPr>
            <p:cNvPr id="45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l="40263" t="76224" b="6521"/>
            <a:stretch>
              <a:fillRect/>
            </a:stretch>
          </p:blipFill>
          <p:spPr bwMode="auto">
            <a:xfrm>
              <a:off x="4643438" y="5950466"/>
              <a:ext cx="741934" cy="214314"/>
            </a:xfrm>
            <a:prstGeom prst="rect">
              <a:avLst/>
            </a:prstGeom>
            <a:noFill/>
          </p:spPr>
        </p:pic>
        <p:pic>
          <p:nvPicPr>
            <p:cNvPr id="46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l="57519" t="74522" r="19474" b="6521"/>
            <a:stretch>
              <a:fillRect/>
            </a:stretch>
          </p:blipFill>
          <p:spPr bwMode="auto">
            <a:xfrm>
              <a:off x="6357950" y="5929330"/>
              <a:ext cx="285752" cy="235450"/>
            </a:xfrm>
            <a:prstGeom prst="rect">
              <a:avLst/>
            </a:prstGeom>
            <a:noFill/>
          </p:spPr>
        </p:pic>
        <p:pic>
          <p:nvPicPr>
            <p:cNvPr id="47" name="Picture 6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5" cstate="print"/>
            <a:srcRect l="57519" t="74522" r="19474" b="6521"/>
            <a:stretch>
              <a:fillRect/>
            </a:stretch>
          </p:blipFill>
          <p:spPr bwMode="auto">
            <a:xfrm>
              <a:off x="4357686" y="5929330"/>
              <a:ext cx="285752" cy="235450"/>
            </a:xfrm>
            <a:prstGeom prst="rect">
              <a:avLst/>
            </a:prstGeom>
            <a:noFill/>
          </p:spPr>
        </p:pic>
        <p:sp>
          <p:nvSpPr>
            <p:cNvPr id="49" name="타원 48"/>
            <p:cNvSpPr/>
            <p:nvPr/>
          </p:nvSpPr>
          <p:spPr>
            <a:xfrm>
              <a:off x="4649658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149724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62230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162296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6649922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156208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656274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155812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649526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49460" y="5929330"/>
              <a:ext cx="214314" cy="21431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00232" y="16914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28860" y="2191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5453125" y="3254583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5400000" flipH="1" flipV="1">
            <a:off x="5952396" y="3232884"/>
            <a:ext cx="3240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43834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72264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14810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928926" y="32861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-428660" y="4071942"/>
            <a:ext cx="1035851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-428660" y="1214422"/>
            <a:ext cx="1035851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786050" y="285728"/>
            <a:ext cx="2214578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214810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.com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643570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.net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72330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.org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465339" y="2714620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643306" y="4643446"/>
            <a:ext cx="178595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ko-KR" dirty="0" smtClean="0"/>
              <a:t>aver.com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86446" y="4643446"/>
            <a:ext cx="1643074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daum.net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4" idx="4"/>
            <a:endCxn id="27" idx="0"/>
          </p:cNvCxnSpPr>
          <p:nvPr/>
        </p:nvCxnSpPr>
        <p:spPr>
          <a:xfrm rot="5400000">
            <a:off x="1321571" y="214290"/>
            <a:ext cx="1785950" cy="3357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4"/>
            <a:endCxn id="7" idx="0"/>
          </p:cNvCxnSpPr>
          <p:nvPr/>
        </p:nvCxnSpPr>
        <p:spPr>
          <a:xfrm rot="16200000" flipH="1">
            <a:off x="3500430" y="1393017"/>
            <a:ext cx="1785950" cy="10001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4"/>
            <a:endCxn id="8" idx="0"/>
          </p:cNvCxnSpPr>
          <p:nvPr/>
        </p:nvCxnSpPr>
        <p:spPr>
          <a:xfrm rot="16200000" flipH="1">
            <a:off x="4214810" y="678637"/>
            <a:ext cx="1785950" cy="24288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-142908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kr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285852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.us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643174" y="2786058"/>
            <a:ext cx="1357322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jp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4" idx="4"/>
            <a:endCxn id="28" idx="0"/>
          </p:cNvCxnSpPr>
          <p:nvPr/>
        </p:nvCxnSpPr>
        <p:spPr>
          <a:xfrm rot="5400000">
            <a:off x="2035951" y="928670"/>
            <a:ext cx="1785950" cy="19288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4"/>
            <a:endCxn id="29" idx="0"/>
          </p:cNvCxnSpPr>
          <p:nvPr/>
        </p:nvCxnSpPr>
        <p:spPr>
          <a:xfrm rot="5400000">
            <a:off x="2714612" y="1607331"/>
            <a:ext cx="1785950" cy="5715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4" idx="4"/>
            <a:endCxn id="9" idx="0"/>
          </p:cNvCxnSpPr>
          <p:nvPr/>
        </p:nvCxnSpPr>
        <p:spPr>
          <a:xfrm rot="16200000" flipH="1">
            <a:off x="4929190" y="-35743"/>
            <a:ext cx="1785950" cy="38576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4"/>
            <a:endCxn id="10" idx="0"/>
          </p:cNvCxnSpPr>
          <p:nvPr/>
        </p:nvCxnSpPr>
        <p:spPr>
          <a:xfrm rot="16200000" flipH="1">
            <a:off x="5661413" y="-767967"/>
            <a:ext cx="1714512" cy="52506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4"/>
            <a:endCxn id="11" idx="0"/>
          </p:cNvCxnSpPr>
          <p:nvPr/>
        </p:nvCxnSpPr>
        <p:spPr>
          <a:xfrm rot="5400000">
            <a:off x="4143372" y="3893347"/>
            <a:ext cx="1143008" cy="357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8" idx="4"/>
            <a:endCxn id="12" idx="0"/>
          </p:cNvCxnSpPr>
          <p:nvPr/>
        </p:nvCxnSpPr>
        <p:spPr>
          <a:xfrm rot="16200000" flipH="1">
            <a:off x="5893603" y="3929066"/>
            <a:ext cx="1143008" cy="2857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0" y="-142900"/>
            <a:ext cx="121441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0" y="1214422"/>
            <a:ext cx="121441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0" y="4071942"/>
            <a:ext cx="1214414" cy="5715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571604" y="1714488"/>
            <a:ext cx="2214578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 최상위 도메인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9124" y="1643050"/>
            <a:ext cx="2214578" cy="7858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일반 최상위 도메인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00034" y="2071678"/>
            <a:ext cx="1080000" cy="1080000"/>
            <a:chOff x="276225" y="1257300"/>
            <a:chExt cx="5202238" cy="5202238"/>
          </a:xfrm>
        </p:grpSpPr>
        <p:grpSp>
          <p:nvGrpSpPr>
            <p:cNvPr id="11" name="그룹 10"/>
            <p:cNvGrpSpPr/>
            <p:nvPr/>
          </p:nvGrpSpPr>
          <p:grpSpPr>
            <a:xfrm>
              <a:off x="276225" y="1257300"/>
              <a:ext cx="5202238" cy="5202238"/>
              <a:chOff x="276225" y="1257300"/>
              <a:chExt cx="5202238" cy="5202238"/>
            </a:xfrm>
          </p:grpSpPr>
          <p:pic>
            <p:nvPicPr>
              <p:cNvPr id="13" name="Picture 2" descr="C:\Users\Jay\Desktop\Dev\Interview\0. ignore\server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6225" y="1257300"/>
                <a:ext cx="5202238" cy="5202238"/>
              </a:xfrm>
              <a:prstGeom prst="rect">
                <a:avLst/>
              </a:prstGeom>
              <a:noFill/>
            </p:spPr>
          </p:pic>
          <p:sp>
            <p:nvSpPr>
              <p:cNvPr id="14" name="타원 13"/>
              <p:cNvSpPr/>
              <p:nvPr/>
            </p:nvSpPr>
            <p:spPr>
              <a:xfrm>
                <a:off x="785786" y="4214818"/>
                <a:ext cx="500066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/>
            <p:cNvSpPr/>
            <p:nvPr/>
          </p:nvSpPr>
          <p:spPr>
            <a:xfrm>
              <a:off x="928662" y="5600715"/>
              <a:ext cx="214314" cy="2143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2143116"/>
            <a:ext cx="1080000" cy="1080000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3929058" y="3429000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1472" y="3429000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715272" y="3429000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857356" y="235743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>
            <a:off x="1857356" y="292734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00694" y="2357430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0800000">
            <a:off x="5500694" y="2927345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857620" y="2143116"/>
            <a:ext cx="1080000" cy="1080000"/>
            <a:chOff x="1428728" y="2285992"/>
            <a:chExt cx="4876800" cy="4876800"/>
          </a:xfrm>
        </p:grpSpPr>
        <p:pic>
          <p:nvPicPr>
            <p:cNvPr id="1028" name="Picture 4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728" y="2285992"/>
              <a:ext cx="4876800" cy="4876800"/>
            </a:xfrm>
            <a:prstGeom prst="rect">
              <a:avLst/>
            </a:prstGeom>
            <a:noFill/>
          </p:spPr>
        </p:pic>
        <p:sp>
          <p:nvSpPr>
            <p:cNvPr id="28" name="타원 27"/>
            <p:cNvSpPr/>
            <p:nvPr/>
          </p:nvSpPr>
          <p:spPr>
            <a:xfrm>
              <a:off x="170495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700456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67214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42863" y="500042"/>
            <a:ext cx="4000496" cy="61436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972449" y="500066"/>
            <a:ext cx="1080000" cy="1080000"/>
            <a:chOff x="276225" y="1257300"/>
            <a:chExt cx="5202238" cy="5202238"/>
          </a:xfrm>
        </p:grpSpPr>
        <p:grpSp>
          <p:nvGrpSpPr>
            <p:cNvPr id="5" name="그룹 10"/>
            <p:cNvGrpSpPr/>
            <p:nvPr/>
          </p:nvGrpSpPr>
          <p:grpSpPr>
            <a:xfrm>
              <a:off x="276225" y="1257300"/>
              <a:ext cx="5202238" cy="5202238"/>
              <a:chOff x="276225" y="1257300"/>
              <a:chExt cx="5202238" cy="5202238"/>
            </a:xfrm>
          </p:grpSpPr>
          <p:pic>
            <p:nvPicPr>
              <p:cNvPr id="7" name="Picture 2" descr="C:\Users\Jay\Desktop\Dev\Interview\0. ignore\server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6225" y="1257300"/>
                <a:ext cx="5202238" cy="5202238"/>
              </a:xfrm>
              <a:prstGeom prst="rect">
                <a:avLst/>
              </a:prstGeom>
              <a:noFill/>
            </p:spPr>
          </p:pic>
          <p:sp>
            <p:nvSpPr>
              <p:cNvPr id="8" name="타원 7"/>
              <p:cNvSpPr/>
              <p:nvPr/>
            </p:nvSpPr>
            <p:spPr>
              <a:xfrm>
                <a:off x="785786" y="4214818"/>
                <a:ext cx="500066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/>
            <p:cNvSpPr/>
            <p:nvPr/>
          </p:nvSpPr>
          <p:spPr>
            <a:xfrm>
              <a:off x="928662" y="5600715"/>
              <a:ext cx="214314" cy="21431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15" y="2643182"/>
            <a:ext cx="1080000" cy="10800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900351" y="3929066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886717" y="1714488"/>
            <a:ext cx="122874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0153" y="3929066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828913" y="2643182"/>
            <a:ext cx="1080000" cy="1080000"/>
            <a:chOff x="1428728" y="2285992"/>
            <a:chExt cx="4876800" cy="4876800"/>
          </a:xfrm>
        </p:grpSpPr>
        <p:pic>
          <p:nvPicPr>
            <p:cNvPr id="18" name="Picture 4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728" y="2285992"/>
              <a:ext cx="4876800" cy="4876800"/>
            </a:xfrm>
            <a:prstGeom prst="rect">
              <a:avLst/>
            </a:prstGeom>
            <a:noFill/>
          </p:spPr>
        </p:pic>
        <p:sp>
          <p:nvSpPr>
            <p:cNvPr id="19" name="타원 18"/>
            <p:cNvSpPr/>
            <p:nvPr/>
          </p:nvSpPr>
          <p:spPr>
            <a:xfrm>
              <a:off x="170495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700456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7214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972449" y="2643182"/>
            <a:ext cx="1080000" cy="1080000"/>
            <a:chOff x="276225" y="1257300"/>
            <a:chExt cx="5202238" cy="5202238"/>
          </a:xfrm>
        </p:grpSpPr>
        <p:grpSp>
          <p:nvGrpSpPr>
            <p:cNvPr id="23" name="그룹 10"/>
            <p:cNvGrpSpPr/>
            <p:nvPr/>
          </p:nvGrpSpPr>
          <p:grpSpPr>
            <a:xfrm>
              <a:off x="276225" y="1257300"/>
              <a:ext cx="5202238" cy="5202238"/>
              <a:chOff x="276225" y="1257300"/>
              <a:chExt cx="5202238" cy="5202238"/>
            </a:xfrm>
          </p:grpSpPr>
          <p:pic>
            <p:nvPicPr>
              <p:cNvPr id="25" name="Picture 2" descr="C:\Users\Jay\Desktop\Dev\Interview\0. ignore\server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6225" y="1257300"/>
                <a:ext cx="5202238" cy="5202238"/>
              </a:xfrm>
              <a:prstGeom prst="rect">
                <a:avLst/>
              </a:prstGeom>
              <a:noFill/>
            </p:spPr>
          </p:pic>
          <p:sp>
            <p:nvSpPr>
              <p:cNvPr id="26" name="타원 25"/>
              <p:cNvSpPr/>
              <p:nvPr/>
            </p:nvSpPr>
            <p:spPr>
              <a:xfrm>
                <a:off x="785786" y="4214818"/>
                <a:ext cx="500066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928662" y="5600715"/>
              <a:ext cx="214314" cy="21431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886717" y="3857604"/>
            <a:ext cx="122874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972449" y="4786322"/>
            <a:ext cx="1080000" cy="1080000"/>
            <a:chOff x="276225" y="1257300"/>
            <a:chExt cx="5202238" cy="5202238"/>
          </a:xfrm>
        </p:grpSpPr>
        <p:grpSp>
          <p:nvGrpSpPr>
            <p:cNvPr id="29" name="그룹 10"/>
            <p:cNvGrpSpPr/>
            <p:nvPr/>
          </p:nvGrpSpPr>
          <p:grpSpPr>
            <a:xfrm>
              <a:off x="276225" y="1257300"/>
              <a:ext cx="5202238" cy="5202238"/>
              <a:chOff x="276225" y="1257300"/>
              <a:chExt cx="5202238" cy="5202238"/>
            </a:xfrm>
          </p:grpSpPr>
          <p:pic>
            <p:nvPicPr>
              <p:cNvPr id="31" name="Picture 2" descr="C:\Users\Jay\Desktop\Dev\Interview\0. ignore\servers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6225" y="1257300"/>
                <a:ext cx="5202238" cy="5202238"/>
              </a:xfrm>
              <a:prstGeom prst="rect">
                <a:avLst/>
              </a:prstGeom>
              <a:noFill/>
            </p:spPr>
          </p:pic>
          <p:sp>
            <p:nvSpPr>
              <p:cNvPr id="32" name="타원 31"/>
              <p:cNvSpPr/>
              <p:nvPr/>
            </p:nvSpPr>
            <p:spPr>
              <a:xfrm>
                <a:off x="785786" y="4214818"/>
                <a:ext cx="500066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928662" y="5600715"/>
              <a:ext cx="214314" cy="21431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886717" y="6000744"/>
            <a:ext cx="122874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Server3</a:t>
            </a:r>
            <a:endParaRPr lang="ko-KR" altLang="en-US" dirty="0"/>
          </a:p>
        </p:txBody>
      </p: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5" y="2634752"/>
            <a:ext cx="1080000" cy="1080000"/>
          </a:xfrm>
          <a:prstGeom prst="rect">
            <a:avLst/>
          </a:prstGeom>
          <a:noFill/>
        </p:spPr>
      </p:pic>
      <p:pic>
        <p:nvPicPr>
          <p:cNvPr id="35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15" y="642918"/>
            <a:ext cx="1080000" cy="108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20153" y="1928802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pic>
        <p:nvPicPr>
          <p:cNvPr id="37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15" y="4714884"/>
            <a:ext cx="1080000" cy="1080000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320153" y="6000768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rot="16200000" flipH="1">
            <a:off x="1185839" y="1571612"/>
            <a:ext cx="1643074" cy="928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400153" y="3286124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H="1" flipV="1">
            <a:off x="1257277" y="3857628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114797" y="3214686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rot="5400000" flipH="1" flipV="1">
            <a:off x="6365094" y="1321579"/>
            <a:ext cx="1643074" cy="1285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615127" y="3213098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16200000" flipH="1">
            <a:off x="6293656" y="3893347"/>
            <a:ext cx="1785950" cy="1143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357818" y="3857628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4857720" y="2285992"/>
            <a:ext cx="2143172" cy="37147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58082" y="2214554"/>
            <a:ext cx="2143172" cy="25717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15" y="2643182"/>
            <a:ext cx="1080000" cy="10800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429256" y="4000504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0153" y="3929066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grpSp>
        <p:nvGrpSpPr>
          <p:cNvPr id="4" name="그룹 16"/>
          <p:cNvGrpSpPr/>
          <p:nvPr/>
        </p:nvGrpSpPr>
        <p:grpSpPr>
          <a:xfrm>
            <a:off x="5357818" y="2714620"/>
            <a:ext cx="1080000" cy="1080000"/>
            <a:chOff x="1428728" y="2285992"/>
            <a:chExt cx="4876800" cy="4876800"/>
          </a:xfrm>
        </p:grpSpPr>
        <p:pic>
          <p:nvPicPr>
            <p:cNvPr id="18" name="Picture 4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28" y="2285992"/>
              <a:ext cx="4876800" cy="4876800"/>
            </a:xfrm>
            <a:prstGeom prst="rect">
              <a:avLst/>
            </a:prstGeom>
            <a:noFill/>
          </p:spPr>
        </p:pic>
        <p:sp>
          <p:nvSpPr>
            <p:cNvPr id="19" name="타원 18"/>
            <p:cNvSpPr/>
            <p:nvPr/>
          </p:nvSpPr>
          <p:spPr>
            <a:xfrm>
              <a:off x="170495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700456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7214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1"/>
          <p:cNvGrpSpPr/>
          <p:nvPr/>
        </p:nvGrpSpPr>
        <p:grpSpPr>
          <a:xfrm>
            <a:off x="7972449" y="3000372"/>
            <a:ext cx="1080000" cy="1080000"/>
            <a:chOff x="276225" y="1257300"/>
            <a:chExt cx="5202238" cy="5202238"/>
          </a:xfrm>
        </p:grpSpPr>
        <p:grpSp>
          <p:nvGrpSpPr>
            <p:cNvPr id="13" name="그룹 10"/>
            <p:cNvGrpSpPr/>
            <p:nvPr/>
          </p:nvGrpSpPr>
          <p:grpSpPr>
            <a:xfrm>
              <a:off x="276225" y="1257300"/>
              <a:ext cx="5202238" cy="5202238"/>
              <a:chOff x="276225" y="1257300"/>
              <a:chExt cx="5202238" cy="5202238"/>
            </a:xfrm>
          </p:grpSpPr>
          <p:pic>
            <p:nvPicPr>
              <p:cNvPr id="25" name="Picture 2" descr="C:\Users\Jay\Desktop\Dev\Interview\0. ignore\servers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6225" y="1257300"/>
                <a:ext cx="5202238" cy="5202238"/>
              </a:xfrm>
              <a:prstGeom prst="rect">
                <a:avLst/>
              </a:prstGeom>
              <a:noFill/>
            </p:spPr>
          </p:pic>
          <p:sp>
            <p:nvSpPr>
              <p:cNvPr id="26" name="타원 25"/>
              <p:cNvSpPr/>
              <p:nvPr/>
            </p:nvSpPr>
            <p:spPr>
              <a:xfrm>
                <a:off x="785786" y="4214818"/>
                <a:ext cx="500066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928662" y="5600715"/>
              <a:ext cx="214314" cy="21431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886717" y="4214794"/>
            <a:ext cx="122874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Server2</a:t>
            </a:r>
            <a:endParaRPr lang="ko-KR" altLang="en-US" dirty="0"/>
          </a:p>
        </p:txBody>
      </p: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2643182"/>
            <a:ext cx="1080000" cy="1080000"/>
          </a:xfrm>
          <a:prstGeom prst="rect">
            <a:avLst/>
          </a:prstGeom>
          <a:noFill/>
        </p:spPr>
      </p:pic>
      <p:pic>
        <p:nvPicPr>
          <p:cNvPr id="35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15" y="642918"/>
            <a:ext cx="1080000" cy="108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20153" y="1928802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pic>
        <p:nvPicPr>
          <p:cNvPr id="37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15" y="4714884"/>
            <a:ext cx="1080000" cy="1080000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320153" y="6000768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rot="16200000" flipH="1">
            <a:off x="1185839" y="1571612"/>
            <a:ext cx="1643074" cy="928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400153" y="3286124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H="1" flipV="1">
            <a:off x="1257277" y="3857628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114797" y="3214686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615127" y="3213098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886063" y="3866058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pic>
        <p:nvPicPr>
          <p:cNvPr id="3074" name="Picture 2" descr="C:\Users\Jay\Desktop\Dev\Interview\0. ignore\220px-Apache_HTTP_server_logo_(2016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4786322"/>
            <a:ext cx="1966823" cy="509586"/>
          </a:xfrm>
          <a:prstGeom prst="rect">
            <a:avLst/>
          </a:prstGeom>
          <a:noFill/>
        </p:spPr>
      </p:pic>
      <p:pic>
        <p:nvPicPr>
          <p:cNvPr id="3075" name="Picture 3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58082" y="2428868"/>
            <a:ext cx="1285884" cy="912978"/>
          </a:xfrm>
          <a:prstGeom prst="rect">
            <a:avLst/>
          </a:prstGeom>
          <a:noFill/>
        </p:spPr>
      </p:pic>
      <p:sp>
        <p:nvSpPr>
          <p:cNvPr id="59" name="모서리가 둥근 직사각형 58"/>
          <p:cNvSpPr/>
          <p:nvPr/>
        </p:nvSpPr>
        <p:spPr>
          <a:xfrm>
            <a:off x="5143504" y="1714488"/>
            <a:ext cx="1643074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DMZ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4857720" y="785794"/>
            <a:ext cx="2143172" cy="521497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000992" y="2143116"/>
            <a:ext cx="2143172" cy="25717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15" y="2643182"/>
            <a:ext cx="1080000" cy="108000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429256" y="4000504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0153" y="3929066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grpSp>
        <p:nvGrpSpPr>
          <p:cNvPr id="2" name="그룹 16"/>
          <p:cNvGrpSpPr/>
          <p:nvPr/>
        </p:nvGrpSpPr>
        <p:grpSpPr>
          <a:xfrm>
            <a:off x="5357818" y="2714620"/>
            <a:ext cx="1080000" cy="1080000"/>
            <a:chOff x="1428728" y="2285992"/>
            <a:chExt cx="4876800" cy="4876800"/>
          </a:xfrm>
        </p:grpSpPr>
        <p:pic>
          <p:nvPicPr>
            <p:cNvPr id="18" name="Picture 4" descr="C:\Users\Jay\Desktop\Dev\Interview\0. ignore\clo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728" y="2285992"/>
              <a:ext cx="4876800" cy="4876800"/>
            </a:xfrm>
            <a:prstGeom prst="rect">
              <a:avLst/>
            </a:prstGeom>
            <a:noFill/>
          </p:spPr>
        </p:pic>
        <p:sp>
          <p:nvSpPr>
            <p:cNvPr id="19" name="타원 18"/>
            <p:cNvSpPr/>
            <p:nvPr/>
          </p:nvSpPr>
          <p:spPr>
            <a:xfrm>
              <a:off x="170495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700456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672145" y="6162694"/>
              <a:ext cx="357190" cy="35719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>
            <a:off x="8615359" y="2928934"/>
            <a:ext cx="1080000" cy="1080000"/>
            <a:chOff x="276225" y="1257300"/>
            <a:chExt cx="5202238" cy="5202238"/>
          </a:xfrm>
        </p:grpSpPr>
        <p:grpSp>
          <p:nvGrpSpPr>
            <p:cNvPr id="4" name="그룹 10"/>
            <p:cNvGrpSpPr/>
            <p:nvPr/>
          </p:nvGrpSpPr>
          <p:grpSpPr>
            <a:xfrm>
              <a:off x="276225" y="1257300"/>
              <a:ext cx="5202238" cy="5202238"/>
              <a:chOff x="276225" y="1257300"/>
              <a:chExt cx="5202238" cy="5202238"/>
            </a:xfrm>
          </p:grpSpPr>
          <p:pic>
            <p:nvPicPr>
              <p:cNvPr id="25" name="Picture 2" descr="C:\Users\Jay\Desktop\Dev\Interview\0. ignore\servers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6225" y="1257300"/>
                <a:ext cx="5202238" cy="5202238"/>
              </a:xfrm>
              <a:prstGeom prst="rect">
                <a:avLst/>
              </a:prstGeom>
              <a:noFill/>
            </p:spPr>
          </p:pic>
          <p:sp>
            <p:nvSpPr>
              <p:cNvPr id="26" name="타원 25"/>
              <p:cNvSpPr/>
              <p:nvPr/>
            </p:nvSpPr>
            <p:spPr>
              <a:xfrm>
                <a:off x="785786" y="4214818"/>
                <a:ext cx="500066" cy="42862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928662" y="5600715"/>
              <a:ext cx="214314" cy="21431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529627" y="4143356"/>
            <a:ext cx="122874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Server2</a:t>
            </a:r>
            <a:endParaRPr lang="ko-KR" altLang="en-US" dirty="0"/>
          </a:p>
        </p:txBody>
      </p:sp>
      <p:pic>
        <p:nvPicPr>
          <p:cNvPr id="2050" name="Picture 2" descr="C:\Users\Jay\Desktop\Dev\Interview\0. ignore\cloud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2643182"/>
            <a:ext cx="1080000" cy="1080000"/>
          </a:xfrm>
          <a:prstGeom prst="rect">
            <a:avLst/>
          </a:prstGeom>
          <a:noFill/>
        </p:spPr>
      </p:pic>
      <p:pic>
        <p:nvPicPr>
          <p:cNvPr id="35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15" y="642918"/>
            <a:ext cx="1080000" cy="1080000"/>
          </a:xfrm>
          <a:prstGeom prst="rect">
            <a:avLst/>
          </a:prstGeom>
          <a:noFill/>
        </p:spPr>
      </p:pic>
      <p:sp>
        <p:nvSpPr>
          <p:cNvPr id="36" name="직사각형 35"/>
          <p:cNvSpPr/>
          <p:nvPr/>
        </p:nvSpPr>
        <p:spPr>
          <a:xfrm>
            <a:off x="320153" y="1928802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pic>
        <p:nvPicPr>
          <p:cNvPr id="37" name="Picture 3" descr="C:\Users\Jay\Desktop\Dev\Interview\0. ignore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715" y="4714884"/>
            <a:ext cx="1080000" cy="1080000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320153" y="6000768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r>
              <a:rPr lang="ko-KR" altLang="en-US" dirty="0" smtClean="0"/>
              <a:t>자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rot="16200000" flipH="1">
            <a:off x="1185839" y="1571612"/>
            <a:ext cx="1643074" cy="9286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400153" y="3286124"/>
            <a:ext cx="107157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H="1" flipV="1">
            <a:off x="1257277" y="3857628"/>
            <a:ext cx="1500198" cy="1071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114797" y="3214686"/>
            <a:ext cx="92869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858016" y="3213098"/>
            <a:ext cx="12144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886063" y="3866058"/>
            <a:ext cx="914400" cy="3428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</a:t>
            </a:r>
            <a:endParaRPr lang="ko-KR" altLang="en-US" dirty="0"/>
          </a:p>
        </p:txBody>
      </p:sp>
      <p:pic>
        <p:nvPicPr>
          <p:cNvPr id="3074" name="Picture 2" descr="C:\Users\Jay\Desktop\Dev\Interview\0. ignore\220px-Apache_HTTP_server_logo_(2016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4786322"/>
            <a:ext cx="1966823" cy="509586"/>
          </a:xfrm>
          <a:prstGeom prst="rect">
            <a:avLst/>
          </a:prstGeom>
          <a:noFill/>
        </p:spPr>
      </p:pic>
      <p:pic>
        <p:nvPicPr>
          <p:cNvPr id="3075" name="Picture 3" descr="C:\Users\Jay\Desktop\Dev\Interview\0. ignore\Apache_Tomcat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0992" y="2357430"/>
            <a:ext cx="1285884" cy="912978"/>
          </a:xfrm>
          <a:prstGeom prst="rect">
            <a:avLst/>
          </a:prstGeom>
          <a:noFill/>
        </p:spPr>
      </p:pic>
      <p:sp>
        <p:nvSpPr>
          <p:cNvPr id="59" name="모서리가 둥근 직사각형 58"/>
          <p:cNvSpPr/>
          <p:nvPr/>
        </p:nvSpPr>
        <p:spPr>
          <a:xfrm>
            <a:off x="5105404" y="-142900"/>
            <a:ext cx="1643074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DMZ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1606541" y="3821127"/>
            <a:ext cx="5786454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4608525" y="3821127"/>
            <a:ext cx="5786454" cy="1588"/>
          </a:xfrm>
          <a:prstGeom prst="line">
            <a:avLst/>
          </a:prstGeom>
          <a:ln>
            <a:solidFill>
              <a:schemeClr val="accent2">
                <a:alpha val="43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900483" y="6715148"/>
            <a:ext cx="1214446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방화</a:t>
            </a:r>
            <a:r>
              <a:rPr lang="ko-KR" altLang="en-US" smtClean="0"/>
              <a:t>벽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00879" y="6715148"/>
            <a:ext cx="1214446" cy="571504"/>
          </a:xfrm>
          <a:prstGeom prst="roundRect">
            <a:avLst/>
          </a:prstGeom>
          <a:solidFill>
            <a:schemeClr val="accent6">
              <a:alpha val="4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857752" y="1214422"/>
            <a:ext cx="1143008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FTP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286380" y="1857364"/>
            <a:ext cx="1643074" cy="6429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이메일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643570" y="5214950"/>
            <a:ext cx="1285884" cy="4286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웹서버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71472" y="285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18080" y="2059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⑫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85918" y="23452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⑬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8453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⑭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85918" y="3273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⑮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7356" y="1643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⑪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57356" y="12737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1128" y="416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⑨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142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⑧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4348" y="33454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⑦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5786" y="291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786" y="24881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5786" y="1928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4348" y="1416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2910" y="9165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107</Words>
  <Application>Microsoft Office PowerPoint</Application>
  <PresentationFormat>화면 슬라이드 쇼(4:3)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395</cp:revision>
  <dcterms:created xsi:type="dcterms:W3CDTF">2021-05-22T05:00:21Z</dcterms:created>
  <dcterms:modified xsi:type="dcterms:W3CDTF">2021-05-29T13:18:35Z</dcterms:modified>
</cp:coreProperties>
</file>