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7090-9900-4D15-A2B3-84B5F71BAC5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782-AD18-44C3-988D-6BA36D1F3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129084" y="3214686"/>
            <a:ext cx="457203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129084" y="3607595"/>
            <a:ext cx="457203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129084" y="4000504"/>
            <a:ext cx="457203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129084" y="4393413"/>
            <a:ext cx="457203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129084" y="4786322"/>
            <a:ext cx="457203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129084" y="5179231"/>
            <a:ext cx="457203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586288" y="3214686"/>
            <a:ext cx="342902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586288" y="3607595"/>
            <a:ext cx="342902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586288" y="4000504"/>
            <a:ext cx="342902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86288" y="4393413"/>
            <a:ext cx="342902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586288" y="4786322"/>
            <a:ext cx="342902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586288" y="5179231"/>
            <a:ext cx="342902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786182" y="3214686"/>
            <a:ext cx="342902" cy="39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786182" y="3607595"/>
            <a:ext cx="342902" cy="39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86182" y="4000504"/>
            <a:ext cx="342902" cy="39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786182" y="4393413"/>
            <a:ext cx="342902" cy="39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786182" y="4786322"/>
            <a:ext cx="342902" cy="39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786182" y="5179231"/>
            <a:ext cx="342902" cy="39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5" idx="2"/>
            <a:endCxn id="42" idx="0"/>
          </p:cNvCxnSpPr>
          <p:nvPr/>
        </p:nvCxnSpPr>
        <p:spPr>
          <a:xfrm rot="16200000" flipH="1">
            <a:off x="3732603" y="2589603"/>
            <a:ext cx="1000132" cy="250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786182" y="1928802"/>
            <a:ext cx="64294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프레</a:t>
            </a:r>
            <a:r>
              <a:rPr lang="ko-KR" altLang="en-US" sz="1200" dirty="0"/>
              <a:t>임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43438" y="1928802"/>
            <a:ext cx="92869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유효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무효 비트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66" idx="2"/>
            <a:endCxn id="45" idx="0"/>
          </p:cNvCxnSpPr>
          <p:nvPr/>
        </p:nvCxnSpPr>
        <p:spPr>
          <a:xfrm rot="5400000">
            <a:off x="4504134" y="2611035"/>
            <a:ext cx="857256" cy="3500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538396" y="142852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538396" y="654824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6538396" y="1166797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6538396" y="1678769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538396" y="2190741"/>
            <a:ext cx="1104245" cy="511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6538396" y="2702714"/>
            <a:ext cx="1104245" cy="511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538396" y="3214686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538396" y="3726658"/>
            <a:ext cx="1104245" cy="511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6538396" y="4238631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538396" y="4750603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538396" y="5262575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538396" y="5774548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072198" y="142852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072198" y="654824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072198" y="1166797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6072198" y="1678769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072198" y="2190741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072198" y="2702714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6072198" y="3214686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6072198" y="3726658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6072198" y="4238631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6072198" y="4750603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6072198" y="5262575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6072198" y="5774548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31216" y="2143116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1216" y="2655088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1216" y="3167061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1216" y="3679033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216" y="4191005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1216" y="4702978"/>
            <a:ext cx="440523" cy="511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1673" y="2143116"/>
            <a:ext cx="1104245" cy="511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1673" y="2655088"/>
            <a:ext cx="1104245" cy="511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1673" y="3167061"/>
            <a:ext cx="1104245" cy="511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81673" y="3679033"/>
            <a:ext cx="1104245" cy="511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81673" y="4191005"/>
            <a:ext cx="1104245" cy="511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1673" y="4702978"/>
            <a:ext cx="1104245" cy="511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714348" y="5286388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논리 메모리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38396" y="6286520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물</a:t>
            </a:r>
            <a:r>
              <a:rPr lang="ko-KR" altLang="en-US" sz="1200" dirty="0" smtClean="0">
                <a:solidFill>
                  <a:schemeClr val="tx1"/>
                </a:solidFill>
              </a:rPr>
              <a:t>리 메모리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857620" y="5643578"/>
            <a:ext cx="121444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테이블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4786314" y="4929198"/>
            <a:ext cx="285752" cy="214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786182" y="4929198"/>
            <a:ext cx="285752" cy="214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143636" y="3286124"/>
            <a:ext cx="285752" cy="214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715140" y="2214554"/>
            <a:ext cx="285752" cy="214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285984" y="857232"/>
            <a:ext cx="214314" cy="1428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571736" y="571480"/>
            <a:ext cx="214314" cy="1428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714612" y="2357430"/>
            <a:ext cx="214314" cy="1428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ㅏ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706145" y="2571744"/>
            <a:ext cx="214314" cy="1428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00232" y="1945736"/>
            <a:ext cx="857256" cy="11975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6286512" y="2285992"/>
            <a:ext cx="1214446" cy="221457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86512" y="4572008"/>
            <a:ext cx="1214446" cy="2857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디스크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000232" y="2338645"/>
            <a:ext cx="500066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6705" y="2338645"/>
            <a:ext cx="342902" cy="3929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57620" y="3714752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857620" y="4226724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857620" y="5765922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57620" y="5250669"/>
            <a:ext cx="1104245" cy="51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857620" y="4732136"/>
            <a:ext cx="1104245" cy="511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자유 프레임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2071670" y="357166"/>
            <a:ext cx="571504" cy="571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42844" y="2071678"/>
            <a:ext cx="714380" cy="2214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42844" y="2285992"/>
            <a:ext cx="714380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명령</a:t>
            </a:r>
            <a:r>
              <a:rPr lang="ko-KR" altLang="en-US" sz="1200" dirty="0"/>
              <a:t>어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57356" y="2428868"/>
            <a:ext cx="9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928663" y="2643182"/>
            <a:ext cx="9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5" idx="3"/>
            <a:endCxn id="86" idx="0"/>
          </p:cNvCxnSpPr>
          <p:nvPr/>
        </p:nvCxnSpPr>
        <p:spPr>
          <a:xfrm>
            <a:off x="2643174" y="642918"/>
            <a:ext cx="4214842" cy="15716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83" idx="1"/>
            <a:endCxn id="96" idx="3"/>
          </p:cNvCxnSpPr>
          <p:nvPr/>
        </p:nvCxnSpPr>
        <p:spPr>
          <a:xfrm rot="10800000" flipV="1">
            <a:off x="5072066" y="3393281"/>
            <a:ext cx="1071570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97" idx="1"/>
            <a:endCxn id="69" idx="3"/>
          </p:cNvCxnSpPr>
          <p:nvPr/>
        </p:nvCxnSpPr>
        <p:spPr>
          <a:xfrm rot="10800000">
            <a:off x="2920460" y="2643183"/>
            <a:ext cx="865723" cy="2393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8" idx="3"/>
            <a:endCxn id="92" idx="2"/>
          </p:cNvCxnSpPr>
          <p:nvPr/>
        </p:nvCxnSpPr>
        <p:spPr>
          <a:xfrm flipH="1" flipV="1">
            <a:off x="2393141" y="1000108"/>
            <a:ext cx="535785" cy="1428760"/>
          </a:xfrm>
          <a:prstGeom prst="bentConnector4">
            <a:avLst>
              <a:gd name="adj1" fmla="val -42666"/>
              <a:gd name="adj2" fmla="val 525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71538" y="2000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14414" y="2714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00364" y="3786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43570" y="3000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429124" y="273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643174" y="1273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571868" y="6357958"/>
            <a:ext cx="1643074" cy="2857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물리 메모리</a:t>
            </a:r>
            <a:endParaRPr lang="ko-KR" altLang="en-US" sz="1400" dirty="0"/>
          </a:p>
        </p:txBody>
      </p:sp>
      <p:sp>
        <p:nvSpPr>
          <p:cNvPr id="81" name="직사각형 80"/>
          <p:cNvSpPr/>
          <p:nvPr/>
        </p:nvSpPr>
        <p:spPr>
          <a:xfrm>
            <a:off x="1857356" y="3214686"/>
            <a:ext cx="1214446" cy="2857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그룹 294"/>
          <p:cNvGrpSpPr/>
          <p:nvPr/>
        </p:nvGrpSpPr>
        <p:grpSpPr>
          <a:xfrm>
            <a:off x="-928726" y="1571612"/>
            <a:ext cx="4554048" cy="3071834"/>
            <a:chOff x="4732860" y="1285860"/>
            <a:chExt cx="4554048" cy="3071834"/>
          </a:xfrm>
        </p:grpSpPr>
        <p:sp>
          <p:nvSpPr>
            <p:cNvPr id="169" name="직사각형 168"/>
            <p:cNvSpPr/>
            <p:nvPr/>
          </p:nvSpPr>
          <p:spPr>
            <a:xfrm>
              <a:off x="8599505" y="3025850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599505" y="3326589"/>
              <a:ext cx="664091" cy="6229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8599505" y="2102152"/>
              <a:ext cx="664091" cy="307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8599505" y="2410051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8599505" y="2717951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775823" y="4099918"/>
              <a:ext cx="644441" cy="257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프로세스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666182" y="2209558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666182" y="2517458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페이지 </a:t>
              </a:r>
              <a:r>
                <a:rPr lang="en-US" altLang="ko-KR" sz="900" dirty="0"/>
                <a:t>B</a:t>
              </a:r>
              <a:endParaRPr lang="ko-KR" altLang="en-US" sz="900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666182" y="2825357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666182" y="3133257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페이지 </a:t>
              </a:r>
              <a:r>
                <a:rPr lang="en-US" altLang="ko-KR" sz="900" dirty="0"/>
                <a:t>C</a:t>
              </a:r>
              <a:endParaRPr lang="ko-KR" altLang="en-US" sz="9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666182" y="3441156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666182" y="3749056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685833" y="4099918"/>
              <a:ext cx="644441" cy="257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물리 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메모리</a:t>
              </a:r>
              <a:endParaRPr lang="ko-KR" altLang="en-US" sz="9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666182" y="1285860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666182" y="1593759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페이지 </a:t>
              </a:r>
              <a:r>
                <a:rPr lang="en-US" altLang="ko-KR" sz="900" dirty="0"/>
                <a:t>A</a:t>
              </a:r>
              <a:endParaRPr lang="ko-KR" altLang="en-US" sz="900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666182" y="1901659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732860" y="3025850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732860" y="3326589"/>
              <a:ext cx="664091" cy="6229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732860" y="2102152"/>
              <a:ext cx="664091" cy="307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32860" y="2410051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32860" y="2717951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42467" y="4099918"/>
              <a:ext cx="644441" cy="257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프로세스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80257" y="139326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7267660" y="139326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580257" y="1736968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267660" y="1736968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580257" y="203770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267660" y="203770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580257" y="2295484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7267660" y="2295484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580257" y="2639185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267660" y="2639185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580257" y="2939924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7267660" y="2939924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580257" y="3240663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267660" y="3240663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580257" y="3541402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7267660" y="3541402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580257" y="3842141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267660" y="3842141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291375" y="251029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291375" y="2853999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291375" y="3154738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8556542" y="251029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8556542" y="2853999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8556542" y="3154738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157" name="꺾인 연결선 156"/>
            <p:cNvCxnSpPr>
              <a:stCxn id="148" idx="3"/>
              <a:endCxn id="132" idx="1"/>
            </p:cNvCxnSpPr>
            <p:nvPr/>
          </p:nvCxnSpPr>
          <p:spPr>
            <a:xfrm flipV="1">
              <a:off x="5420263" y="1779931"/>
              <a:ext cx="1159993" cy="7733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149" idx="3"/>
              <a:endCxn id="138" idx="1"/>
            </p:cNvCxnSpPr>
            <p:nvPr/>
          </p:nvCxnSpPr>
          <p:spPr>
            <a:xfrm flipV="1">
              <a:off x="5420263" y="2682148"/>
              <a:ext cx="1159993" cy="21481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꺾인 연결선 162"/>
            <p:cNvCxnSpPr>
              <a:stCxn id="150" idx="3"/>
              <a:endCxn id="142" idx="1"/>
            </p:cNvCxnSpPr>
            <p:nvPr/>
          </p:nvCxnSpPr>
          <p:spPr>
            <a:xfrm>
              <a:off x="5420263" y="3197701"/>
              <a:ext cx="1159993" cy="859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꺾인 연결선 174"/>
            <p:cNvCxnSpPr>
              <a:stCxn id="152" idx="1"/>
              <a:endCxn id="133" idx="3"/>
            </p:cNvCxnSpPr>
            <p:nvPr/>
          </p:nvCxnSpPr>
          <p:spPr>
            <a:xfrm rot="10800000">
              <a:off x="7396548" y="1779931"/>
              <a:ext cx="1159993" cy="7733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" name="꺾인 연결선 177"/>
            <p:cNvCxnSpPr>
              <a:stCxn id="153" idx="1"/>
              <a:endCxn id="139" idx="3"/>
            </p:cNvCxnSpPr>
            <p:nvPr/>
          </p:nvCxnSpPr>
          <p:spPr>
            <a:xfrm rot="10800000">
              <a:off x="7396548" y="2682148"/>
              <a:ext cx="1159993" cy="21481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꺾인 연결선 180"/>
            <p:cNvCxnSpPr>
              <a:endCxn id="143" idx="3"/>
            </p:cNvCxnSpPr>
            <p:nvPr/>
          </p:nvCxnSpPr>
          <p:spPr>
            <a:xfrm rot="10800000" flipV="1">
              <a:off x="7396548" y="3197701"/>
              <a:ext cx="1117031" cy="859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4" name="그룹 293"/>
          <p:cNvGrpSpPr/>
          <p:nvPr/>
        </p:nvGrpSpPr>
        <p:grpSpPr>
          <a:xfrm>
            <a:off x="4143372" y="1571612"/>
            <a:ext cx="4573625" cy="3071834"/>
            <a:chOff x="27682" y="1285860"/>
            <a:chExt cx="4573625" cy="3071834"/>
          </a:xfrm>
        </p:grpSpPr>
        <p:sp>
          <p:nvSpPr>
            <p:cNvPr id="239" name="직사각형 238"/>
            <p:cNvSpPr/>
            <p:nvPr/>
          </p:nvSpPr>
          <p:spPr>
            <a:xfrm>
              <a:off x="3894327" y="3025850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894327" y="3326589"/>
              <a:ext cx="664091" cy="6229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894327" y="2102152"/>
              <a:ext cx="664091" cy="307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3894327" y="2410051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3894327" y="2717951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1961004" y="2209558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1961004" y="2517458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페이지 </a:t>
              </a:r>
              <a:r>
                <a:rPr lang="en-US" altLang="ko-KR" sz="900" dirty="0" smtClean="0"/>
                <a:t>B</a:t>
              </a:r>
              <a:endParaRPr lang="ko-KR" altLang="en-US" sz="9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1961004" y="2825357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1961004" y="3133257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페이지 </a:t>
              </a:r>
              <a:r>
                <a:rPr lang="en-US" altLang="ko-KR" sz="900" dirty="0"/>
                <a:t>C</a:t>
              </a:r>
              <a:endParaRPr lang="ko-KR" altLang="en-US" sz="9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961004" y="3441156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페이지 </a:t>
              </a:r>
              <a:r>
                <a:rPr lang="en-US" altLang="ko-KR" sz="900" dirty="0" smtClean="0"/>
                <a:t>C </a:t>
              </a:r>
              <a:r>
                <a:rPr lang="ko-KR" altLang="en-US" sz="900" dirty="0" smtClean="0"/>
                <a:t>복</a:t>
              </a:r>
              <a:r>
                <a:rPr lang="ko-KR" altLang="en-US" sz="900" dirty="0"/>
                <a:t>사</a:t>
              </a:r>
              <a:endParaRPr lang="ko-KR" altLang="en-US" sz="9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1961004" y="3749056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1961004" y="1285860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1961004" y="1593759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페이지 </a:t>
              </a:r>
              <a:r>
                <a:rPr lang="en-US" altLang="ko-KR" sz="900" dirty="0" smtClean="0"/>
                <a:t>A</a:t>
              </a:r>
              <a:endParaRPr lang="ko-KR" altLang="en-US" sz="9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1961004" y="1901659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7682" y="3025850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27682" y="3326589"/>
              <a:ext cx="664091" cy="6229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7682" y="2102152"/>
              <a:ext cx="664091" cy="307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7682" y="2410051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7682" y="2717951"/>
              <a:ext cx="664091" cy="3078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1875079" y="139326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2562482" y="139326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875079" y="1736968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2562482" y="1736968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1875079" y="203770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562482" y="203770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875079" y="2295484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562482" y="2295484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1875079" y="2639185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2562482" y="2639185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875079" y="2939924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2562482" y="2939924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1875079" y="3240663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2562482" y="3240663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875079" y="3541402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2562482" y="3541402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1875079" y="3842141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562482" y="3842141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586197" y="251029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586197" y="2853999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586197" y="3154738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851364" y="2510297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851364" y="2853999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851364" y="3154738"/>
              <a:ext cx="128888" cy="8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282" name="꺾인 연결선 281"/>
            <p:cNvCxnSpPr>
              <a:stCxn id="276" idx="3"/>
              <a:endCxn id="260" idx="1"/>
            </p:cNvCxnSpPr>
            <p:nvPr/>
          </p:nvCxnSpPr>
          <p:spPr>
            <a:xfrm flipV="1">
              <a:off x="715085" y="1779931"/>
              <a:ext cx="1159993" cy="7733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3" name="꺾인 연결선 282"/>
            <p:cNvCxnSpPr>
              <a:stCxn id="277" idx="3"/>
              <a:endCxn id="266" idx="1"/>
            </p:cNvCxnSpPr>
            <p:nvPr/>
          </p:nvCxnSpPr>
          <p:spPr>
            <a:xfrm flipV="1">
              <a:off x="715085" y="2682148"/>
              <a:ext cx="1159993" cy="21481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4" name="꺾인 연결선 283"/>
            <p:cNvCxnSpPr>
              <a:stCxn id="278" idx="3"/>
              <a:endCxn id="270" idx="1"/>
            </p:cNvCxnSpPr>
            <p:nvPr/>
          </p:nvCxnSpPr>
          <p:spPr>
            <a:xfrm>
              <a:off x="715085" y="3197701"/>
              <a:ext cx="1159993" cy="859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5" name="꺾인 연결선 284"/>
            <p:cNvCxnSpPr>
              <a:stCxn id="279" idx="1"/>
              <a:endCxn id="261" idx="3"/>
            </p:cNvCxnSpPr>
            <p:nvPr/>
          </p:nvCxnSpPr>
          <p:spPr>
            <a:xfrm rot="10800000">
              <a:off x="2691370" y="1779931"/>
              <a:ext cx="1159993" cy="7733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6" name="꺾인 연결선 285"/>
            <p:cNvCxnSpPr>
              <a:stCxn id="280" idx="1"/>
              <a:endCxn id="267" idx="3"/>
            </p:cNvCxnSpPr>
            <p:nvPr/>
          </p:nvCxnSpPr>
          <p:spPr>
            <a:xfrm rot="10800000">
              <a:off x="2691370" y="2682148"/>
              <a:ext cx="1159993" cy="21481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7" name="꺾인 연결선 286"/>
            <p:cNvCxnSpPr>
              <a:endCxn id="273" idx="3"/>
            </p:cNvCxnSpPr>
            <p:nvPr/>
          </p:nvCxnSpPr>
          <p:spPr>
            <a:xfrm rot="10800000" flipV="1">
              <a:off x="2691370" y="3197701"/>
              <a:ext cx="1117031" cy="3866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1" name="직사각형 290"/>
            <p:cNvSpPr/>
            <p:nvPr/>
          </p:nvSpPr>
          <p:spPr>
            <a:xfrm>
              <a:off x="90222" y="4099918"/>
              <a:ext cx="644441" cy="257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프로세스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000232" y="4099918"/>
              <a:ext cx="644441" cy="257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물리 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메모리</a:t>
              </a:r>
              <a:endParaRPr lang="ko-KR" altLang="en-US" sz="900" dirty="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3956866" y="4099918"/>
              <a:ext cx="644441" cy="257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프로세스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642910" y="607199"/>
            <a:ext cx="7572428" cy="5107817"/>
            <a:chOff x="642910" y="607199"/>
            <a:chExt cx="7572428" cy="5107817"/>
          </a:xfrm>
        </p:grpSpPr>
        <p:sp>
          <p:nvSpPr>
            <p:cNvPr id="169" name="직사각형 168"/>
            <p:cNvSpPr/>
            <p:nvPr/>
          </p:nvSpPr>
          <p:spPr>
            <a:xfrm>
              <a:off x="7072330" y="3500438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7072330" y="4000504"/>
              <a:ext cx="1104245" cy="1035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7072330" y="1964521"/>
              <a:ext cx="1104245" cy="5119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7072330" y="2476493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072330" y="2988466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857620" y="2143116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57620" y="2655088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페이지 </a:t>
              </a:r>
              <a:r>
                <a:rPr lang="en-US" altLang="ko-KR" sz="1400" dirty="0" smtClean="0"/>
                <a:t>B</a:t>
              </a:r>
              <a:endParaRPr lang="ko-KR" altLang="en-US" sz="1400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7620" y="3167061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57620" y="3679033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페이지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857620" y="4191005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페이지 </a:t>
              </a:r>
              <a:r>
                <a:rPr lang="en-US" altLang="ko-KR" sz="1400" dirty="0" smtClean="0"/>
                <a:t>C </a:t>
              </a:r>
              <a:r>
                <a:rPr lang="ko-KR" altLang="en-US" sz="1400" dirty="0" smtClean="0"/>
                <a:t>복</a:t>
              </a:r>
              <a:r>
                <a:rPr lang="ko-KR" altLang="en-US" sz="1400" dirty="0"/>
                <a:t>사</a:t>
              </a:r>
              <a:endParaRPr lang="ko-KR" altLang="en-US" sz="14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7620" y="4702978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57620" y="607199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857620" y="1119171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페이지 </a:t>
              </a:r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857620" y="1631144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42910" y="3500438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2910" y="4000504"/>
              <a:ext cx="1104245" cy="1035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2910" y="1964521"/>
              <a:ext cx="1104245" cy="5119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42910" y="2476493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42910" y="2988466"/>
              <a:ext cx="1104245" cy="5119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714744" y="785794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857752" y="785794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14744" y="1357298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857752" y="1357298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714744" y="1857364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857752" y="1857364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714744" y="2285992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857752" y="2285992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714744" y="2857496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857752" y="2857496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714744" y="3357562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857752" y="3357562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14744" y="3857628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857752" y="3857628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714744" y="4357694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857752" y="4357694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714744" y="4857760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857752" y="4857760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571604" y="2643182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571604" y="3214686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571604" y="3714752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7000892" y="2643182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000892" y="3214686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000892" y="3714752"/>
              <a:ext cx="214314" cy="142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7" name="꺾인 연결선 156"/>
            <p:cNvCxnSpPr>
              <a:stCxn id="148" idx="3"/>
              <a:endCxn id="132" idx="1"/>
            </p:cNvCxnSpPr>
            <p:nvPr/>
          </p:nvCxnSpPr>
          <p:spPr>
            <a:xfrm flipV="1">
              <a:off x="1785918" y="1428736"/>
              <a:ext cx="1928826" cy="128588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149" idx="3"/>
              <a:endCxn id="138" idx="1"/>
            </p:cNvCxnSpPr>
            <p:nvPr/>
          </p:nvCxnSpPr>
          <p:spPr>
            <a:xfrm flipV="1">
              <a:off x="1785918" y="2928934"/>
              <a:ext cx="1928826" cy="3571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꺾인 연결선 162"/>
            <p:cNvCxnSpPr>
              <a:stCxn id="150" idx="3"/>
              <a:endCxn id="142" idx="1"/>
            </p:cNvCxnSpPr>
            <p:nvPr/>
          </p:nvCxnSpPr>
          <p:spPr>
            <a:xfrm>
              <a:off x="1785918" y="3786190"/>
              <a:ext cx="1928826" cy="14287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꺾인 연결선 174"/>
            <p:cNvCxnSpPr>
              <a:stCxn id="152" idx="1"/>
              <a:endCxn id="133" idx="3"/>
            </p:cNvCxnSpPr>
            <p:nvPr/>
          </p:nvCxnSpPr>
          <p:spPr>
            <a:xfrm rot="10800000">
              <a:off x="5072066" y="1428736"/>
              <a:ext cx="1928826" cy="128588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" name="꺾인 연결선 177"/>
            <p:cNvCxnSpPr>
              <a:stCxn id="153" idx="1"/>
              <a:endCxn id="139" idx="3"/>
            </p:cNvCxnSpPr>
            <p:nvPr/>
          </p:nvCxnSpPr>
          <p:spPr>
            <a:xfrm rot="10800000">
              <a:off x="5072066" y="2928934"/>
              <a:ext cx="1928826" cy="3571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꺾인 연결선 180"/>
            <p:cNvCxnSpPr>
              <a:endCxn id="145" idx="3"/>
            </p:cNvCxnSpPr>
            <p:nvPr/>
          </p:nvCxnSpPr>
          <p:spPr>
            <a:xfrm rot="10800000" flipV="1">
              <a:off x="5072066" y="3786190"/>
              <a:ext cx="1857388" cy="6429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714348" y="5286388"/>
              <a:ext cx="107157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프로세스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890295" y="5286388"/>
              <a:ext cx="107157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물리 메모리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143768" y="5286388"/>
              <a:ext cx="107157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프로세스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112</Words>
  <Application>Microsoft Office PowerPoint</Application>
  <PresentationFormat>화면 슬라이드 쇼(4:3)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25</cp:revision>
  <dcterms:created xsi:type="dcterms:W3CDTF">2021-05-24T12:54:49Z</dcterms:created>
  <dcterms:modified xsi:type="dcterms:W3CDTF">2021-05-24T17:04:53Z</dcterms:modified>
</cp:coreProperties>
</file>