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918" y="-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D7B7-6D7B-4FD9-9CFD-5B39B732C1BE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320-EC3E-45B3-BE93-2E1EF7CCDF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D7B7-6D7B-4FD9-9CFD-5B39B732C1BE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320-EC3E-45B3-BE93-2E1EF7CCDF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D7B7-6D7B-4FD9-9CFD-5B39B732C1BE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320-EC3E-45B3-BE93-2E1EF7CCDF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D7B7-6D7B-4FD9-9CFD-5B39B732C1BE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320-EC3E-45B3-BE93-2E1EF7CCDF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D7B7-6D7B-4FD9-9CFD-5B39B732C1BE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320-EC3E-45B3-BE93-2E1EF7CCDF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D7B7-6D7B-4FD9-9CFD-5B39B732C1BE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320-EC3E-45B3-BE93-2E1EF7CCDF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D7B7-6D7B-4FD9-9CFD-5B39B732C1BE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320-EC3E-45B3-BE93-2E1EF7CCDF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D7B7-6D7B-4FD9-9CFD-5B39B732C1BE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320-EC3E-45B3-BE93-2E1EF7CCDF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D7B7-6D7B-4FD9-9CFD-5B39B732C1BE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320-EC3E-45B3-BE93-2E1EF7CCDF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D7B7-6D7B-4FD9-9CFD-5B39B732C1BE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320-EC3E-45B3-BE93-2E1EF7CCDF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D7B7-6D7B-4FD9-9CFD-5B39B732C1BE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320-EC3E-45B3-BE93-2E1EF7CCDF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3D7B7-6D7B-4FD9-9CFD-5B39B732C1BE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B3320-EC3E-45B3-BE93-2E1EF7CCDF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y\Desktop\Dev\Interview\2.NW 사진&amp;프레젠테이션 자료\6. was, web server\im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2071678"/>
            <a:ext cx="2928958" cy="1533029"/>
          </a:xfrm>
          <a:prstGeom prst="rect">
            <a:avLst/>
          </a:prstGeom>
          <a:noFill/>
        </p:spPr>
      </p:pic>
      <p:pic>
        <p:nvPicPr>
          <p:cNvPr id="1026" name="Picture 2" descr="C:\Users\Jay\Desktop\Dev\Interview\2.NW 사진&amp;프레젠테이션 자료\6. was, web server\다운로드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1714488"/>
            <a:ext cx="2071702" cy="1688698"/>
          </a:xfrm>
          <a:prstGeom prst="rect">
            <a:avLst/>
          </a:prstGeom>
          <a:noFill/>
        </p:spPr>
      </p:pic>
      <p:pic>
        <p:nvPicPr>
          <p:cNvPr id="1028" name="Picture 4" descr="C:\Users\Jay\Desktop\Dev\Interview\2.NW 사진&amp;프레젠테이션 자료\6. was, web server\Nginx_logo.svg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984" y="2928934"/>
            <a:ext cx="2095500" cy="438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Jay\Desktop\Dev\Interview\0. ignore\jeus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1785926"/>
            <a:ext cx="3429000" cy="2190750"/>
          </a:xfrm>
          <a:prstGeom prst="rect">
            <a:avLst/>
          </a:prstGeom>
          <a:noFill/>
        </p:spPr>
      </p:pic>
      <p:pic>
        <p:nvPicPr>
          <p:cNvPr id="3074" name="Picture 2" descr="C:\Users\Jay\Desktop\Dev\Interview\0. ignore\Apache_Tomcat_logo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1285860"/>
            <a:ext cx="1905000" cy="1352550"/>
          </a:xfrm>
          <a:prstGeom prst="rect">
            <a:avLst/>
          </a:prstGeom>
          <a:noFill/>
        </p:spPr>
      </p:pic>
      <p:pic>
        <p:nvPicPr>
          <p:cNvPr id="7" name="Picture 2" descr="C:\Users\Jay\Desktop\Dev\Interview\0. ignore\Apache_Tomcat_logo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1785926"/>
            <a:ext cx="1905000" cy="1352550"/>
          </a:xfrm>
          <a:prstGeom prst="rect">
            <a:avLst/>
          </a:prstGeom>
          <a:noFill/>
        </p:spPr>
      </p:pic>
      <p:pic>
        <p:nvPicPr>
          <p:cNvPr id="8" name="Picture 2" descr="C:\Users\Jay\Desktop\Dev\Interview\0. ignore\Apache_Tomcat_logo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2357430"/>
            <a:ext cx="1905000" cy="1352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143504" y="785794"/>
            <a:ext cx="3000396" cy="37862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14414" y="857232"/>
            <a:ext cx="3000396" cy="37862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 descr="C:\Users\Jay\Desktop\Dev\Interview\0. ignore\server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1785926"/>
            <a:ext cx="2160000" cy="2160000"/>
          </a:xfrm>
          <a:prstGeom prst="rect">
            <a:avLst/>
          </a:prstGeom>
          <a:noFill/>
        </p:spPr>
      </p:pic>
      <p:pic>
        <p:nvPicPr>
          <p:cNvPr id="2050" name="Picture 2" descr="C:\Users\Jay\Desktop\Dev\Interview\0. ignore\brows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214610" y="1785926"/>
            <a:ext cx="2160000" cy="2160000"/>
          </a:xfrm>
          <a:prstGeom prst="rect">
            <a:avLst/>
          </a:prstGeom>
          <a:noFill/>
        </p:spPr>
      </p:pic>
      <p:pic>
        <p:nvPicPr>
          <p:cNvPr id="2051" name="Picture 3" descr="C:\Users\Jay\Desktop\Dev\Interview\0. ignore\server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857364"/>
            <a:ext cx="2160000" cy="2160000"/>
          </a:xfrm>
          <a:prstGeom prst="rect">
            <a:avLst/>
          </a:prstGeom>
          <a:noFill/>
        </p:spPr>
      </p:pic>
      <p:pic>
        <p:nvPicPr>
          <p:cNvPr id="2052" name="Picture 4" descr="C:\Users\Jay\Desktop\Dev\Interview\0. ignore\220px-Apache_HTTP_server_logo_(2016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009105">
            <a:off x="943309" y="1514263"/>
            <a:ext cx="2794000" cy="723900"/>
          </a:xfrm>
          <a:prstGeom prst="rect">
            <a:avLst/>
          </a:prstGeom>
          <a:noFill/>
        </p:spPr>
      </p:pic>
      <p:pic>
        <p:nvPicPr>
          <p:cNvPr id="2053" name="Picture 5" descr="C:\Users\Jay\Desktop\Dev\Interview\0. ignore\Apache_Tomcat_logo.svg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4942" y="1071546"/>
            <a:ext cx="1905000" cy="1352550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4500562" y="-71462"/>
            <a:ext cx="2428892" cy="1071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Web Application Server</a:t>
            </a:r>
            <a:endParaRPr lang="ko-KR" altLang="en-US" sz="2400" b="1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85720" y="2643182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071934" y="2643182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10800000">
            <a:off x="4071934" y="3000372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10800000" flipV="1">
            <a:off x="285721" y="2988532"/>
            <a:ext cx="829515" cy="118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71472" y="-71462"/>
            <a:ext cx="2428892" cy="1071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Web Server</a:t>
            </a:r>
            <a:endParaRPr lang="ko-KR" altLang="en-US" sz="2400" b="1" dirty="0"/>
          </a:p>
        </p:txBody>
      </p:sp>
      <p:sp>
        <p:nvSpPr>
          <p:cNvPr id="25" name="원통 24"/>
          <p:cNvSpPr/>
          <p:nvPr/>
        </p:nvSpPr>
        <p:spPr>
          <a:xfrm>
            <a:off x="10072726" y="2071678"/>
            <a:ext cx="3357586" cy="221457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DB</a:t>
            </a:r>
            <a:endParaRPr lang="ko-KR" altLang="en-US" sz="3600" b="1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8358214" y="2643182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0800000">
            <a:off x="8358214" y="3000372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11536" t="28646" r="76013" b="52604"/>
          <a:stretch>
            <a:fillRect/>
          </a:stretch>
        </p:blipFill>
        <p:spPr bwMode="auto">
          <a:xfrm>
            <a:off x="2928926" y="1857364"/>
            <a:ext cx="485775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4857752" y="3143248"/>
            <a:ext cx="1714512" cy="266700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Jay\Desktop\Dev\Interview\0. ignore\serve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8926" y="4643446"/>
            <a:ext cx="1080000" cy="1080000"/>
          </a:xfrm>
          <a:prstGeom prst="rect">
            <a:avLst/>
          </a:prstGeom>
          <a:noFill/>
        </p:spPr>
      </p:pic>
      <p:pic>
        <p:nvPicPr>
          <p:cNvPr id="2050" name="Picture 2" descr="C:\Users\Jay\Desktop\Dev\Interview\0. ignore\brows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0"/>
            <a:ext cx="1080000" cy="1080000"/>
          </a:xfrm>
          <a:prstGeom prst="rect">
            <a:avLst/>
          </a:prstGeom>
          <a:noFill/>
        </p:spPr>
      </p:pic>
      <p:pic>
        <p:nvPicPr>
          <p:cNvPr id="2052" name="Picture 4" descr="C:\Users\Jay\Desktop\Dev\Interview\0. ignore\220px-Apache_HTTP_server_logo_(2016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009105">
            <a:off x="1869560" y="2222582"/>
            <a:ext cx="720000" cy="186546"/>
          </a:xfrm>
          <a:prstGeom prst="rect">
            <a:avLst/>
          </a:prstGeom>
          <a:noFill/>
        </p:spPr>
      </p:pic>
      <p:pic>
        <p:nvPicPr>
          <p:cNvPr id="2053" name="Picture 5" descr="C:\Users\Jay\Desktop\Dev\Interview\0. ignore\Apache_Tomcat_logo.svg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0549369">
            <a:off x="3783398" y="4365868"/>
            <a:ext cx="720000" cy="511200"/>
          </a:xfrm>
          <a:prstGeom prst="rect">
            <a:avLst/>
          </a:prstGeom>
          <a:noFill/>
        </p:spPr>
      </p:pic>
      <p:sp>
        <p:nvSpPr>
          <p:cNvPr id="25" name="원통 24"/>
          <p:cNvSpPr/>
          <p:nvPr/>
        </p:nvSpPr>
        <p:spPr>
          <a:xfrm>
            <a:off x="2214546" y="6929462"/>
            <a:ext cx="1080000" cy="10800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DB</a:t>
            </a:r>
            <a:endParaRPr lang="ko-KR" altLang="en-US" sz="3600" b="1" dirty="0"/>
          </a:p>
        </p:txBody>
      </p:sp>
      <p:pic>
        <p:nvPicPr>
          <p:cNvPr id="20" name="Picture 3" descr="C:\Users\Jay\Desktop\Dev\Interview\0. ignore\serve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662" y="2214554"/>
            <a:ext cx="1080000" cy="1080000"/>
          </a:xfrm>
          <a:prstGeom prst="rect">
            <a:avLst/>
          </a:prstGeom>
          <a:noFill/>
        </p:spPr>
      </p:pic>
      <p:pic>
        <p:nvPicPr>
          <p:cNvPr id="21" name="Picture 3" descr="C:\Users\Jay\Desktop\Dev\Interview\0. ignore\serve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0100" y="4643446"/>
            <a:ext cx="1080000" cy="1080000"/>
          </a:xfrm>
          <a:prstGeom prst="rect">
            <a:avLst/>
          </a:prstGeom>
          <a:noFill/>
        </p:spPr>
      </p:pic>
      <p:pic>
        <p:nvPicPr>
          <p:cNvPr id="23" name="Picture 5" descr="C:\Users\Jay\Desktop\Dev\Interview\0. ignore\Apache_Tomcat_logo.svg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0549369">
            <a:off x="1854572" y="4365868"/>
            <a:ext cx="720000" cy="511200"/>
          </a:xfrm>
          <a:prstGeom prst="rect">
            <a:avLst/>
          </a:prstGeom>
          <a:noFill/>
        </p:spPr>
      </p:pic>
      <p:pic>
        <p:nvPicPr>
          <p:cNvPr id="24" name="Picture 3" descr="C:\Users\Jay\Desktop\Dev\Interview\0. ignore\serve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4643446"/>
            <a:ext cx="1080000" cy="1080000"/>
          </a:xfrm>
          <a:prstGeom prst="rect">
            <a:avLst/>
          </a:prstGeom>
          <a:noFill/>
        </p:spPr>
      </p:pic>
      <p:pic>
        <p:nvPicPr>
          <p:cNvPr id="28" name="Picture 5" descr="C:\Users\Jay\Desktop\Dev\Interview\0. ignore\Apache_Tomcat_logo.svg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0549369">
            <a:off x="-82684" y="4365868"/>
            <a:ext cx="720000" cy="511200"/>
          </a:xfrm>
          <a:prstGeom prst="rect">
            <a:avLst/>
          </a:prstGeom>
          <a:noFill/>
        </p:spPr>
      </p:pic>
      <p:sp>
        <p:nvSpPr>
          <p:cNvPr id="30" name="직사각형 29"/>
          <p:cNvSpPr/>
          <p:nvPr/>
        </p:nvSpPr>
        <p:spPr>
          <a:xfrm>
            <a:off x="7643834" y="4572008"/>
            <a:ext cx="2000264" cy="1071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Web Application Server</a:t>
            </a:r>
            <a:endParaRPr lang="ko-KR" altLang="en-US" sz="2400" b="1" dirty="0"/>
          </a:p>
        </p:txBody>
      </p:sp>
      <p:sp>
        <p:nvSpPr>
          <p:cNvPr id="31" name="원통 30"/>
          <p:cNvSpPr/>
          <p:nvPr/>
        </p:nvSpPr>
        <p:spPr>
          <a:xfrm>
            <a:off x="4163970" y="6937916"/>
            <a:ext cx="1080000" cy="10800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DB</a:t>
            </a:r>
            <a:endParaRPr lang="ko-KR" altLang="en-US" sz="3600" b="1" dirty="0"/>
          </a:p>
        </p:txBody>
      </p:sp>
      <p:cxnSp>
        <p:nvCxnSpPr>
          <p:cNvPr id="33" name="직선 화살표 연결선 32"/>
          <p:cNvCxnSpPr/>
          <p:nvPr/>
        </p:nvCxnSpPr>
        <p:spPr>
          <a:xfrm rot="5400000">
            <a:off x="2116613" y="1607331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rot="5400000">
            <a:off x="2187257" y="3821115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rot="5400000">
            <a:off x="1151406" y="3357562"/>
            <a:ext cx="785818" cy="785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3153258" y="3429000"/>
            <a:ext cx="927106" cy="785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rot="5400000">
            <a:off x="2399983" y="6250007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rot="5400000">
            <a:off x="4331191" y="6250007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22778" y="5857892"/>
            <a:ext cx="927106" cy="785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3080232" y="5857892"/>
            <a:ext cx="927106" cy="785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rot="10800000">
            <a:off x="3294546" y="3214686"/>
            <a:ext cx="928694" cy="785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rot="5400000" flipH="1" flipV="1">
            <a:off x="937092" y="3143248"/>
            <a:ext cx="785818" cy="785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rot="5400000" flipH="1" flipV="1">
            <a:off x="2401571" y="3821909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rot="5400000" flipH="1" flipV="1">
            <a:off x="2116613" y="6250007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rot="5400000" flipH="1" flipV="1">
            <a:off x="4545505" y="6250007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rot="10800000">
            <a:off x="3294546" y="5715016"/>
            <a:ext cx="928694" cy="785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rot="5400000" flipH="1" flipV="1">
            <a:off x="2401571" y="1606537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rot="10800000">
            <a:off x="1222844" y="5857892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7643834" y="2357430"/>
            <a:ext cx="2000264" cy="1071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Web Server</a:t>
            </a:r>
            <a:endParaRPr lang="ko-KR" altLang="en-US" sz="2400" b="1" dirty="0"/>
          </a:p>
        </p:txBody>
      </p:sp>
      <p:sp>
        <p:nvSpPr>
          <p:cNvPr id="80" name="직사각형 79"/>
          <p:cNvSpPr/>
          <p:nvPr/>
        </p:nvSpPr>
        <p:spPr>
          <a:xfrm>
            <a:off x="7643834" y="-214338"/>
            <a:ext cx="2000264" cy="1071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Client</a:t>
            </a:r>
            <a:endParaRPr lang="ko-KR" altLang="en-US" sz="2400" b="1" dirty="0"/>
          </a:p>
        </p:txBody>
      </p:sp>
      <p:pic>
        <p:nvPicPr>
          <p:cNvPr id="5122" name="Picture 2" descr="C:\Users\Jay\Desktop\Dev\Interview\0. ignore\pap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00760" y="1928802"/>
            <a:ext cx="1071570" cy="1071570"/>
          </a:xfrm>
          <a:prstGeom prst="rect">
            <a:avLst/>
          </a:prstGeom>
          <a:noFill/>
        </p:spPr>
      </p:pic>
      <p:cxnSp>
        <p:nvCxnSpPr>
          <p:cNvPr id="82" name="직선 화살표 연결선 81"/>
          <p:cNvCxnSpPr/>
          <p:nvPr/>
        </p:nvCxnSpPr>
        <p:spPr>
          <a:xfrm rot="5400000" flipH="1" flipV="1">
            <a:off x="4644232" y="1785926"/>
            <a:ext cx="214314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572132" y="2928934"/>
            <a:ext cx="2250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CSS, HTML.  </a:t>
            </a:r>
            <a:r>
              <a:rPr lang="ko-KR" altLang="en-US" sz="1600" b="1" dirty="0" smtClean="0"/>
              <a:t>이미지</a:t>
            </a:r>
            <a:r>
              <a:rPr lang="en-US" altLang="ko-KR" sz="1600" b="1" dirty="0" smtClean="0"/>
              <a:t>…</a:t>
            </a:r>
            <a:endParaRPr lang="ko-KR" altLang="en-US" sz="1600" b="1" dirty="0"/>
          </a:p>
        </p:txBody>
      </p:sp>
      <p:pic>
        <p:nvPicPr>
          <p:cNvPr id="84" name="Picture 2" descr="C:\Users\Jay\Desktop\Dev\Interview\0. ignore\pap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57884" y="4429132"/>
            <a:ext cx="1071570" cy="1071570"/>
          </a:xfrm>
          <a:prstGeom prst="rect">
            <a:avLst/>
          </a:prstGeom>
          <a:noFill/>
        </p:spPr>
      </p:pic>
      <p:sp>
        <p:nvSpPr>
          <p:cNvPr id="85" name="TextBox 84"/>
          <p:cNvSpPr txBox="1"/>
          <p:nvPr/>
        </p:nvSpPr>
        <p:spPr>
          <a:xfrm>
            <a:off x="5857884" y="5500702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동적 </a:t>
            </a:r>
            <a:r>
              <a:rPr lang="ko-KR" altLang="en-US" sz="1600" b="1" dirty="0" err="1" smtClean="0"/>
              <a:t>컨텐츠</a:t>
            </a:r>
            <a:endParaRPr lang="ko-KR" altLang="en-US" sz="1600" b="1" dirty="0"/>
          </a:p>
        </p:txBody>
      </p:sp>
      <p:cxnSp>
        <p:nvCxnSpPr>
          <p:cNvPr id="86" name="직선 화살표 연결선 85"/>
          <p:cNvCxnSpPr/>
          <p:nvPr/>
        </p:nvCxnSpPr>
        <p:spPr>
          <a:xfrm rot="5400000" flipH="1" flipV="1">
            <a:off x="4645026" y="4356900"/>
            <a:ext cx="214314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22</Words>
  <Application>Microsoft Office PowerPoint</Application>
  <PresentationFormat>화면 슬라이드 쇼(4:3)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Jay</dc:creator>
  <cp:lastModifiedBy>Jay</cp:lastModifiedBy>
  <cp:revision>53</cp:revision>
  <dcterms:created xsi:type="dcterms:W3CDTF">2021-06-03T13:38:58Z</dcterms:created>
  <dcterms:modified xsi:type="dcterms:W3CDTF">2021-06-04T04:41:35Z</dcterms:modified>
</cp:coreProperties>
</file>