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9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B015E-DA66-4413-8150-0CC285ED94BE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60A08711-37A6-4A8D-833C-72F6B667F324}">
      <dgm:prSet phldrT="[텍스트]"/>
      <dgm:spPr/>
      <dgm:t>
        <a:bodyPr/>
        <a:lstStyle/>
        <a:p>
          <a:pPr latinLnBrk="1"/>
          <a:r>
            <a:rPr lang="en-US" altLang="ko-KR" dirty="0" smtClean="0"/>
            <a:t>Register</a:t>
          </a:r>
          <a:endParaRPr lang="ko-KR" altLang="en-US" dirty="0"/>
        </a:p>
      </dgm:t>
    </dgm:pt>
    <dgm:pt modelId="{E97E7C6E-650F-41A2-AA1C-76D59B8C9B01}" type="parTrans" cxnId="{8390F06B-FC2A-4238-8091-0D8F3C39C8AF}">
      <dgm:prSet/>
      <dgm:spPr/>
      <dgm:t>
        <a:bodyPr/>
        <a:lstStyle/>
        <a:p>
          <a:pPr latinLnBrk="1"/>
          <a:endParaRPr lang="ko-KR" altLang="en-US"/>
        </a:p>
      </dgm:t>
    </dgm:pt>
    <dgm:pt modelId="{A77469E3-3334-4395-BB92-081D3C3D7D9F}" type="sibTrans" cxnId="{8390F06B-FC2A-4238-8091-0D8F3C39C8AF}">
      <dgm:prSet/>
      <dgm:spPr/>
      <dgm:t>
        <a:bodyPr/>
        <a:lstStyle/>
        <a:p>
          <a:pPr latinLnBrk="1"/>
          <a:endParaRPr lang="ko-KR" altLang="en-US"/>
        </a:p>
      </dgm:t>
    </dgm:pt>
    <dgm:pt modelId="{F956E6F7-6E1B-45F7-B8FA-EE66FEC72842}">
      <dgm:prSet phldrT="[텍스트]"/>
      <dgm:spPr/>
      <dgm:t>
        <a:bodyPr/>
        <a:lstStyle/>
        <a:p>
          <a:pPr latinLnBrk="1"/>
          <a:r>
            <a:rPr lang="en-US" altLang="ko-KR" dirty="0" smtClean="0"/>
            <a:t>L1,L2 Cache</a:t>
          </a:r>
          <a:endParaRPr lang="ko-KR" altLang="en-US" dirty="0"/>
        </a:p>
      </dgm:t>
    </dgm:pt>
    <dgm:pt modelId="{F25B2BF9-E804-4D0A-AC71-CCCE1AE2B257}" type="parTrans" cxnId="{0351480D-9346-4237-965A-F0B95ABA83BC}">
      <dgm:prSet/>
      <dgm:spPr/>
      <dgm:t>
        <a:bodyPr/>
        <a:lstStyle/>
        <a:p>
          <a:pPr latinLnBrk="1"/>
          <a:endParaRPr lang="ko-KR" altLang="en-US"/>
        </a:p>
      </dgm:t>
    </dgm:pt>
    <dgm:pt modelId="{97F997E5-7D52-493B-BE4B-C713CA61BE3D}" type="sibTrans" cxnId="{0351480D-9346-4237-965A-F0B95ABA83BC}">
      <dgm:prSet/>
      <dgm:spPr/>
      <dgm:t>
        <a:bodyPr/>
        <a:lstStyle/>
        <a:p>
          <a:pPr latinLnBrk="1"/>
          <a:endParaRPr lang="ko-KR" altLang="en-US"/>
        </a:p>
      </dgm:t>
    </dgm:pt>
    <dgm:pt modelId="{BFA7FD9F-B26B-4722-B419-A8359651813A}">
      <dgm:prSet phldrT="[텍스트]"/>
      <dgm:spPr/>
      <dgm:t>
        <a:bodyPr/>
        <a:lstStyle/>
        <a:p>
          <a:pPr latinLnBrk="1"/>
          <a:r>
            <a:rPr lang="en-US" altLang="ko-KR" dirty="0" smtClean="0"/>
            <a:t>Main Memory</a:t>
          </a:r>
          <a:endParaRPr lang="ko-KR" altLang="en-US" dirty="0"/>
        </a:p>
      </dgm:t>
    </dgm:pt>
    <dgm:pt modelId="{4B68703D-F7CA-490C-888F-6DC87DAB8A29}" type="parTrans" cxnId="{561BE2D9-62E3-4EFB-B234-7965A1798DE9}">
      <dgm:prSet/>
      <dgm:spPr/>
      <dgm:t>
        <a:bodyPr/>
        <a:lstStyle/>
        <a:p>
          <a:pPr latinLnBrk="1"/>
          <a:endParaRPr lang="ko-KR" altLang="en-US"/>
        </a:p>
      </dgm:t>
    </dgm:pt>
    <dgm:pt modelId="{37DA3F8C-5830-443E-A8DF-31B65242809E}" type="sibTrans" cxnId="{561BE2D9-62E3-4EFB-B234-7965A1798DE9}">
      <dgm:prSet/>
      <dgm:spPr/>
      <dgm:t>
        <a:bodyPr/>
        <a:lstStyle/>
        <a:p>
          <a:pPr latinLnBrk="1"/>
          <a:endParaRPr lang="ko-KR" altLang="en-US"/>
        </a:p>
      </dgm:t>
    </dgm:pt>
    <dgm:pt modelId="{09E1BE22-C747-4720-86D2-4F1E84900F5E}">
      <dgm:prSet phldrT="[텍스트]"/>
      <dgm:spPr/>
      <dgm:t>
        <a:bodyPr/>
        <a:lstStyle/>
        <a:p>
          <a:pPr latinLnBrk="1"/>
          <a:r>
            <a:rPr lang="en-US" altLang="ko-KR" dirty="0" smtClean="0"/>
            <a:t>HDD / SSD…</a:t>
          </a:r>
          <a:endParaRPr lang="ko-KR" altLang="en-US" dirty="0"/>
        </a:p>
      </dgm:t>
    </dgm:pt>
    <dgm:pt modelId="{FB2B5456-C7C8-4E34-9DB0-588E4C3C9C08}" type="parTrans" cxnId="{1B5C0CD6-C376-4DEB-BDF8-C382FE3CB230}">
      <dgm:prSet/>
      <dgm:spPr/>
      <dgm:t>
        <a:bodyPr/>
        <a:lstStyle/>
        <a:p>
          <a:pPr latinLnBrk="1"/>
          <a:endParaRPr lang="ko-KR" altLang="en-US"/>
        </a:p>
      </dgm:t>
    </dgm:pt>
    <dgm:pt modelId="{EC4AD7F0-1B60-4D05-B9BE-C5AABAAC5307}" type="sibTrans" cxnId="{1B5C0CD6-C376-4DEB-BDF8-C382FE3CB230}">
      <dgm:prSet/>
      <dgm:spPr/>
      <dgm:t>
        <a:bodyPr/>
        <a:lstStyle/>
        <a:p>
          <a:pPr latinLnBrk="1"/>
          <a:endParaRPr lang="ko-KR" altLang="en-US"/>
        </a:p>
      </dgm:t>
    </dgm:pt>
    <dgm:pt modelId="{E256C31B-F6DF-4DF8-AE53-93521F7F7B06}" type="pres">
      <dgm:prSet presAssocID="{DA3B015E-DA66-4413-8150-0CC285ED94BE}" presName="Name0" presStyleCnt="0">
        <dgm:presLayoutVars>
          <dgm:dir/>
          <dgm:animLvl val="lvl"/>
          <dgm:resizeHandles val="exact"/>
        </dgm:presLayoutVars>
      </dgm:prSet>
      <dgm:spPr/>
    </dgm:pt>
    <dgm:pt modelId="{31CCE1C1-02B3-48E1-A783-02DC9B6EE0A5}" type="pres">
      <dgm:prSet presAssocID="{60A08711-37A6-4A8D-833C-72F6B667F324}" presName="Name8" presStyleCnt="0"/>
      <dgm:spPr/>
    </dgm:pt>
    <dgm:pt modelId="{FFF2A32B-B5C6-4477-BEDB-55EEEAF4350A}" type="pres">
      <dgm:prSet presAssocID="{60A08711-37A6-4A8D-833C-72F6B667F324}" presName="level" presStyleLbl="node1" presStyleIdx="0" presStyleCnt="4">
        <dgm:presLayoutVars>
          <dgm:chMax val="1"/>
          <dgm:bulletEnabled val="1"/>
        </dgm:presLayoutVars>
      </dgm:prSet>
      <dgm:spPr/>
    </dgm:pt>
    <dgm:pt modelId="{F552940B-ADAB-4059-8EBA-BC96F7974443}" type="pres">
      <dgm:prSet presAssocID="{60A08711-37A6-4A8D-833C-72F6B667F3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C15F8E2-9709-4C74-8415-79EDB1E6DB11}" type="pres">
      <dgm:prSet presAssocID="{F956E6F7-6E1B-45F7-B8FA-EE66FEC72842}" presName="Name8" presStyleCnt="0"/>
      <dgm:spPr/>
    </dgm:pt>
    <dgm:pt modelId="{DD109EAC-E14A-48E3-BE7E-3FB98DAA5512}" type="pres">
      <dgm:prSet presAssocID="{F956E6F7-6E1B-45F7-B8FA-EE66FEC7284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EC472-C5FA-47F0-94F9-58F612E52849}" type="pres">
      <dgm:prSet presAssocID="{F956E6F7-6E1B-45F7-B8FA-EE66FEC728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DCA817-2C81-4AB2-95DE-10BC7A3D4A86}" type="pres">
      <dgm:prSet presAssocID="{BFA7FD9F-B26B-4722-B419-A8359651813A}" presName="Name8" presStyleCnt="0"/>
      <dgm:spPr/>
    </dgm:pt>
    <dgm:pt modelId="{E9D95AF8-1CE7-458F-81A8-8251DF64DC8A}" type="pres">
      <dgm:prSet presAssocID="{BFA7FD9F-B26B-4722-B419-A8359651813A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01C242-817D-48CD-9A5A-8B13C9FB8A49}" type="pres">
      <dgm:prSet presAssocID="{BFA7FD9F-B26B-4722-B419-A835965181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BF99CF-4C4E-454F-8453-4497E4A2007E}" type="pres">
      <dgm:prSet presAssocID="{09E1BE22-C747-4720-86D2-4F1E84900F5E}" presName="Name8" presStyleCnt="0"/>
      <dgm:spPr/>
    </dgm:pt>
    <dgm:pt modelId="{2EBBB0E1-C60C-4122-A921-77E5E1B72297}" type="pres">
      <dgm:prSet presAssocID="{09E1BE22-C747-4720-86D2-4F1E84900F5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7D3A8C-DB02-4CC6-A1B6-3DF0616EFC5F}" type="pres">
      <dgm:prSet presAssocID="{09E1BE22-C747-4720-86D2-4F1E84900F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D9A1032-703F-4671-895B-49EEE58BCAFB}" type="presOf" srcId="{09E1BE22-C747-4720-86D2-4F1E84900F5E}" destId="{287D3A8C-DB02-4CC6-A1B6-3DF0616EFC5F}" srcOrd="1" destOrd="0" presId="urn:microsoft.com/office/officeart/2005/8/layout/pyramid1"/>
    <dgm:cxn modelId="{561BE2D9-62E3-4EFB-B234-7965A1798DE9}" srcId="{DA3B015E-DA66-4413-8150-0CC285ED94BE}" destId="{BFA7FD9F-B26B-4722-B419-A8359651813A}" srcOrd="2" destOrd="0" parTransId="{4B68703D-F7CA-490C-888F-6DC87DAB8A29}" sibTransId="{37DA3F8C-5830-443E-A8DF-31B65242809E}"/>
    <dgm:cxn modelId="{3F6148D9-2C06-4447-A2B7-9BEFC72B6406}" type="presOf" srcId="{F956E6F7-6E1B-45F7-B8FA-EE66FEC72842}" destId="{C26EC472-C5FA-47F0-94F9-58F612E52849}" srcOrd="1" destOrd="0" presId="urn:microsoft.com/office/officeart/2005/8/layout/pyramid1"/>
    <dgm:cxn modelId="{1B5C0CD6-C376-4DEB-BDF8-C382FE3CB230}" srcId="{DA3B015E-DA66-4413-8150-0CC285ED94BE}" destId="{09E1BE22-C747-4720-86D2-4F1E84900F5E}" srcOrd="3" destOrd="0" parTransId="{FB2B5456-C7C8-4E34-9DB0-588E4C3C9C08}" sibTransId="{EC4AD7F0-1B60-4D05-B9BE-C5AABAAC5307}"/>
    <dgm:cxn modelId="{B0BFCB5E-C605-4621-BEF9-32D78D756A24}" type="presOf" srcId="{BFA7FD9F-B26B-4722-B419-A8359651813A}" destId="{A601C242-817D-48CD-9A5A-8B13C9FB8A49}" srcOrd="1" destOrd="0" presId="urn:microsoft.com/office/officeart/2005/8/layout/pyramid1"/>
    <dgm:cxn modelId="{BB8B018A-7CCC-444A-9047-3D3033874CD8}" type="presOf" srcId="{09E1BE22-C747-4720-86D2-4F1E84900F5E}" destId="{2EBBB0E1-C60C-4122-A921-77E5E1B72297}" srcOrd="0" destOrd="0" presId="urn:microsoft.com/office/officeart/2005/8/layout/pyramid1"/>
    <dgm:cxn modelId="{A18CEDA6-530E-4BF5-814F-C2108E4DC47B}" type="presOf" srcId="{BFA7FD9F-B26B-4722-B419-A8359651813A}" destId="{E9D95AF8-1CE7-458F-81A8-8251DF64DC8A}" srcOrd="0" destOrd="0" presId="urn:microsoft.com/office/officeart/2005/8/layout/pyramid1"/>
    <dgm:cxn modelId="{ED364E7A-9082-46C5-A7DD-60F39B8CD271}" type="presOf" srcId="{60A08711-37A6-4A8D-833C-72F6B667F324}" destId="{F552940B-ADAB-4059-8EBA-BC96F7974443}" srcOrd="1" destOrd="0" presId="urn:microsoft.com/office/officeart/2005/8/layout/pyramid1"/>
    <dgm:cxn modelId="{8390F06B-FC2A-4238-8091-0D8F3C39C8AF}" srcId="{DA3B015E-DA66-4413-8150-0CC285ED94BE}" destId="{60A08711-37A6-4A8D-833C-72F6B667F324}" srcOrd="0" destOrd="0" parTransId="{E97E7C6E-650F-41A2-AA1C-76D59B8C9B01}" sibTransId="{A77469E3-3334-4395-BB92-081D3C3D7D9F}"/>
    <dgm:cxn modelId="{721D7498-F997-402A-90FF-8CE289F92BC6}" type="presOf" srcId="{F956E6F7-6E1B-45F7-B8FA-EE66FEC72842}" destId="{DD109EAC-E14A-48E3-BE7E-3FB98DAA5512}" srcOrd="0" destOrd="0" presId="urn:microsoft.com/office/officeart/2005/8/layout/pyramid1"/>
    <dgm:cxn modelId="{87383DCC-C69D-424D-8279-005D3858939E}" type="presOf" srcId="{DA3B015E-DA66-4413-8150-0CC285ED94BE}" destId="{E256C31B-F6DF-4DF8-AE53-93521F7F7B06}" srcOrd="0" destOrd="0" presId="urn:microsoft.com/office/officeart/2005/8/layout/pyramid1"/>
    <dgm:cxn modelId="{DAA541BE-BD89-492B-81F5-1B7CA940FDFC}" type="presOf" srcId="{60A08711-37A6-4A8D-833C-72F6B667F324}" destId="{FFF2A32B-B5C6-4477-BEDB-55EEEAF4350A}" srcOrd="0" destOrd="0" presId="urn:microsoft.com/office/officeart/2005/8/layout/pyramid1"/>
    <dgm:cxn modelId="{0351480D-9346-4237-965A-F0B95ABA83BC}" srcId="{DA3B015E-DA66-4413-8150-0CC285ED94BE}" destId="{F956E6F7-6E1B-45F7-B8FA-EE66FEC72842}" srcOrd="1" destOrd="0" parTransId="{F25B2BF9-E804-4D0A-AC71-CCCE1AE2B257}" sibTransId="{97F997E5-7D52-493B-BE4B-C713CA61BE3D}"/>
    <dgm:cxn modelId="{451E856D-2EEF-42AC-8E65-65885498107C}" type="presParOf" srcId="{E256C31B-F6DF-4DF8-AE53-93521F7F7B06}" destId="{31CCE1C1-02B3-48E1-A783-02DC9B6EE0A5}" srcOrd="0" destOrd="0" presId="urn:microsoft.com/office/officeart/2005/8/layout/pyramid1"/>
    <dgm:cxn modelId="{4A50F6FF-1286-4867-95F8-82C2B6BE6FA4}" type="presParOf" srcId="{31CCE1C1-02B3-48E1-A783-02DC9B6EE0A5}" destId="{FFF2A32B-B5C6-4477-BEDB-55EEEAF4350A}" srcOrd="0" destOrd="0" presId="urn:microsoft.com/office/officeart/2005/8/layout/pyramid1"/>
    <dgm:cxn modelId="{3EE1A7B2-EBA3-4587-A127-B65A5E402DE4}" type="presParOf" srcId="{31CCE1C1-02B3-48E1-A783-02DC9B6EE0A5}" destId="{F552940B-ADAB-4059-8EBA-BC96F7974443}" srcOrd="1" destOrd="0" presId="urn:microsoft.com/office/officeart/2005/8/layout/pyramid1"/>
    <dgm:cxn modelId="{0776FD9B-584A-4E15-854C-C2565630D6F9}" type="presParOf" srcId="{E256C31B-F6DF-4DF8-AE53-93521F7F7B06}" destId="{7C15F8E2-9709-4C74-8415-79EDB1E6DB11}" srcOrd="1" destOrd="0" presId="urn:microsoft.com/office/officeart/2005/8/layout/pyramid1"/>
    <dgm:cxn modelId="{09BA86D9-D6F2-4EEB-AF8C-F7B5CB0CB573}" type="presParOf" srcId="{7C15F8E2-9709-4C74-8415-79EDB1E6DB11}" destId="{DD109EAC-E14A-48E3-BE7E-3FB98DAA5512}" srcOrd="0" destOrd="0" presId="urn:microsoft.com/office/officeart/2005/8/layout/pyramid1"/>
    <dgm:cxn modelId="{4C44E3F2-678A-4386-B1C9-3CD49F8B248D}" type="presParOf" srcId="{7C15F8E2-9709-4C74-8415-79EDB1E6DB11}" destId="{C26EC472-C5FA-47F0-94F9-58F612E52849}" srcOrd="1" destOrd="0" presId="urn:microsoft.com/office/officeart/2005/8/layout/pyramid1"/>
    <dgm:cxn modelId="{A87E54DA-2F4F-4FC4-A4CA-60FA325A83B0}" type="presParOf" srcId="{E256C31B-F6DF-4DF8-AE53-93521F7F7B06}" destId="{78DCA817-2C81-4AB2-95DE-10BC7A3D4A86}" srcOrd="2" destOrd="0" presId="urn:microsoft.com/office/officeart/2005/8/layout/pyramid1"/>
    <dgm:cxn modelId="{A0CBDDFF-D7C4-4221-A5C7-D3BCF01214F3}" type="presParOf" srcId="{78DCA817-2C81-4AB2-95DE-10BC7A3D4A86}" destId="{E9D95AF8-1CE7-458F-81A8-8251DF64DC8A}" srcOrd="0" destOrd="0" presId="urn:microsoft.com/office/officeart/2005/8/layout/pyramid1"/>
    <dgm:cxn modelId="{BD7A8C04-2850-4F78-B591-FBF070949675}" type="presParOf" srcId="{78DCA817-2C81-4AB2-95DE-10BC7A3D4A86}" destId="{A601C242-817D-48CD-9A5A-8B13C9FB8A49}" srcOrd="1" destOrd="0" presId="urn:microsoft.com/office/officeart/2005/8/layout/pyramid1"/>
    <dgm:cxn modelId="{E7722AE3-76C9-4440-A8C2-AA7D3A8AEEA9}" type="presParOf" srcId="{E256C31B-F6DF-4DF8-AE53-93521F7F7B06}" destId="{83BF99CF-4C4E-454F-8453-4497E4A2007E}" srcOrd="3" destOrd="0" presId="urn:microsoft.com/office/officeart/2005/8/layout/pyramid1"/>
    <dgm:cxn modelId="{90101885-ED5E-472A-B009-2E39EF5261F6}" type="presParOf" srcId="{83BF99CF-4C4E-454F-8453-4497E4A2007E}" destId="{2EBBB0E1-C60C-4122-A921-77E5E1B72297}" srcOrd="0" destOrd="0" presId="urn:microsoft.com/office/officeart/2005/8/layout/pyramid1"/>
    <dgm:cxn modelId="{938DCAD2-5D57-4710-8124-121B64D56649}" type="presParOf" srcId="{83BF99CF-4C4E-454F-8453-4497E4A2007E}" destId="{287D3A8C-DB02-4CC6-A1B6-3DF0616EFC5F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FBC6-5D87-499C-B7CC-AD672A6D2AD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75A5-0EEE-4752-A8C9-CE9931612F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90578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71802" y="2143116"/>
            <a:ext cx="314327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2357422" y="300037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원통 9"/>
          <p:cNvSpPr/>
          <p:nvPr/>
        </p:nvSpPr>
        <p:spPr>
          <a:xfrm>
            <a:off x="1785918" y="4572008"/>
            <a:ext cx="5643602" cy="1000132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보조 메모리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4857752" y="3143248"/>
            <a:ext cx="1357322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28860" y="3071810"/>
            <a:ext cx="1357322" cy="50006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 out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00628" y="3071810"/>
            <a:ext cx="1357322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Swap in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190" y="2143116"/>
            <a:ext cx="1571604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메모리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9058" y="2143116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86380" y="2143116"/>
            <a:ext cx="214314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000496" y="4714884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00298" y="4643446"/>
            <a:ext cx="1428760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V="1">
            <a:off x="2393141" y="2964653"/>
            <a:ext cx="1857388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rot="5400000" flipH="1" flipV="1">
            <a:off x="3393274" y="3536156"/>
            <a:ext cx="178595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4500562" y="2714620"/>
            <a:ext cx="1857388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43306" y="3286124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최적 적합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285984" y="3929066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최초 적합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929190" y="4071942"/>
            <a:ext cx="1285884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최악 적합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500166" y="1714488"/>
            <a:ext cx="371477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571604" y="642918"/>
            <a:ext cx="1500198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</a:t>
            </a:r>
            <a:r>
              <a:rPr lang="ko-KR" altLang="en-US" smtClean="0"/>
              <a:t>색 방향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9058" y="2143116"/>
            <a:ext cx="6429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286380" y="2143116"/>
            <a:ext cx="214314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00232" y="2143116"/>
            <a:ext cx="1143008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286380" y="2143116"/>
            <a:ext cx="164307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29058" y="2143116"/>
            <a:ext cx="357190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58016" y="3929066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사용중인 공간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143504" y="3929066"/>
            <a:ext cx="1643074" cy="6429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143504" y="4714884"/>
            <a:ext cx="1643074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58016" y="4786322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958110" y="1285860"/>
            <a:ext cx="600078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030712" y="1285860"/>
            <a:ext cx="135732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324480" y="1285860"/>
            <a:ext cx="207170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000232" y="2000240"/>
            <a:ext cx="1428760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357818" y="2000240"/>
            <a:ext cx="207170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3958110" y="2000240"/>
            <a:ext cx="6138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 flipH="1">
            <a:off x="2928926" y="3071810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>
            <a:off x="3607587" y="2893215"/>
            <a:ext cx="100013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10800000" flipV="1">
            <a:off x="4143372" y="2643180"/>
            <a:ext cx="3000396" cy="10715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000364" y="3786190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000364" y="4714884"/>
            <a:ext cx="1428760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1604" y="2143116"/>
            <a:ext cx="6572296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00232" y="2143116"/>
            <a:ext cx="1428760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000628" y="3500438"/>
            <a:ext cx="1643074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715140" y="3571876"/>
            <a:ext cx="1643074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필요 공간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030712" y="1285860"/>
            <a:ext cx="1357322" cy="642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2000232" y="2000240"/>
            <a:ext cx="1428760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071670" y="3500438"/>
            <a:ext cx="1143008" cy="6429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rot="5400000" flipH="1" flipV="1">
            <a:off x="2107389" y="310752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57950" y="428604"/>
            <a:ext cx="1714512" cy="64293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1766" y="5333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714876" y="571480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411766" y="12477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11766" y="196214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11766" y="267652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411766" y="339090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11766" y="410528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411766" y="481966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flipV="1">
            <a:off x="7143768" y="6143644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 flipV="1">
            <a:off x="7143768" y="6455115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 flipV="1">
            <a:off x="7143768" y="6786587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03036" y="2319330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603036" y="2928934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603036" y="3571876"/>
            <a:ext cx="1611642" cy="642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rot="16200000" flipH="1">
            <a:off x="1141808" y="2642014"/>
            <a:ext cx="571504" cy="2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14282" y="2357430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단위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612006" y="292893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612006" y="325754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612006" y="358616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857620" y="4000504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페이지 테이블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49" idx="3"/>
            <a:endCxn id="58" idx="1"/>
          </p:cNvCxnSpPr>
          <p:nvPr/>
        </p:nvCxnSpPr>
        <p:spPr>
          <a:xfrm>
            <a:off x="3214678" y="2640801"/>
            <a:ext cx="1397328" cy="447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0" idx="3"/>
            <a:endCxn id="60" idx="1"/>
          </p:cNvCxnSpPr>
          <p:nvPr/>
        </p:nvCxnSpPr>
        <p:spPr>
          <a:xfrm>
            <a:off x="3214678" y="3250405"/>
            <a:ext cx="1397328" cy="1666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1" idx="3"/>
            <a:endCxn id="61" idx="1"/>
          </p:cNvCxnSpPr>
          <p:nvPr/>
        </p:nvCxnSpPr>
        <p:spPr>
          <a:xfrm flipV="1">
            <a:off x="3214678" y="3745709"/>
            <a:ext cx="1397328" cy="1476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8" idx="3"/>
            <a:endCxn id="11" idx="1"/>
          </p:cNvCxnSpPr>
          <p:nvPr/>
        </p:nvCxnSpPr>
        <p:spPr>
          <a:xfrm flipV="1">
            <a:off x="4857752" y="854851"/>
            <a:ext cx="1554014" cy="2233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0" idx="3"/>
            <a:endCxn id="32" idx="1"/>
          </p:cNvCxnSpPr>
          <p:nvPr/>
        </p:nvCxnSpPr>
        <p:spPr>
          <a:xfrm>
            <a:off x="4857752" y="3417094"/>
            <a:ext cx="1554014" cy="295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1" idx="3"/>
            <a:endCxn id="34" idx="1"/>
          </p:cNvCxnSpPr>
          <p:nvPr/>
        </p:nvCxnSpPr>
        <p:spPr>
          <a:xfrm>
            <a:off x="4857752" y="3745709"/>
            <a:ext cx="1554014" cy="1395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16200000" flipH="1">
            <a:off x="5787614" y="856064"/>
            <a:ext cx="571504" cy="2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8" y="1142984"/>
            <a:ext cx="2071702" cy="4000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68824" y="1247760"/>
            <a:ext cx="874878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 flipV="1">
            <a:off x="6500826" y="3714752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 flipV="1">
            <a:off x="6500826" y="4026223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 flipV="1">
            <a:off x="6500826" y="4357695"/>
            <a:ext cx="14287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786182" y="4000504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페이지 테이블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4" idx="3"/>
            <a:endCxn id="81" idx="1"/>
          </p:cNvCxnSpPr>
          <p:nvPr/>
        </p:nvCxnSpPr>
        <p:spPr>
          <a:xfrm flipV="1">
            <a:off x="2254552" y="2402674"/>
            <a:ext cx="602936" cy="9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42910" y="1428736"/>
            <a:ext cx="1611642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cpu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071934" y="292893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071934" y="325754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071934" y="3586164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488" y="224312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3124190" y="2243129"/>
            <a:ext cx="245746" cy="319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0" name="꺾인 연결선 89"/>
          <p:cNvCxnSpPr>
            <a:stCxn id="81" idx="2"/>
            <a:endCxn id="68" idx="1"/>
          </p:cNvCxnSpPr>
          <p:nvPr/>
        </p:nvCxnSpPr>
        <p:spPr>
          <a:xfrm rot="16200000" flipH="1">
            <a:off x="3263017" y="2279562"/>
            <a:ext cx="526260" cy="109157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643702" y="1247760"/>
            <a:ext cx="874878" cy="19669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</a:p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3</a:t>
            </a:r>
          </a:p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5</a:t>
            </a:r>
          </a:p>
          <a:p>
            <a:pPr algn="ctr"/>
            <a:r>
              <a:rPr lang="en-US" altLang="ko-KR" dirty="0"/>
              <a:t>6</a:t>
            </a:r>
            <a:endParaRPr lang="en-US" altLang="ko-KR" dirty="0" smtClean="0"/>
          </a:p>
        </p:txBody>
      </p:sp>
      <p:cxnSp>
        <p:nvCxnSpPr>
          <p:cNvPr id="98" name="꺾인 연결선 97"/>
          <p:cNvCxnSpPr>
            <a:stCxn id="83" idx="0"/>
          </p:cNvCxnSpPr>
          <p:nvPr/>
        </p:nvCxnSpPr>
        <p:spPr>
          <a:xfrm rot="16200000" flipH="1">
            <a:off x="5316859" y="173332"/>
            <a:ext cx="257177" cy="4396771"/>
          </a:xfrm>
          <a:prstGeom prst="bentConnector4">
            <a:avLst>
              <a:gd name="adj1" fmla="val -614810"/>
              <a:gd name="adj2" fmla="val 10967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68" idx="3"/>
            <a:endCxn id="11" idx="1"/>
          </p:cNvCxnSpPr>
          <p:nvPr/>
        </p:nvCxnSpPr>
        <p:spPr>
          <a:xfrm flipV="1">
            <a:off x="4317680" y="2231223"/>
            <a:ext cx="1451144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86050" y="25717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143240" y="25717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108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33</cp:revision>
  <dcterms:created xsi:type="dcterms:W3CDTF">2021-05-20T08:52:38Z</dcterms:created>
  <dcterms:modified xsi:type="dcterms:W3CDTF">2021-05-20T14:23:04Z</dcterms:modified>
</cp:coreProperties>
</file>