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2524-2273-4EA3-96D4-2D41CA7B0EBB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98C9-AE6C-4F7F-B140-3702D3B83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2524-2273-4EA3-96D4-2D41CA7B0EBB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98C9-AE6C-4F7F-B140-3702D3B83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2524-2273-4EA3-96D4-2D41CA7B0EBB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98C9-AE6C-4F7F-B140-3702D3B83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2524-2273-4EA3-96D4-2D41CA7B0EBB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98C9-AE6C-4F7F-B140-3702D3B83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2524-2273-4EA3-96D4-2D41CA7B0EBB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98C9-AE6C-4F7F-B140-3702D3B83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2524-2273-4EA3-96D4-2D41CA7B0EBB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98C9-AE6C-4F7F-B140-3702D3B83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2524-2273-4EA3-96D4-2D41CA7B0EBB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98C9-AE6C-4F7F-B140-3702D3B83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2524-2273-4EA3-96D4-2D41CA7B0EBB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98C9-AE6C-4F7F-B140-3702D3B83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2524-2273-4EA3-96D4-2D41CA7B0EBB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98C9-AE6C-4F7F-B140-3702D3B83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2524-2273-4EA3-96D4-2D41CA7B0EBB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98C9-AE6C-4F7F-B140-3702D3B83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2524-2273-4EA3-96D4-2D41CA7B0EBB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98C9-AE6C-4F7F-B140-3702D3B83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2524-2273-4EA3-96D4-2D41CA7B0EBB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98C9-AE6C-4F7F-B140-3702D3B83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0100" y="571480"/>
            <a:ext cx="2714644" cy="57150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응용</a:t>
            </a:r>
            <a:r>
              <a:rPr lang="ko-KR" altLang="en-US" dirty="0" smtClean="0"/>
              <a:t> 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(Application</a:t>
            </a:r>
            <a:r>
              <a:rPr lang="en-US" altLang="ko-KR" dirty="0" smtClean="0"/>
              <a:t> Layer)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71480"/>
            <a:ext cx="1000100" cy="57150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L7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00100" y="1142984"/>
            <a:ext cx="271464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표현</a:t>
            </a:r>
            <a:r>
              <a:rPr lang="ko-KR" altLang="en-US" dirty="0" smtClean="0"/>
              <a:t> 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(Presentation</a:t>
            </a:r>
            <a:r>
              <a:rPr lang="en-US" altLang="ko-KR" dirty="0" smtClean="0"/>
              <a:t> Layer)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1142984"/>
            <a:ext cx="1000100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L6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00100" y="1714488"/>
            <a:ext cx="271464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세션</a:t>
            </a:r>
            <a:r>
              <a:rPr lang="ko-KR" altLang="en-US" dirty="0" smtClean="0"/>
              <a:t> 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(Session</a:t>
            </a:r>
            <a:r>
              <a:rPr lang="en-US" altLang="ko-KR" dirty="0" smtClean="0"/>
              <a:t> Layer)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714488"/>
            <a:ext cx="1000100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00100" y="2285992"/>
            <a:ext cx="271464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</a:t>
            </a:r>
            <a:r>
              <a:rPr lang="ko-KR" altLang="en-US" dirty="0" smtClean="0"/>
              <a:t> 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(Transport</a:t>
            </a:r>
            <a:r>
              <a:rPr lang="en-US" altLang="ko-KR" dirty="0" smtClean="0"/>
              <a:t> Layer)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2285992"/>
            <a:ext cx="1000100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00100" y="2857496"/>
            <a:ext cx="271464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네트워크 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(Network Layer)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2857496"/>
            <a:ext cx="1000100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00100" y="3429000"/>
            <a:ext cx="271464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링크 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(Data Link Layer)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3429000"/>
            <a:ext cx="1000100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00100" y="4000504"/>
            <a:ext cx="271464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물리 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(Physical Layer)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4000504"/>
            <a:ext cx="1000100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29322" y="571480"/>
            <a:ext cx="2714644" cy="17145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응용</a:t>
            </a:r>
            <a:r>
              <a:rPr lang="ko-KR" altLang="en-US" dirty="0" smtClean="0"/>
              <a:t> 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(Application</a:t>
            </a:r>
            <a:r>
              <a:rPr lang="en-US" altLang="ko-KR" dirty="0" smtClean="0"/>
              <a:t> Layer)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929190" y="571480"/>
            <a:ext cx="1000100" cy="17145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L4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929322" y="2285992"/>
            <a:ext cx="271464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</a:t>
            </a:r>
            <a:r>
              <a:rPr lang="ko-KR" altLang="en-US" dirty="0" smtClean="0"/>
              <a:t> 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(Transport</a:t>
            </a:r>
            <a:r>
              <a:rPr lang="en-US" altLang="ko-KR" dirty="0" smtClean="0"/>
              <a:t> Layer)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929222" y="2285992"/>
            <a:ext cx="1000100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929322" y="2857496"/>
            <a:ext cx="2714644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</a:t>
            </a:r>
            <a:r>
              <a:rPr lang="ko-KR" altLang="en-US" dirty="0"/>
              <a:t>넷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(Internet Layer)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929190" y="2857496"/>
            <a:ext cx="1000100" cy="571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29322" y="3429000"/>
            <a:ext cx="2714644" cy="1143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네트워크 액세스 계층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(Network Access Layer)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929222" y="3429000"/>
            <a:ext cx="1000100" cy="1143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L1</a:t>
            </a:r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>
            <a:off x="4286248" y="3786190"/>
            <a:ext cx="571504" cy="42862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4286248" y="2928934"/>
            <a:ext cx="571504" cy="42862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4286248" y="2357430"/>
            <a:ext cx="571504" cy="42862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4286248" y="1214422"/>
            <a:ext cx="571504" cy="428628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중괄호 36"/>
          <p:cNvSpPr/>
          <p:nvPr/>
        </p:nvSpPr>
        <p:spPr>
          <a:xfrm>
            <a:off x="3857620" y="642918"/>
            <a:ext cx="357190" cy="157163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중괄호 37"/>
          <p:cNvSpPr/>
          <p:nvPr/>
        </p:nvSpPr>
        <p:spPr>
          <a:xfrm>
            <a:off x="3857620" y="3500438"/>
            <a:ext cx="357190" cy="100013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00100" y="-214314"/>
            <a:ext cx="157163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OSI 7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72198" y="-214314"/>
            <a:ext cx="1571636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TCP/IP 4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2857496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호스트 </a:t>
            </a:r>
            <a:r>
              <a:rPr lang="en-US" altLang="ko-KR" sz="2400" b="1" dirty="0" smtClean="0"/>
              <a:t>A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5572132" y="1071546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72132" y="2214554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72132" y="3357562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호스트 </a:t>
            </a:r>
            <a:r>
              <a:rPr lang="en-US" altLang="ko-KR" sz="2400" b="1" dirty="0" smtClean="0"/>
              <a:t>B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5572132" y="4500570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285984" y="1571612"/>
            <a:ext cx="3143272" cy="1714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285984" y="2571744"/>
            <a:ext cx="3214710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285984" y="3286124"/>
            <a:ext cx="3071834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285984" y="3286124"/>
            <a:ext cx="3071834" cy="1785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43240" y="2285992"/>
            <a:ext cx="1500198" cy="1928826"/>
          </a:xfrm>
          <a:prstGeom prst="rect">
            <a:avLst/>
          </a:prstGeom>
          <a:solidFill>
            <a:schemeClr val="bg1">
              <a:alpha val="39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ARP Request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Broad Cast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0298" y="142852"/>
            <a:ext cx="3857652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주소를 알고자 </a:t>
            </a:r>
            <a:r>
              <a:rPr lang="ko-KR" altLang="en-US" dirty="0" err="1" smtClean="0"/>
              <a:t>할때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2857496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호스트 </a:t>
            </a:r>
            <a:r>
              <a:rPr lang="en-US" altLang="ko-KR" sz="2400" b="1" dirty="0" smtClean="0"/>
              <a:t>A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5572132" y="1071546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72132" y="2214554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72132" y="3357562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호스트 </a:t>
            </a:r>
            <a:r>
              <a:rPr lang="en-US" altLang="ko-KR" sz="2400" b="1" dirty="0" smtClean="0"/>
              <a:t>B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5572132" y="4500570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2357422" y="3357562"/>
            <a:ext cx="3071834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214678" y="2928934"/>
            <a:ext cx="1500198" cy="642942"/>
          </a:xfrm>
          <a:prstGeom prst="rect">
            <a:avLst/>
          </a:prstGeom>
          <a:solidFill>
            <a:schemeClr val="bg1">
              <a:alpha val="39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ARP Reply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00892" y="2071678"/>
            <a:ext cx="1500198" cy="642942"/>
          </a:xfrm>
          <a:prstGeom prst="rect">
            <a:avLst/>
          </a:prstGeom>
          <a:solidFill>
            <a:schemeClr val="bg1">
              <a:alpha val="39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무</a:t>
            </a:r>
            <a:r>
              <a:rPr lang="ko-KR" altLang="en-US" dirty="0">
                <a:solidFill>
                  <a:sysClr val="windowText" lastClr="000000"/>
                </a:solidFill>
              </a:rPr>
              <a:t>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000892" y="928670"/>
            <a:ext cx="1500198" cy="642942"/>
          </a:xfrm>
          <a:prstGeom prst="rect">
            <a:avLst/>
          </a:prstGeom>
          <a:solidFill>
            <a:schemeClr val="bg1">
              <a:alpha val="39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무</a:t>
            </a:r>
            <a:r>
              <a:rPr lang="ko-KR" altLang="en-US" dirty="0">
                <a:solidFill>
                  <a:sysClr val="windowText" lastClr="000000"/>
                </a:solidFill>
              </a:rPr>
              <a:t>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000892" y="4357694"/>
            <a:ext cx="1500198" cy="642942"/>
          </a:xfrm>
          <a:prstGeom prst="rect">
            <a:avLst/>
          </a:prstGeom>
          <a:solidFill>
            <a:schemeClr val="bg1">
              <a:alpha val="39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무</a:t>
            </a:r>
            <a:r>
              <a:rPr lang="ko-KR" altLang="en-US" dirty="0">
                <a:solidFill>
                  <a:sysClr val="windowText" lastClr="000000"/>
                </a:solidFill>
              </a:rPr>
              <a:t>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2857496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호스트 </a:t>
            </a:r>
            <a:r>
              <a:rPr lang="en-US" altLang="ko-KR" sz="2400" b="1" dirty="0" smtClean="0"/>
              <a:t>A</a:t>
            </a:r>
            <a:endParaRPr lang="ko-KR" altLang="en-US" sz="2400" b="1" dirty="0"/>
          </a:p>
        </p:txBody>
      </p:sp>
      <p:sp>
        <p:nvSpPr>
          <p:cNvPr id="5" name="직사각형 4"/>
          <p:cNvSpPr/>
          <p:nvPr/>
        </p:nvSpPr>
        <p:spPr>
          <a:xfrm>
            <a:off x="5572132" y="1071546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호스트 </a:t>
            </a:r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72132" y="2214554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72132" y="4500570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285984" y="1571612"/>
            <a:ext cx="3143272" cy="1714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285984" y="2571744"/>
            <a:ext cx="3214710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285984" y="3286124"/>
            <a:ext cx="3071834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285984" y="3286124"/>
            <a:ext cx="3071834" cy="1785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71802" y="2285992"/>
            <a:ext cx="1500198" cy="1928826"/>
          </a:xfrm>
          <a:prstGeom prst="rect">
            <a:avLst/>
          </a:prstGeom>
          <a:solidFill>
            <a:schemeClr val="bg1">
              <a:alpha val="39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MAC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주소를 매개로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Broad Cast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0298" y="142852"/>
            <a:ext cx="3857652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가 자신의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알고자 </a:t>
            </a:r>
            <a:r>
              <a:rPr lang="ko-KR" altLang="en-US" dirty="0" err="1" smtClean="0"/>
              <a:t>할때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72132" y="3357562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 smtClean="0"/>
              <a:t>Y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5572132" y="1071546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호스트 </a:t>
            </a:r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572132" y="2214554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572132" y="4500570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572132" y="3357562"/>
            <a:ext cx="1857388" cy="928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</a:t>
            </a:r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2857496"/>
            <a:ext cx="1857388" cy="9286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호스트 </a:t>
            </a:r>
            <a:r>
              <a:rPr lang="en-US" altLang="ko-KR" sz="2400" b="1" dirty="0" smtClean="0"/>
              <a:t>A</a:t>
            </a:r>
            <a:endParaRPr lang="ko-KR" altLang="en-US" sz="2400" b="1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2357422" y="3357562"/>
            <a:ext cx="3071834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214678" y="2928934"/>
            <a:ext cx="1500198" cy="642942"/>
          </a:xfrm>
          <a:prstGeom prst="rect">
            <a:avLst/>
          </a:prstGeom>
          <a:solidFill>
            <a:schemeClr val="bg1">
              <a:alpha val="39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의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IP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주소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00892" y="3286124"/>
            <a:ext cx="1857388" cy="1071570"/>
          </a:xfrm>
          <a:prstGeom prst="rect">
            <a:avLst/>
          </a:prstGeom>
          <a:solidFill>
            <a:schemeClr val="bg1">
              <a:alpha val="39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RARP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서버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기능 전담 수행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MAC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기반으로 주소 도출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/>
          <p:cNvSpPr/>
          <p:nvPr/>
        </p:nvSpPr>
        <p:spPr>
          <a:xfrm>
            <a:off x="7215206" y="285728"/>
            <a:ext cx="1143008" cy="157163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액자 4"/>
          <p:cNvSpPr/>
          <p:nvPr/>
        </p:nvSpPr>
        <p:spPr>
          <a:xfrm>
            <a:off x="642910" y="500042"/>
            <a:ext cx="1643074" cy="928694"/>
          </a:xfrm>
          <a:prstGeom prst="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다리꼴 5"/>
          <p:cNvSpPr/>
          <p:nvPr/>
        </p:nvSpPr>
        <p:spPr>
          <a:xfrm>
            <a:off x="372099" y="1536731"/>
            <a:ext cx="1428760" cy="35719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20981547">
            <a:off x="2041789" y="1413597"/>
            <a:ext cx="304349" cy="491945"/>
            <a:chOff x="2571736" y="1785926"/>
            <a:chExt cx="1071570" cy="107157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71736" y="1785926"/>
              <a:ext cx="1071570" cy="107157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2571736" y="1785926"/>
              <a:ext cx="1071570" cy="357190"/>
            </a:xfrm>
            <a:prstGeom prst="downArrow">
              <a:avLst>
                <a:gd name="adj1" fmla="val 0"/>
                <a:gd name="adj2" fmla="val 193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40132" y="2143116"/>
            <a:ext cx="45720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86710" y="2143116"/>
            <a:ext cx="45720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428728" y="2500306"/>
            <a:ext cx="6120000" cy="72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 flipV="1">
            <a:off x="1500167" y="3709132"/>
            <a:ext cx="6120000" cy="72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500166" y="4995016"/>
            <a:ext cx="6120000" cy="72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286116" y="2500306"/>
            <a:ext cx="2268000" cy="64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SYN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=x)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86116" y="3643314"/>
            <a:ext cx="2268000" cy="64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ACK+SYN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ack</a:t>
            </a:r>
            <a:r>
              <a:rPr lang="en-US" altLang="ko-KR" dirty="0" smtClean="0"/>
              <a:t> = x+1, 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=y)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286116" y="5000636"/>
            <a:ext cx="2268000" cy="64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ACK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ack</a:t>
            </a:r>
            <a:r>
              <a:rPr lang="en-US" altLang="ko-KR" dirty="0" smtClean="0"/>
              <a:t>=y+1)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/>
          <p:cNvSpPr/>
          <p:nvPr/>
        </p:nvSpPr>
        <p:spPr>
          <a:xfrm>
            <a:off x="7215206" y="285728"/>
            <a:ext cx="1143008" cy="157163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5" name="액자 4"/>
          <p:cNvSpPr/>
          <p:nvPr/>
        </p:nvSpPr>
        <p:spPr>
          <a:xfrm>
            <a:off x="642910" y="500042"/>
            <a:ext cx="1643074" cy="928694"/>
          </a:xfrm>
          <a:prstGeom prst="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다리꼴 5"/>
          <p:cNvSpPr/>
          <p:nvPr/>
        </p:nvSpPr>
        <p:spPr>
          <a:xfrm>
            <a:off x="372099" y="1536731"/>
            <a:ext cx="1428760" cy="35719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8"/>
          <p:cNvGrpSpPr/>
          <p:nvPr/>
        </p:nvGrpSpPr>
        <p:grpSpPr>
          <a:xfrm rot="20981547">
            <a:off x="2041789" y="1413597"/>
            <a:ext cx="304349" cy="491945"/>
            <a:chOff x="2571736" y="1785926"/>
            <a:chExt cx="1071570" cy="107157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571736" y="1785926"/>
              <a:ext cx="1071570" cy="107157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2571736" y="1785926"/>
              <a:ext cx="1071570" cy="357190"/>
            </a:xfrm>
            <a:prstGeom prst="downArrow">
              <a:avLst>
                <a:gd name="adj1" fmla="val 0"/>
                <a:gd name="adj2" fmla="val 1937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40132" y="2143116"/>
            <a:ext cx="45720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86710" y="2143116"/>
            <a:ext cx="45720" cy="428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428728" y="2500306"/>
            <a:ext cx="6120000" cy="72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 flipV="1">
            <a:off x="1500167" y="3709132"/>
            <a:ext cx="6120000" cy="72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786182" y="2500306"/>
            <a:ext cx="1267868" cy="64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786182" y="3714752"/>
            <a:ext cx="1267868" cy="64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ACK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428728" y="5709396"/>
            <a:ext cx="6120000" cy="72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 flipV="1">
            <a:off x="1500167" y="4632206"/>
            <a:ext cx="6120000" cy="720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786182" y="5709396"/>
            <a:ext cx="1267868" cy="64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ACK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786182" y="4637826"/>
            <a:ext cx="1267868" cy="64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42910" y="928670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715272" y="928670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4" idx="6"/>
            <a:endCxn id="9" idx="1"/>
          </p:cNvCxnSpPr>
          <p:nvPr/>
        </p:nvCxnSpPr>
        <p:spPr>
          <a:xfrm>
            <a:off x="1214414" y="1214422"/>
            <a:ext cx="857256" cy="590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" name="직선 연결선 7"/>
          <p:cNvCxnSpPr>
            <a:stCxn id="13" idx="3"/>
            <a:endCxn id="5" idx="2"/>
          </p:cNvCxnSpPr>
          <p:nvPr/>
        </p:nvCxnSpPr>
        <p:spPr>
          <a:xfrm flipV="1">
            <a:off x="6715140" y="1214422"/>
            <a:ext cx="1000132" cy="1584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9" name="직사각형 8"/>
          <p:cNvSpPr/>
          <p:nvPr/>
        </p:nvSpPr>
        <p:spPr>
          <a:xfrm>
            <a:off x="2071670" y="1041729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15074" y="105166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71802" y="42860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28926" y="164305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00496" y="114298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72066" y="64291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14942" y="128586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9" idx="3"/>
            <a:endCxn id="18" idx="1"/>
          </p:cNvCxnSpPr>
          <p:nvPr/>
        </p:nvCxnSpPr>
        <p:spPr>
          <a:xfrm>
            <a:off x="2571736" y="1220324"/>
            <a:ext cx="357190" cy="60132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" name="직선 연결선 26"/>
          <p:cNvCxnSpPr>
            <a:stCxn id="18" idx="0"/>
            <a:endCxn id="19" idx="1"/>
          </p:cNvCxnSpPr>
          <p:nvPr/>
        </p:nvCxnSpPr>
        <p:spPr>
          <a:xfrm rot="5400000" flipH="1" flipV="1">
            <a:off x="3428992" y="1071547"/>
            <a:ext cx="321471" cy="82153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0" name="직선 연결선 29"/>
          <p:cNvCxnSpPr>
            <a:stCxn id="18" idx="3"/>
            <a:endCxn id="21" idx="1"/>
          </p:cNvCxnSpPr>
          <p:nvPr/>
        </p:nvCxnSpPr>
        <p:spPr>
          <a:xfrm flipV="1">
            <a:off x="3428992" y="1464455"/>
            <a:ext cx="1785950" cy="35719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3" name="직선 연결선 32"/>
          <p:cNvCxnSpPr>
            <a:stCxn id="21" idx="3"/>
            <a:endCxn id="13" idx="1"/>
          </p:cNvCxnSpPr>
          <p:nvPr/>
        </p:nvCxnSpPr>
        <p:spPr>
          <a:xfrm flipV="1">
            <a:off x="5715008" y="1230263"/>
            <a:ext cx="500066" cy="23419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직선 연결선 35"/>
          <p:cNvCxnSpPr>
            <a:stCxn id="20" idx="3"/>
            <a:endCxn id="13" idx="1"/>
          </p:cNvCxnSpPr>
          <p:nvPr/>
        </p:nvCxnSpPr>
        <p:spPr>
          <a:xfrm>
            <a:off x="5572132" y="821513"/>
            <a:ext cx="642942" cy="40875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직선 연결선 40"/>
          <p:cNvCxnSpPr>
            <a:stCxn id="19" idx="3"/>
            <a:endCxn id="20" idx="1"/>
          </p:cNvCxnSpPr>
          <p:nvPr/>
        </p:nvCxnSpPr>
        <p:spPr>
          <a:xfrm flipV="1">
            <a:off x="4500562" y="821513"/>
            <a:ext cx="571504" cy="50006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직선 연결선 43"/>
          <p:cNvCxnSpPr>
            <a:stCxn id="17" idx="3"/>
            <a:endCxn id="20" idx="1"/>
          </p:cNvCxnSpPr>
          <p:nvPr/>
        </p:nvCxnSpPr>
        <p:spPr>
          <a:xfrm>
            <a:off x="3571868" y="607199"/>
            <a:ext cx="1500198" cy="214314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7" name="직선 연결선 46"/>
          <p:cNvCxnSpPr>
            <a:stCxn id="9" idx="3"/>
            <a:endCxn id="17" idx="1"/>
          </p:cNvCxnSpPr>
          <p:nvPr/>
        </p:nvCxnSpPr>
        <p:spPr>
          <a:xfrm flipV="1">
            <a:off x="2571736" y="607199"/>
            <a:ext cx="500066" cy="613125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0" name="직선 연결선 49"/>
          <p:cNvCxnSpPr>
            <a:stCxn id="17" idx="3"/>
            <a:endCxn id="19" idx="1"/>
          </p:cNvCxnSpPr>
          <p:nvPr/>
        </p:nvCxnSpPr>
        <p:spPr>
          <a:xfrm>
            <a:off x="3571868" y="607199"/>
            <a:ext cx="428628" cy="71438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3" name="직선 연결선 52"/>
          <p:cNvCxnSpPr>
            <a:stCxn id="19" idx="3"/>
            <a:endCxn id="21" idx="1"/>
          </p:cNvCxnSpPr>
          <p:nvPr/>
        </p:nvCxnSpPr>
        <p:spPr>
          <a:xfrm>
            <a:off x="4500562" y="1321579"/>
            <a:ext cx="714380" cy="14287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76" name="타원 75"/>
          <p:cNvSpPr/>
          <p:nvPr/>
        </p:nvSpPr>
        <p:spPr>
          <a:xfrm>
            <a:off x="642910" y="278605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715272" y="278605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>
            <a:stCxn id="76" idx="6"/>
            <a:endCxn id="80" idx="1"/>
          </p:cNvCxnSpPr>
          <p:nvPr/>
        </p:nvCxnSpPr>
        <p:spPr>
          <a:xfrm>
            <a:off x="1214414" y="3071810"/>
            <a:ext cx="857256" cy="590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9" name="직선 연결선 78"/>
          <p:cNvCxnSpPr>
            <a:stCxn id="81" idx="3"/>
            <a:endCxn id="77" idx="2"/>
          </p:cNvCxnSpPr>
          <p:nvPr/>
        </p:nvCxnSpPr>
        <p:spPr>
          <a:xfrm flipV="1">
            <a:off x="6715140" y="3071810"/>
            <a:ext cx="1000132" cy="1584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80" name="직사각형 79"/>
          <p:cNvSpPr/>
          <p:nvPr/>
        </p:nvSpPr>
        <p:spPr>
          <a:xfrm>
            <a:off x="2071670" y="2899117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215074" y="290905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071802" y="22859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928926" y="350043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4000496" y="300037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072066" y="250030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214942" y="31432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0" idx="3"/>
            <a:endCxn id="83" idx="1"/>
          </p:cNvCxnSpPr>
          <p:nvPr/>
        </p:nvCxnSpPr>
        <p:spPr>
          <a:xfrm>
            <a:off x="2571736" y="3077712"/>
            <a:ext cx="357190" cy="60132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8" name="직선 연결선 87"/>
          <p:cNvCxnSpPr>
            <a:stCxn id="83" idx="0"/>
            <a:endCxn id="84" idx="1"/>
          </p:cNvCxnSpPr>
          <p:nvPr/>
        </p:nvCxnSpPr>
        <p:spPr>
          <a:xfrm rot="5400000" flipH="1" flipV="1">
            <a:off x="3428992" y="2928935"/>
            <a:ext cx="321471" cy="82153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9" name="직선 연결선 88"/>
          <p:cNvCxnSpPr>
            <a:stCxn id="83" idx="3"/>
            <a:endCxn id="86" idx="1"/>
          </p:cNvCxnSpPr>
          <p:nvPr/>
        </p:nvCxnSpPr>
        <p:spPr>
          <a:xfrm flipV="1">
            <a:off x="3428992" y="3321843"/>
            <a:ext cx="1785950" cy="35719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0" name="직선 연결선 89"/>
          <p:cNvCxnSpPr>
            <a:stCxn id="86" idx="3"/>
            <a:endCxn id="81" idx="1"/>
          </p:cNvCxnSpPr>
          <p:nvPr/>
        </p:nvCxnSpPr>
        <p:spPr>
          <a:xfrm flipV="1">
            <a:off x="5715008" y="3087651"/>
            <a:ext cx="500066" cy="23419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1" name="직선 연결선 90"/>
          <p:cNvCxnSpPr>
            <a:stCxn id="85" idx="3"/>
            <a:endCxn id="81" idx="1"/>
          </p:cNvCxnSpPr>
          <p:nvPr/>
        </p:nvCxnSpPr>
        <p:spPr>
          <a:xfrm>
            <a:off x="5572132" y="2678901"/>
            <a:ext cx="642942" cy="40875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2" name="직선 연결선 91"/>
          <p:cNvCxnSpPr>
            <a:stCxn id="84" idx="3"/>
            <a:endCxn id="85" idx="1"/>
          </p:cNvCxnSpPr>
          <p:nvPr/>
        </p:nvCxnSpPr>
        <p:spPr>
          <a:xfrm flipV="1">
            <a:off x="4500562" y="2678901"/>
            <a:ext cx="571504" cy="50006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3" name="직선 연결선 92"/>
          <p:cNvCxnSpPr>
            <a:stCxn id="82" idx="3"/>
            <a:endCxn id="85" idx="1"/>
          </p:cNvCxnSpPr>
          <p:nvPr/>
        </p:nvCxnSpPr>
        <p:spPr>
          <a:xfrm>
            <a:off x="3571868" y="2464587"/>
            <a:ext cx="1500198" cy="214314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4" name="직선 연결선 93"/>
          <p:cNvCxnSpPr>
            <a:stCxn id="80" idx="3"/>
            <a:endCxn id="82" idx="1"/>
          </p:cNvCxnSpPr>
          <p:nvPr/>
        </p:nvCxnSpPr>
        <p:spPr>
          <a:xfrm flipV="1">
            <a:off x="2571736" y="2464587"/>
            <a:ext cx="500066" cy="613125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5" name="직선 연결선 94"/>
          <p:cNvCxnSpPr>
            <a:stCxn id="82" idx="3"/>
            <a:endCxn id="84" idx="1"/>
          </p:cNvCxnSpPr>
          <p:nvPr/>
        </p:nvCxnSpPr>
        <p:spPr>
          <a:xfrm>
            <a:off x="3571868" y="2464587"/>
            <a:ext cx="428628" cy="71438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6" name="직선 연결선 95"/>
          <p:cNvCxnSpPr>
            <a:stCxn id="84" idx="3"/>
            <a:endCxn id="86" idx="1"/>
          </p:cNvCxnSpPr>
          <p:nvPr/>
        </p:nvCxnSpPr>
        <p:spPr>
          <a:xfrm>
            <a:off x="4500562" y="3178967"/>
            <a:ext cx="714380" cy="14287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97" name="타원 96"/>
          <p:cNvSpPr/>
          <p:nvPr/>
        </p:nvSpPr>
        <p:spPr>
          <a:xfrm>
            <a:off x="642910" y="500063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7715272" y="500063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7" idx="6"/>
            <a:endCxn id="101" idx="1"/>
          </p:cNvCxnSpPr>
          <p:nvPr/>
        </p:nvCxnSpPr>
        <p:spPr>
          <a:xfrm>
            <a:off x="1214414" y="5286388"/>
            <a:ext cx="857256" cy="590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0" name="직선 연결선 99"/>
          <p:cNvCxnSpPr>
            <a:stCxn id="102" idx="3"/>
            <a:endCxn id="98" idx="2"/>
          </p:cNvCxnSpPr>
          <p:nvPr/>
        </p:nvCxnSpPr>
        <p:spPr>
          <a:xfrm flipV="1">
            <a:off x="6715140" y="5286388"/>
            <a:ext cx="1000132" cy="1584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1" name="직사각형 100"/>
          <p:cNvSpPr/>
          <p:nvPr/>
        </p:nvSpPr>
        <p:spPr>
          <a:xfrm>
            <a:off x="2071670" y="5113695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215074" y="512363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3071802" y="450057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928926" y="571501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00496" y="521495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072066" y="471488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5214942" y="535782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>
            <a:stCxn id="101" idx="3"/>
            <a:endCxn id="104" idx="1"/>
          </p:cNvCxnSpPr>
          <p:nvPr/>
        </p:nvCxnSpPr>
        <p:spPr>
          <a:xfrm>
            <a:off x="2571736" y="5292290"/>
            <a:ext cx="357190" cy="60132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9" name="직선 연결선 108"/>
          <p:cNvCxnSpPr>
            <a:stCxn id="104" idx="0"/>
            <a:endCxn id="105" idx="1"/>
          </p:cNvCxnSpPr>
          <p:nvPr/>
        </p:nvCxnSpPr>
        <p:spPr>
          <a:xfrm rot="5400000" flipH="1" flipV="1">
            <a:off x="3428992" y="5143513"/>
            <a:ext cx="321471" cy="82153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0" name="직선 연결선 109"/>
          <p:cNvCxnSpPr>
            <a:stCxn id="104" idx="3"/>
            <a:endCxn id="107" idx="1"/>
          </p:cNvCxnSpPr>
          <p:nvPr/>
        </p:nvCxnSpPr>
        <p:spPr>
          <a:xfrm flipV="1">
            <a:off x="3428992" y="5536421"/>
            <a:ext cx="1785950" cy="35719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1" name="직선 연결선 110"/>
          <p:cNvCxnSpPr>
            <a:stCxn id="107" idx="3"/>
            <a:endCxn id="102" idx="1"/>
          </p:cNvCxnSpPr>
          <p:nvPr/>
        </p:nvCxnSpPr>
        <p:spPr>
          <a:xfrm flipV="1">
            <a:off x="5715008" y="5302229"/>
            <a:ext cx="500066" cy="23419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2" name="직선 연결선 111"/>
          <p:cNvCxnSpPr>
            <a:stCxn id="106" idx="3"/>
            <a:endCxn id="102" idx="1"/>
          </p:cNvCxnSpPr>
          <p:nvPr/>
        </p:nvCxnSpPr>
        <p:spPr>
          <a:xfrm>
            <a:off x="5572132" y="4893479"/>
            <a:ext cx="642942" cy="40875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3" name="직선 연결선 112"/>
          <p:cNvCxnSpPr>
            <a:stCxn id="105" idx="3"/>
            <a:endCxn id="106" idx="1"/>
          </p:cNvCxnSpPr>
          <p:nvPr/>
        </p:nvCxnSpPr>
        <p:spPr>
          <a:xfrm flipV="1">
            <a:off x="4500562" y="4893479"/>
            <a:ext cx="571504" cy="50006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4" name="직선 연결선 113"/>
          <p:cNvCxnSpPr>
            <a:stCxn id="103" idx="3"/>
            <a:endCxn id="106" idx="1"/>
          </p:cNvCxnSpPr>
          <p:nvPr/>
        </p:nvCxnSpPr>
        <p:spPr>
          <a:xfrm>
            <a:off x="3571868" y="4679165"/>
            <a:ext cx="1500198" cy="214314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5" name="직선 연결선 114"/>
          <p:cNvCxnSpPr>
            <a:stCxn id="101" idx="3"/>
            <a:endCxn id="103" idx="1"/>
          </p:cNvCxnSpPr>
          <p:nvPr/>
        </p:nvCxnSpPr>
        <p:spPr>
          <a:xfrm flipV="1">
            <a:off x="2571736" y="4679165"/>
            <a:ext cx="500066" cy="613125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6" name="직선 연결선 115"/>
          <p:cNvCxnSpPr>
            <a:stCxn id="103" idx="3"/>
            <a:endCxn id="105" idx="1"/>
          </p:cNvCxnSpPr>
          <p:nvPr/>
        </p:nvCxnSpPr>
        <p:spPr>
          <a:xfrm>
            <a:off x="3571868" y="4679165"/>
            <a:ext cx="428628" cy="71438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7" name="직선 연결선 116"/>
          <p:cNvCxnSpPr>
            <a:stCxn id="105" idx="3"/>
            <a:endCxn id="107" idx="1"/>
          </p:cNvCxnSpPr>
          <p:nvPr/>
        </p:nvCxnSpPr>
        <p:spPr>
          <a:xfrm>
            <a:off x="4500562" y="5393545"/>
            <a:ext cx="714380" cy="14287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21" name="직사각형 120"/>
          <p:cNvSpPr/>
          <p:nvPr/>
        </p:nvSpPr>
        <p:spPr>
          <a:xfrm>
            <a:off x="7143768" y="4500570"/>
            <a:ext cx="50006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7643834" y="4500570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8143900" y="4500570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2857488" y="2214554"/>
            <a:ext cx="50006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4929190" y="2643182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5929322" y="2714620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214282" y="6072206"/>
            <a:ext cx="135732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송신 호스트</a:t>
            </a:r>
            <a:endParaRPr lang="ko-KR" altLang="en-US" sz="1200" dirty="0"/>
          </a:p>
        </p:txBody>
      </p:sp>
      <p:sp>
        <p:nvSpPr>
          <p:cNvPr id="131" name="직사각형 130"/>
          <p:cNvSpPr/>
          <p:nvPr/>
        </p:nvSpPr>
        <p:spPr>
          <a:xfrm>
            <a:off x="7286644" y="6072206"/>
            <a:ext cx="135732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수신 호스트</a:t>
            </a:r>
            <a:endParaRPr lang="ko-KR" altLang="en-US" sz="1200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1214414" y="4429132"/>
            <a:ext cx="6357982" cy="785819"/>
            <a:chOff x="1214414" y="4429132"/>
            <a:chExt cx="6357982" cy="785819"/>
          </a:xfrm>
        </p:grpSpPr>
        <p:cxnSp>
          <p:nvCxnSpPr>
            <p:cNvPr id="134" name="직선 연결선 133"/>
            <p:cNvCxnSpPr/>
            <p:nvPr/>
          </p:nvCxnSpPr>
          <p:spPr>
            <a:xfrm>
              <a:off x="1214414" y="5179231"/>
              <a:ext cx="1071570" cy="3571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5286380" y="4643446"/>
              <a:ext cx="857256" cy="50006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3357556" y="4429134"/>
              <a:ext cx="1928824" cy="21431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flipV="1">
              <a:off x="2285984" y="4429132"/>
              <a:ext cx="1071570" cy="78581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6143636" y="5143512"/>
              <a:ext cx="1428760" cy="1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53" name="그룹 152"/>
          <p:cNvGrpSpPr/>
          <p:nvPr/>
        </p:nvGrpSpPr>
        <p:grpSpPr>
          <a:xfrm>
            <a:off x="1214414" y="428604"/>
            <a:ext cx="6357982" cy="785819"/>
            <a:chOff x="1214414" y="4429132"/>
            <a:chExt cx="6357982" cy="785819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1214414" y="5179231"/>
              <a:ext cx="1071570" cy="3571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5286380" y="4643446"/>
              <a:ext cx="857256" cy="50006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3357556" y="4429134"/>
              <a:ext cx="1928824" cy="21431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V="1">
              <a:off x="2285984" y="4429132"/>
              <a:ext cx="1071570" cy="78581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6143636" y="5143512"/>
              <a:ext cx="1428760" cy="1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1214414" y="2285992"/>
            <a:ext cx="6357982" cy="785819"/>
            <a:chOff x="1214414" y="4429132"/>
            <a:chExt cx="6357982" cy="785819"/>
          </a:xfrm>
        </p:grpSpPr>
        <p:cxnSp>
          <p:nvCxnSpPr>
            <p:cNvPr id="160" name="직선 연결선 159"/>
            <p:cNvCxnSpPr/>
            <p:nvPr/>
          </p:nvCxnSpPr>
          <p:spPr>
            <a:xfrm>
              <a:off x="1214414" y="5179231"/>
              <a:ext cx="1071570" cy="3571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5286380" y="4643446"/>
              <a:ext cx="857256" cy="50006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3357556" y="4429134"/>
              <a:ext cx="1928824" cy="21431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flipV="1">
              <a:off x="2285984" y="4429132"/>
              <a:ext cx="1071570" cy="785819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6143636" y="5143512"/>
              <a:ext cx="1428760" cy="1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65" name="직사각형 164"/>
          <p:cNvSpPr/>
          <p:nvPr/>
        </p:nvSpPr>
        <p:spPr>
          <a:xfrm>
            <a:off x="285720" y="285728"/>
            <a:ext cx="50006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6" name="직사각형 165"/>
          <p:cNvSpPr/>
          <p:nvPr/>
        </p:nvSpPr>
        <p:spPr>
          <a:xfrm>
            <a:off x="785786" y="285728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7" name="직사각형 166"/>
          <p:cNvSpPr/>
          <p:nvPr/>
        </p:nvSpPr>
        <p:spPr>
          <a:xfrm>
            <a:off x="1285852" y="285728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42910" y="928670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7715272" y="928670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4" idx="6"/>
            <a:endCxn id="9" idx="1"/>
          </p:cNvCxnSpPr>
          <p:nvPr/>
        </p:nvCxnSpPr>
        <p:spPr>
          <a:xfrm>
            <a:off x="1214414" y="1214422"/>
            <a:ext cx="857256" cy="590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" name="직선 연결선 7"/>
          <p:cNvCxnSpPr>
            <a:stCxn id="13" idx="3"/>
            <a:endCxn id="5" idx="2"/>
          </p:cNvCxnSpPr>
          <p:nvPr/>
        </p:nvCxnSpPr>
        <p:spPr>
          <a:xfrm flipV="1">
            <a:off x="6715140" y="1214422"/>
            <a:ext cx="1000132" cy="1584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9" name="직사각형 8"/>
          <p:cNvSpPr/>
          <p:nvPr/>
        </p:nvSpPr>
        <p:spPr>
          <a:xfrm>
            <a:off x="2071670" y="1041729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15074" y="105166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71802" y="42860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28926" y="164305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00496" y="114298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72066" y="64291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14942" y="128586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9" idx="3"/>
            <a:endCxn id="18" idx="1"/>
          </p:cNvCxnSpPr>
          <p:nvPr/>
        </p:nvCxnSpPr>
        <p:spPr>
          <a:xfrm>
            <a:off x="2571736" y="1220324"/>
            <a:ext cx="357190" cy="60132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" name="직선 연결선 26"/>
          <p:cNvCxnSpPr>
            <a:stCxn id="18" idx="0"/>
            <a:endCxn id="19" idx="1"/>
          </p:cNvCxnSpPr>
          <p:nvPr/>
        </p:nvCxnSpPr>
        <p:spPr>
          <a:xfrm rot="5400000" flipH="1" flipV="1">
            <a:off x="3428992" y="1071547"/>
            <a:ext cx="321471" cy="82153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0" name="직선 연결선 29"/>
          <p:cNvCxnSpPr>
            <a:stCxn id="18" idx="3"/>
            <a:endCxn id="21" idx="1"/>
          </p:cNvCxnSpPr>
          <p:nvPr/>
        </p:nvCxnSpPr>
        <p:spPr>
          <a:xfrm flipV="1">
            <a:off x="3428992" y="1464455"/>
            <a:ext cx="1785950" cy="35719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3" name="직선 연결선 32"/>
          <p:cNvCxnSpPr>
            <a:stCxn id="21" idx="3"/>
            <a:endCxn id="13" idx="1"/>
          </p:cNvCxnSpPr>
          <p:nvPr/>
        </p:nvCxnSpPr>
        <p:spPr>
          <a:xfrm flipV="1">
            <a:off x="5715008" y="1230263"/>
            <a:ext cx="500066" cy="23419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직선 연결선 35"/>
          <p:cNvCxnSpPr>
            <a:stCxn id="20" idx="3"/>
            <a:endCxn id="13" idx="1"/>
          </p:cNvCxnSpPr>
          <p:nvPr/>
        </p:nvCxnSpPr>
        <p:spPr>
          <a:xfrm>
            <a:off x="5572132" y="821513"/>
            <a:ext cx="642942" cy="40875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직선 연결선 40"/>
          <p:cNvCxnSpPr>
            <a:stCxn id="19" idx="3"/>
            <a:endCxn id="20" idx="1"/>
          </p:cNvCxnSpPr>
          <p:nvPr/>
        </p:nvCxnSpPr>
        <p:spPr>
          <a:xfrm flipV="1">
            <a:off x="4500562" y="821513"/>
            <a:ext cx="571504" cy="50006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4" name="직선 연결선 43"/>
          <p:cNvCxnSpPr>
            <a:stCxn id="17" idx="3"/>
            <a:endCxn id="20" idx="1"/>
          </p:cNvCxnSpPr>
          <p:nvPr/>
        </p:nvCxnSpPr>
        <p:spPr>
          <a:xfrm>
            <a:off x="3571868" y="607199"/>
            <a:ext cx="1500198" cy="214314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7" name="직선 연결선 46"/>
          <p:cNvCxnSpPr>
            <a:stCxn id="9" idx="3"/>
            <a:endCxn id="17" idx="1"/>
          </p:cNvCxnSpPr>
          <p:nvPr/>
        </p:nvCxnSpPr>
        <p:spPr>
          <a:xfrm flipV="1">
            <a:off x="2571736" y="607199"/>
            <a:ext cx="500066" cy="613125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0" name="직선 연결선 49"/>
          <p:cNvCxnSpPr>
            <a:stCxn id="17" idx="3"/>
            <a:endCxn id="19" idx="1"/>
          </p:cNvCxnSpPr>
          <p:nvPr/>
        </p:nvCxnSpPr>
        <p:spPr>
          <a:xfrm>
            <a:off x="3571868" y="607199"/>
            <a:ext cx="428628" cy="71438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3" name="직선 연결선 52"/>
          <p:cNvCxnSpPr>
            <a:stCxn id="19" idx="3"/>
            <a:endCxn id="21" idx="1"/>
          </p:cNvCxnSpPr>
          <p:nvPr/>
        </p:nvCxnSpPr>
        <p:spPr>
          <a:xfrm>
            <a:off x="4500562" y="1321579"/>
            <a:ext cx="714380" cy="14287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76" name="타원 75"/>
          <p:cNvSpPr/>
          <p:nvPr/>
        </p:nvSpPr>
        <p:spPr>
          <a:xfrm>
            <a:off x="642910" y="278605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715272" y="278605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>
            <a:stCxn id="76" idx="6"/>
            <a:endCxn id="80" idx="1"/>
          </p:cNvCxnSpPr>
          <p:nvPr/>
        </p:nvCxnSpPr>
        <p:spPr>
          <a:xfrm>
            <a:off x="1214414" y="3071810"/>
            <a:ext cx="857256" cy="590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9" name="직선 연결선 78"/>
          <p:cNvCxnSpPr>
            <a:stCxn id="81" idx="3"/>
            <a:endCxn id="77" idx="2"/>
          </p:cNvCxnSpPr>
          <p:nvPr/>
        </p:nvCxnSpPr>
        <p:spPr>
          <a:xfrm flipV="1">
            <a:off x="6715140" y="3071810"/>
            <a:ext cx="1000132" cy="1584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80" name="직사각형 79"/>
          <p:cNvSpPr/>
          <p:nvPr/>
        </p:nvSpPr>
        <p:spPr>
          <a:xfrm>
            <a:off x="2071670" y="2899117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215074" y="290905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071802" y="22859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928926" y="350043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4000496" y="300037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072066" y="250030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214942" y="31432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0" idx="3"/>
            <a:endCxn id="83" idx="1"/>
          </p:cNvCxnSpPr>
          <p:nvPr/>
        </p:nvCxnSpPr>
        <p:spPr>
          <a:xfrm>
            <a:off x="2571736" y="3077712"/>
            <a:ext cx="357190" cy="60132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8" name="직선 연결선 87"/>
          <p:cNvCxnSpPr>
            <a:stCxn id="83" idx="0"/>
            <a:endCxn id="84" idx="1"/>
          </p:cNvCxnSpPr>
          <p:nvPr/>
        </p:nvCxnSpPr>
        <p:spPr>
          <a:xfrm rot="5400000" flipH="1" flipV="1">
            <a:off x="3428992" y="2928935"/>
            <a:ext cx="321471" cy="82153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9" name="직선 연결선 88"/>
          <p:cNvCxnSpPr>
            <a:stCxn id="83" idx="3"/>
            <a:endCxn id="86" idx="1"/>
          </p:cNvCxnSpPr>
          <p:nvPr/>
        </p:nvCxnSpPr>
        <p:spPr>
          <a:xfrm flipV="1">
            <a:off x="3428992" y="3321843"/>
            <a:ext cx="1785950" cy="35719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0" name="직선 연결선 89"/>
          <p:cNvCxnSpPr>
            <a:stCxn id="86" idx="3"/>
            <a:endCxn id="81" idx="1"/>
          </p:cNvCxnSpPr>
          <p:nvPr/>
        </p:nvCxnSpPr>
        <p:spPr>
          <a:xfrm flipV="1">
            <a:off x="5715008" y="3087651"/>
            <a:ext cx="500066" cy="23419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1" name="직선 연결선 90"/>
          <p:cNvCxnSpPr>
            <a:stCxn id="85" idx="3"/>
            <a:endCxn id="81" idx="1"/>
          </p:cNvCxnSpPr>
          <p:nvPr/>
        </p:nvCxnSpPr>
        <p:spPr>
          <a:xfrm>
            <a:off x="5572132" y="2678901"/>
            <a:ext cx="642942" cy="40875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2" name="직선 연결선 91"/>
          <p:cNvCxnSpPr>
            <a:stCxn id="84" idx="3"/>
            <a:endCxn id="85" idx="1"/>
          </p:cNvCxnSpPr>
          <p:nvPr/>
        </p:nvCxnSpPr>
        <p:spPr>
          <a:xfrm flipV="1">
            <a:off x="4500562" y="2678901"/>
            <a:ext cx="571504" cy="50006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3" name="직선 연결선 92"/>
          <p:cNvCxnSpPr>
            <a:stCxn id="82" idx="3"/>
            <a:endCxn id="85" idx="1"/>
          </p:cNvCxnSpPr>
          <p:nvPr/>
        </p:nvCxnSpPr>
        <p:spPr>
          <a:xfrm>
            <a:off x="3571868" y="2464587"/>
            <a:ext cx="1500198" cy="214314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4" name="직선 연결선 93"/>
          <p:cNvCxnSpPr>
            <a:stCxn id="80" idx="3"/>
            <a:endCxn id="82" idx="1"/>
          </p:cNvCxnSpPr>
          <p:nvPr/>
        </p:nvCxnSpPr>
        <p:spPr>
          <a:xfrm flipV="1">
            <a:off x="2571736" y="2464587"/>
            <a:ext cx="500066" cy="613125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5" name="직선 연결선 94"/>
          <p:cNvCxnSpPr>
            <a:stCxn id="82" idx="3"/>
            <a:endCxn id="84" idx="1"/>
          </p:cNvCxnSpPr>
          <p:nvPr/>
        </p:nvCxnSpPr>
        <p:spPr>
          <a:xfrm>
            <a:off x="3571868" y="2464587"/>
            <a:ext cx="428628" cy="71438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6" name="직선 연결선 95"/>
          <p:cNvCxnSpPr>
            <a:stCxn id="84" idx="3"/>
            <a:endCxn id="86" idx="1"/>
          </p:cNvCxnSpPr>
          <p:nvPr/>
        </p:nvCxnSpPr>
        <p:spPr>
          <a:xfrm>
            <a:off x="4500562" y="3178967"/>
            <a:ext cx="714380" cy="14287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97" name="타원 96"/>
          <p:cNvSpPr/>
          <p:nvPr/>
        </p:nvSpPr>
        <p:spPr>
          <a:xfrm>
            <a:off x="642910" y="500063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7715272" y="500063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7" idx="6"/>
            <a:endCxn id="101" idx="1"/>
          </p:cNvCxnSpPr>
          <p:nvPr/>
        </p:nvCxnSpPr>
        <p:spPr>
          <a:xfrm>
            <a:off x="1214414" y="5286388"/>
            <a:ext cx="857256" cy="590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0" name="직선 연결선 99"/>
          <p:cNvCxnSpPr>
            <a:stCxn id="102" idx="3"/>
            <a:endCxn id="98" idx="2"/>
          </p:cNvCxnSpPr>
          <p:nvPr/>
        </p:nvCxnSpPr>
        <p:spPr>
          <a:xfrm flipV="1">
            <a:off x="6715140" y="5286388"/>
            <a:ext cx="1000132" cy="1584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1" name="직사각형 100"/>
          <p:cNvSpPr/>
          <p:nvPr/>
        </p:nvSpPr>
        <p:spPr>
          <a:xfrm>
            <a:off x="2071670" y="5113695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215074" y="512363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3071802" y="450057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2928926" y="571501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00496" y="521495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072066" y="471488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5214942" y="535782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>
            <a:stCxn id="101" idx="3"/>
            <a:endCxn id="104" idx="1"/>
          </p:cNvCxnSpPr>
          <p:nvPr/>
        </p:nvCxnSpPr>
        <p:spPr>
          <a:xfrm>
            <a:off x="2571736" y="5292290"/>
            <a:ext cx="357190" cy="601321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9" name="직선 연결선 108"/>
          <p:cNvCxnSpPr>
            <a:stCxn id="104" idx="0"/>
            <a:endCxn id="105" idx="1"/>
          </p:cNvCxnSpPr>
          <p:nvPr/>
        </p:nvCxnSpPr>
        <p:spPr>
          <a:xfrm rot="5400000" flipH="1" flipV="1">
            <a:off x="3428992" y="5143513"/>
            <a:ext cx="321471" cy="821537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0" name="직선 연결선 109"/>
          <p:cNvCxnSpPr>
            <a:stCxn id="104" idx="3"/>
            <a:endCxn id="107" idx="1"/>
          </p:cNvCxnSpPr>
          <p:nvPr/>
        </p:nvCxnSpPr>
        <p:spPr>
          <a:xfrm flipV="1">
            <a:off x="3428992" y="5536421"/>
            <a:ext cx="1785950" cy="35719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1" name="직선 연결선 110"/>
          <p:cNvCxnSpPr>
            <a:stCxn id="107" idx="3"/>
            <a:endCxn id="102" idx="1"/>
          </p:cNvCxnSpPr>
          <p:nvPr/>
        </p:nvCxnSpPr>
        <p:spPr>
          <a:xfrm flipV="1">
            <a:off x="5715008" y="5302229"/>
            <a:ext cx="500066" cy="234192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2" name="직선 연결선 111"/>
          <p:cNvCxnSpPr>
            <a:stCxn id="106" idx="3"/>
            <a:endCxn id="102" idx="1"/>
          </p:cNvCxnSpPr>
          <p:nvPr/>
        </p:nvCxnSpPr>
        <p:spPr>
          <a:xfrm>
            <a:off x="5572132" y="4893479"/>
            <a:ext cx="642942" cy="40875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3" name="직선 연결선 112"/>
          <p:cNvCxnSpPr>
            <a:stCxn id="105" idx="3"/>
            <a:endCxn id="106" idx="1"/>
          </p:cNvCxnSpPr>
          <p:nvPr/>
        </p:nvCxnSpPr>
        <p:spPr>
          <a:xfrm flipV="1">
            <a:off x="4500562" y="4893479"/>
            <a:ext cx="571504" cy="50006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4" name="직선 연결선 113"/>
          <p:cNvCxnSpPr>
            <a:stCxn id="103" idx="3"/>
            <a:endCxn id="106" idx="1"/>
          </p:cNvCxnSpPr>
          <p:nvPr/>
        </p:nvCxnSpPr>
        <p:spPr>
          <a:xfrm>
            <a:off x="3571868" y="4679165"/>
            <a:ext cx="1500198" cy="214314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5" name="직선 연결선 114"/>
          <p:cNvCxnSpPr>
            <a:stCxn id="101" idx="3"/>
            <a:endCxn id="103" idx="1"/>
          </p:cNvCxnSpPr>
          <p:nvPr/>
        </p:nvCxnSpPr>
        <p:spPr>
          <a:xfrm flipV="1">
            <a:off x="2571736" y="4679165"/>
            <a:ext cx="500066" cy="613125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6" name="직선 연결선 115"/>
          <p:cNvCxnSpPr>
            <a:stCxn id="103" idx="3"/>
            <a:endCxn id="105" idx="1"/>
          </p:cNvCxnSpPr>
          <p:nvPr/>
        </p:nvCxnSpPr>
        <p:spPr>
          <a:xfrm>
            <a:off x="3571868" y="4679165"/>
            <a:ext cx="428628" cy="714380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7" name="직선 연결선 116"/>
          <p:cNvCxnSpPr>
            <a:stCxn id="105" idx="3"/>
            <a:endCxn id="107" idx="1"/>
          </p:cNvCxnSpPr>
          <p:nvPr/>
        </p:nvCxnSpPr>
        <p:spPr>
          <a:xfrm>
            <a:off x="4500562" y="5393545"/>
            <a:ext cx="714380" cy="142876"/>
          </a:xfrm>
          <a:prstGeom prst="lin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21" name="직사각형 120"/>
          <p:cNvSpPr/>
          <p:nvPr/>
        </p:nvSpPr>
        <p:spPr>
          <a:xfrm>
            <a:off x="571472" y="428604"/>
            <a:ext cx="50006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1071538" y="428604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1571604" y="428604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2857488" y="2214554"/>
            <a:ext cx="50006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4929190" y="2643182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2714612" y="3643314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8001024" y="4572008"/>
            <a:ext cx="500066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8501090" y="4572008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5214942" y="4572008"/>
            <a:ext cx="500066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214282" y="6072206"/>
            <a:ext cx="135732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송신 호스트</a:t>
            </a:r>
            <a:endParaRPr lang="ko-KR" altLang="en-US" sz="1200" dirty="0"/>
          </a:p>
        </p:txBody>
      </p:sp>
      <p:sp>
        <p:nvSpPr>
          <p:cNvPr id="131" name="직사각형 130"/>
          <p:cNvSpPr/>
          <p:nvPr/>
        </p:nvSpPr>
        <p:spPr>
          <a:xfrm>
            <a:off x="7286644" y="6072206"/>
            <a:ext cx="1357322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수신 호스트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217</Words>
  <Application>Microsoft Office PowerPoint</Application>
  <PresentationFormat>화면 슬라이드 쇼(4:3)</PresentationFormat>
  <Paragraphs>104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100</cp:revision>
  <dcterms:created xsi:type="dcterms:W3CDTF">2021-05-19T06:06:18Z</dcterms:created>
  <dcterms:modified xsi:type="dcterms:W3CDTF">2021-05-20T08:52:33Z</dcterms:modified>
</cp:coreProperties>
</file>