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20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0A94-E0CC-4DE6-8CFD-6CABF9191B32}" type="datetimeFigureOut">
              <a:rPr lang="ko-KR" altLang="en-US" smtClean="0"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13DB-CE0F-4238-BBCA-6B29B66CF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1214422"/>
            <a:ext cx="292895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생성 패턴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357554" y="1214422"/>
            <a:ext cx="292895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구조 패턴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286512" y="1214422"/>
            <a:ext cx="292895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행위 패턴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28596" y="1643050"/>
            <a:ext cx="2928958" cy="3429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추상 </a:t>
            </a:r>
            <a:r>
              <a:rPr lang="ko-KR" altLang="en-US" dirty="0" err="1" smtClean="0"/>
              <a:t>팩토리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빌더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싱글턴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57554" y="1643050"/>
            <a:ext cx="2928958" cy="3429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어댑터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브리지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컴퍼지트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데커레이터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퍼사드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플라이웨이트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286512" y="1643050"/>
            <a:ext cx="2928958" cy="3429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책임연쇄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커맨드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인터프리터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이터레이터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미디에이터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메멘토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옵저버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스테이트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스트래티지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전략</a:t>
            </a:r>
            <a:r>
              <a:rPr lang="en-US" altLang="ko-K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템플릿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비지터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-357222" y="0"/>
            <a:ext cx="11858708" cy="550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43438" y="214290"/>
            <a:ext cx="2571768" cy="1643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smtClean="0"/>
              <a:t>Target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643438" y="785794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43438" y="966770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+request()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0" y="214290"/>
            <a:ext cx="2571768" cy="1643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0" y="785794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966770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43438" y="3605214"/>
            <a:ext cx="2571768" cy="1643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Adapter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643438" y="4176718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715404" y="3605214"/>
            <a:ext cx="2571768" cy="1643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Adapter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715404" y="4176718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43438" y="4357694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+request()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715404" y="4357694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specificRequest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215206" y="4357694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이등변 삼각형 39"/>
          <p:cNvSpPr/>
          <p:nvPr/>
        </p:nvSpPr>
        <p:spPr>
          <a:xfrm>
            <a:off x="5746310" y="1857364"/>
            <a:ext cx="397326" cy="500066"/>
          </a:xfrm>
          <a:prstGeom prst="triangl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0" idx="3"/>
            <a:endCxn id="28" idx="0"/>
          </p:cNvCxnSpPr>
          <p:nvPr/>
        </p:nvCxnSpPr>
        <p:spPr>
          <a:xfrm rot="5400000">
            <a:off x="5313256" y="2973497"/>
            <a:ext cx="1247784" cy="156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643174" y="107154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428596" y="2000240"/>
            <a:ext cx="6572296" cy="407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2143116"/>
            <a:ext cx="157163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071810"/>
            <a:ext cx="157163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RussianBlue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8662" y="4286256"/>
            <a:ext cx="157163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8662" y="5214950"/>
            <a:ext cx="157163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Poodle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00562" y="4357694"/>
            <a:ext cx="2160000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ko-KR" dirty="0" smtClean="0"/>
              <a:t>behaivorDog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214810" y="2786058"/>
            <a:ext cx="1714512" cy="928694"/>
            <a:chOff x="3428992" y="1714488"/>
            <a:chExt cx="1714512" cy="928694"/>
          </a:xfrm>
        </p:grpSpPr>
        <p:sp>
          <p:nvSpPr>
            <p:cNvPr id="26" name="이등변 삼각형 25"/>
            <p:cNvSpPr/>
            <p:nvPr/>
          </p:nvSpPr>
          <p:spPr>
            <a:xfrm>
              <a:off x="4500562" y="2428868"/>
              <a:ext cx="642942" cy="21431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>
              <a:off x="3428992" y="1714488"/>
              <a:ext cx="642942" cy="21431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00430" y="1857364"/>
              <a:ext cx="1571636" cy="6429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CatAdapter</a:t>
              </a:r>
              <a:endParaRPr lang="ko-KR" altLang="en-US" dirty="0"/>
            </a:p>
          </p:txBody>
        </p:sp>
      </p:grpSp>
      <p:cxnSp>
        <p:nvCxnSpPr>
          <p:cNvPr id="12" name="직선 화살표 연결선 11"/>
          <p:cNvCxnSpPr>
            <a:stCxn id="5" idx="0"/>
            <a:endCxn id="4" idx="2"/>
          </p:cNvCxnSpPr>
          <p:nvPr/>
        </p:nvCxnSpPr>
        <p:spPr>
          <a:xfrm rot="5400000" flipH="1" flipV="1">
            <a:off x="1571604" y="292893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6" idx="2"/>
          </p:cNvCxnSpPr>
          <p:nvPr/>
        </p:nvCxnSpPr>
        <p:spPr>
          <a:xfrm rot="5400000" flipH="1" flipV="1">
            <a:off x="1571604" y="507207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" idx="3"/>
            <a:endCxn id="29" idx="3"/>
          </p:cNvCxnSpPr>
          <p:nvPr/>
        </p:nvCxnSpPr>
        <p:spPr>
          <a:xfrm>
            <a:off x="2500298" y="2464587"/>
            <a:ext cx="2035983" cy="32147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6" idx="3"/>
            <a:endCxn id="6" idx="0"/>
          </p:cNvCxnSpPr>
          <p:nvPr/>
        </p:nvCxnSpPr>
        <p:spPr>
          <a:xfrm rot="5400000">
            <a:off x="3375414" y="2053819"/>
            <a:ext cx="571504" cy="38933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2571736" y="4643446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714612" y="142876"/>
            <a:ext cx="5929386" cy="4214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0562" y="357166"/>
            <a:ext cx="1857388" cy="1000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SomeInterface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&lt;&lt;Interface&gt;&gt;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786050" y="2143116"/>
            <a:ext cx="185738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Proxy (class)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6286512" y="2143116"/>
            <a:ext cx="2286016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SomeService</a:t>
            </a:r>
            <a:r>
              <a:rPr lang="en-US" altLang="ko-KR" b="1" dirty="0" smtClean="0"/>
              <a:t> (class)</a:t>
            </a:r>
            <a:endParaRPr lang="ko-KR" altLang="en-US" b="1" dirty="0"/>
          </a:p>
        </p:txBody>
      </p:sp>
      <p:cxnSp>
        <p:nvCxnSpPr>
          <p:cNvPr id="10" name="꺾인 연결선 9"/>
          <p:cNvCxnSpPr>
            <a:stCxn id="7" idx="0"/>
            <a:endCxn id="4" idx="2"/>
          </p:cNvCxnSpPr>
          <p:nvPr/>
        </p:nvCxnSpPr>
        <p:spPr>
          <a:xfrm rot="5400000" flipH="1" flipV="1">
            <a:off x="4179091" y="892951"/>
            <a:ext cx="785818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" idx="0"/>
            <a:endCxn id="4" idx="2"/>
          </p:cNvCxnSpPr>
          <p:nvPr/>
        </p:nvCxnSpPr>
        <p:spPr>
          <a:xfrm rot="16200000" flipV="1">
            <a:off x="6036479" y="750075"/>
            <a:ext cx="785818" cy="20002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1"/>
            <a:endCxn id="7" idx="3"/>
          </p:cNvCxnSpPr>
          <p:nvPr/>
        </p:nvCxnSpPr>
        <p:spPr>
          <a:xfrm rot="10800000">
            <a:off x="4643438" y="2393149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>
            <a:off x="4786314" y="2428868"/>
            <a:ext cx="1428760" cy="642942"/>
          </a:xfrm>
          <a:prstGeom prst="triangl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00364" y="3000372"/>
            <a:ext cx="5286412" cy="11430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Proxy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err="1" smtClean="0"/>
              <a:t>SomeService</a:t>
            </a:r>
            <a:r>
              <a:rPr lang="ko-KR" altLang="en-US" sz="1600" b="1" dirty="0" smtClean="0"/>
              <a:t>의 객체를 가지고 있어 </a:t>
            </a:r>
            <a:r>
              <a:rPr lang="en-US" altLang="ko-KR" sz="1600" b="1" dirty="0" smtClean="0"/>
              <a:t>Proxy</a:t>
            </a:r>
            <a:r>
              <a:rPr lang="ko-KR" altLang="en-US" sz="1600" b="1" dirty="0" smtClean="0"/>
              <a:t>의 메서드를 사용하면 </a:t>
            </a:r>
            <a:r>
              <a:rPr lang="en-US" altLang="ko-KR" sz="1600" b="1" dirty="0" err="1" smtClean="0"/>
              <a:t>SomeService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의 메서드를 호출하여 </a:t>
            </a:r>
            <a:r>
              <a:rPr lang="en-US" altLang="ko-KR" sz="1600" b="1" dirty="0" err="1" smtClean="0"/>
              <a:t>SomeService</a:t>
            </a:r>
            <a:r>
              <a:rPr lang="ko-KR" altLang="en-US" sz="1600" b="1" dirty="0" smtClean="0"/>
              <a:t>의 기능을 사용할 수 있게 한다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142976" y="642918"/>
            <a:ext cx="8501122" cy="635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43372" y="5072074"/>
            <a:ext cx="257176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86578" y="4143380"/>
            <a:ext cx="257176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State3</a:t>
            </a:r>
            <a:endParaRPr lang="en-US" altLang="ko-KR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4500562" y="928670"/>
            <a:ext cx="185738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&lt;&lt;Interface&gt;&gt;</a:t>
            </a:r>
          </a:p>
          <a:p>
            <a:pPr algn="ctr"/>
            <a:r>
              <a:rPr lang="en-US" altLang="ko-KR" b="1" dirty="0" smtClean="0"/>
              <a:t>State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500562" y="1428736"/>
            <a:ext cx="1857388" cy="1000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+method1()</a:t>
            </a:r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</p:txBody>
      </p:sp>
      <p:cxnSp>
        <p:nvCxnSpPr>
          <p:cNvPr id="8" name="꺾인 연결선 7"/>
          <p:cNvCxnSpPr>
            <a:stCxn id="13" idx="0"/>
            <a:endCxn id="5" idx="2"/>
          </p:cNvCxnSpPr>
          <p:nvPr/>
        </p:nvCxnSpPr>
        <p:spPr>
          <a:xfrm rot="5400000" flipH="1" flipV="1">
            <a:off x="3250397" y="1964521"/>
            <a:ext cx="1714512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60" idx="0"/>
            <a:endCxn id="5" idx="2"/>
          </p:cNvCxnSpPr>
          <p:nvPr/>
        </p:nvCxnSpPr>
        <p:spPr>
          <a:xfrm rot="16200000" flipV="1">
            <a:off x="5893603" y="1964521"/>
            <a:ext cx="1714512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00166" y="4143380"/>
            <a:ext cx="257176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00166" y="4714884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00166" y="4895860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+method1()</a:t>
            </a:r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786578" y="4714884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86578" y="4895860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+method1()</a:t>
            </a:r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</p:txBody>
      </p:sp>
      <p:cxnSp>
        <p:nvCxnSpPr>
          <p:cNvPr id="24" name="직선 화살표 연결선 23"/>
          <p:cNvCxnSpPr>
            <a:endCxn id="5" idx="2"/>
          </p:cNvCxnSpPr>
          <p:nvPr/>
        </p:nvCxnSpPr>
        <p:spPr>
          <a:xfrm rot="5400000" flipH="1" flipV="1">
            <a:off x="4107653" y="3750471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43372" y="5643578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43372" y="5824554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+method1()</a:t>
            </a:r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142976" y="642918"/>
            <a:ext cx="8501122" cy="635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43372" y="5072074"/>
            <a:ext cx="257176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Strategy2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86578" y="4143380"/>
            <a:ext cx="257176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Strategy3</a:t>
            </a:r>
            <a:endParaRPr lang="en-US" altLang="ko-KR" b="1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4500562" y="928670"/>
            <a:ext cx="185738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&lt;&lt;Interface&gt;&gt;</a:t>
            </a:r>
          </a:p>
          <a:p>
            <a:pPr algn="ctr"/>
            <a:r>
              <a:rPr lang="en-US" altLang="ko-KR" b="1" dirty="0" smtClean="0"/>
              <a:t>Strategy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500562" y="1428736"/>
            <a:ext cx="1857388" cy="1000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+method1()</a:t>
            </a:r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</p:txBody>
      </p:sp>
      <p:cxnSp>
        <p:nvCxnSpPr>
          <p:cNvPr id="8" name="꺾인 연결선 7"/>
          <p:cNvCxnSpPr>
            <a:stCxn id="13" idx="0"/>
            <a:endCxn id="5" idx="2"/>
          </p:cNvCxnSpPr>
          <p:nvPr/>
        </p:nvCxnSpPr>
        <p:spPr>
          <a:xfrm rot="5400000" flipH="1" flipV="1">
            <a:off x="3250397" y="1964521"/>
            <a:ext cx="1714512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60" idx="0"/>
            <a:endCxn id="5" idx="2"/>
          </p:cNvCxnSpPr>
          <p:nvPr/>
        </p:nvCxnSpPr>
        <p:spPr>
          <a:xfrm rot="16200000" flipV="1">
            <a:off x="5893603" y="1964521"/>
            <a:ext cx="1714512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00166" y="4143380"/>
            <a:ext cx="257176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Strategy</a:t>
            </a:r>
            <a:r>
              <a:rPr lang="en-US" altLang="ko-KR" b="1" dirty="0" smtClean="0"/>
              <a:t>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00166" y="4714884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00166" y="4895860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+method1()</a:t>
            </a:r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786578" y="4714884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86578" y="4895860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+method1()</a:t>
            </a:r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</p:txBody>
      </p:sp>
      <p:cxnSp>
        <p:nvCxnSpPr>
          <p:cNvPr id="24" name="직선 화살표 연결선 23"/>
          <p:cNvCxnSpPr>
            <a:endCxn id="5" idx="2"/>
          </p:cNvCxnSpPr>
          <p:nvPr/>
        </p:nvCxnSpPr>
        <p:spPr>
          <a:xfrm rot="5400000" flipH="1" flipV="1">
            <a:off x="4107653" y="3750471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43372" y="5643578"/>
            <a:ext cx="2571768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43372" y="5824554"/>
            <a:ext cx="2571768" cy="890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+method1()</a:t>
            </a:r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  <a:p>
            <a:r>
              <a:rPr lang="en-US" altLang="ko-KR" b="1" dirty="0" smtClean="0"/>
              <a:t>+method2()</a:t>
            </a:r>
            <a:endParaRPr lang="ko-KR" alt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-1857420" y="357166"/>
            <a:ext cx="12858840" cy="4643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86182" y="2071678"/>
            <a:ext cx="1767250" cy="462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Robot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43174" y="4357694"/>
            <a:ext cx="1767250" cy="462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RTaekwonV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57752" y="4357694"/>
            <a:ext cx="1767250" cy="462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RMazingaZ</a:t>
            </a:r>
            <a:endParaRPr lang="de-DE" dirty="0"/>
          </a:p>
        </p:txBody>
      </p:sp>
      <p:cxnSp>
        <p:nvCxnSpPr>
          <p:cNvPr id="27" name="꺾인 연결선 26"/>
          <p:cNvCxnSpPr>
            <a:stCxn id="6" idx="0"/>
            <a:endCxn id="5" idx="2"/>
          </p:cNvCxnSpPr>
          <p:nvPr/>
        </p:nvCxnSpPr>
        <p:spPr>
          <a:xfrm rot="5400000" flipH="1" flipV="1">
            <a:off x="3186529" y="2874416"/>
            <a:ext cx="1823548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5" idx="0"/>
            <a:endCxn id="5" idx="2"/>
          </p:cNvCxnSpPr>
          <p:nvPr/>
        </p:nvCxnSpPr>
        <p:spPr>
          <a:xfrm rot="16200000" flipV="1">
            <a:off x="4293818" y="2910135"/>
            <a:ext cx="1823548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805410" y="1109144"/>
            <a:ext cx="1910126" cy="462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MoveStrategy</a:t>
            </a:r>
            <a:endParaRPr lang="de-DE" dirty="0"/>
          </a:p>
        </p:txBody>
      </p:sp>
      <p:sp>
        <p:nvSpPr>
          <p:cNvPr id="42" name="직사각형 41"/>
          <p:cNvSpPr/>
          <p:nvPr/>
        </p:nvSpPr>
        <p:spPr>
          <a:xfrm>
            <a:off x="6662402" y="3395160"/>
            <a:ext cx="1910126" cy="462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MWalkStrategy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76980" y="3395160"/>
            <a:ext cx="1910126" cy="462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MFlyStrategy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42" idx="0"/>
            <a:endCxn id="41" idx="2"/>
          </p:cNvCxnSpPr>
          <p:nvPr/>
        </p:nvCxnSpPr>
        <p:spPr>
          <a:xfrm rot="5400000" flipH="1" flipV="1">
            <a:off x="7277195" y="1911882"/>
            <a:ext cx="1823548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3" idx="0"/>
            <a:endCxn id="41" idx="2"/>
          </p:cNvCxnSpPr>
          <p:nvPr/>
        </p:nvCxnSpPr>
        <p:spPr>
          <a:xfrm rot="16200000" flipV="1">
            <a:off x="8384484" y="1947601"/>
            <a:ext cx="1823548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-571536" y="1109144"/>
            <a:ext cx="1910126" cy="462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AttackStrategy</a:t>
            </a:r>
            <a:endParaRPr lang="de-DE" dirty="0"/>
          </a:p>
        </p:txBody>
      </p:sp>
      <p:sp>
        <p:nvSpPr>
          <p:cNvPr id="51" name="직사각형 50"/>
          <p:cNvSpPr/>
          <p:nvPr/>
        </p:nvSpPr>
        <p:spPr>
          <a:xfrm>
            <a:off x="-1714544" y="3395160"/>
            <a:ext cx="1910126" cy="462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AMissileStrategy</a:t>
            </a:r>
            <a:endParaRPr lang="de-DE" dirty="0"/>
          </a:p>
        </p:txBody>
      </p:sp>
      <p:sp>
        <p:nvSpPr>
          <p:cNvPr id="52" name="직사각형 51"/>
          <p:cNvSpPr/>
          <p:nvPr/>
        </p:nvSpPr>
        <p:spPr>
          <a:xfrm>
            <a:off x="500034" y="3395160"/>
            <a:ext cx="1910126" cy="462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APunchStrategy</a:t>
            </a:r>
            <a:endParaRPr lang="de-DE" dirty="0"/>
          </a:p>
        </p:txBody>
      </p:sp>
      <p:cxnSp>
        <p:nvCxnSpPr>
          <p:cNvPr id="53" name="꺾인 연결선 52"/>
          <p:cNvCxnSpPr>
            <a:endCxn id="50" idx="2"/>
          </p:cNvCxnSpPr>
          <p:nvPr/>
        </p:nvCxnSpPr>
        <p:spPr>
          <a:xfrm rot="5400000" flipH="1" flipV="1">
            <a:off x="-1099751" y="1911882"/>
            <a:ext cx="1823548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2" idx="0"/>
            <a:endCxn id="50" idx="2"/>
          </p:cNvCxnSpPr>
          <p:nvPr/>
        </p:nvCxnSpPr>
        <p:spPr>
          <a:xfrm rot="16200000" flipV="1">
            <a:off x="7538" y="1947601"/>
            <a:ext cx="1823548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" idx="0"/>
            <a:endCxn id="41" idx="1"/>
          </p:cNvCxnSpPr>
          <p:nvPr/>
        </p:nvCxnSpPr>
        <p:spPr>
          <a:xfrm rot="5400000" flipH="1" flipV="1">
            <a:off x="5871958" y="138227"/>
            <a:ext cx="731300" cy="313560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" idx="0"/>
            <a:endCxn id="50" idx="3"/>
          </p:cNvCxnSpPr>
          <p:nvPr/>
        </p:nvCxnSpPr>
        <p:spPr>
          <a:xfrm rot="16200000" flipV="1">
            <a:off x="2638549" y="40419"/>
            <a:ext cx="731300" cy="333121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857620" y="714356"/>
            <a:ext cx="1643042" cy="500066"/>
          </a:xfrm>
          <a:prstGeom prst="rect">
            <a:avLst/>
          </a:prstGeom>
          <a:ln w="381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멤버변수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218</Words>
  <Application>Microsoft Office PowerPoint</Application>
  <PresentationFormat>화면 슬라이드 쇼(4:3)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52</cp:revision>
  <dcterms:created xsi:type="dcterms:W3CDTF">2021-06-05T07:48:19Z</dcterms:created>
  <dcterms:modified xsi:type="dcterms:W3CDTF">2021-06-05T16:30:58Z</dcterms:modified>
</cp:coreProperties>
</file>