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090" autoAdjust="0"/>
  </p:normalViewPr>
  <p:slideViewPr>
    <p:cSldViewPr>
      <p:cViewPr>
        <p:scale>
          <a:sx n="66" d="100"/>
          <a:sy n="66" d="100"/>
        </p:scale>
        <p:origin x="-1356" y="-12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2460-2598-468E-9F45-602859671A1C}" type="datetimeFigureOut">
              <a:rPr lang="ko-KR" altLang="en-US" smtClean="0"/>
              <a:pPr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2A2-39CC-4722-B874-25F9D63B42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2460-2598-468E-9F45-602859671A1C}" type="datetimeFigureOut">
              <a:rPr lang="ko-KR" altLang="en-US" smtClean="0"/>
              <a:pPr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2A2-39CC-4722-B874-25F9D63B42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2460-2598-468E-9F45-602859671A1C}" type="datetimeFigureOut">
              <a:rPr lang="ko-KR" altLang="en-US" smtClean="0"/>
              <a:pPr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2A2-39CC-4722-B874-25F9D63B42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2460-2598-468E-9F45-602859671A1C}" type="datetimeFigureOut">
              <a:rPr lang="ko-KR" altLang="en-US" smtClean="0"/>
              <a:pPr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2A2-39CC-4722-B874-25F9D63B42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2460-2598-468E-9F45-602859671A1C}" type="datetimeFigureOut">
              <a:rPr lang="ko-KR" altLang="en-US" smtClean="0"/>
              <a:pPr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2A2-39CC-4722-B874-25F9D63B42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2460-2598-468E-9F45-602859671A1C}" type="datetimeFigureOut">
              <a:rPr lang="ko-KR" altLang="en-US" smtClean="0"/>
              <a:pPr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2A2-39CC-4722-B874-25F9D63B42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2460-2598-468E-9F45-602859671A1C}" type="datetimeFigureOut">
              <a:rPr lang="ko-KR" altLang="en-US" smtClean="0"/>
              <a:pPr/>
              <a:t>2021-06-16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2A2-39CC-4722-B874-25F9D63B42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2460-2598-468E-9F45-602859671A1C}" type="datetimeFigureOut">
              <a:rPr lang="ko-KR" altLang="en-US" smtClean="0"/>
              <a:pPr/>
              <a:t>2021-06-16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2A2-39CC-4722-B874-25F9D63B42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2460-2598-468E-9F45-602859671A1C}" type="datetimeFigureOut">
              <a:rPr lang="ko-KR" altLang="en-US" smtClean="0"/>
              <a:pPr/>
              <a:t>2021-06-16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2A2-39CC-4722-B874-25F9D63B42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2460-2598-468E-9F45-602859671A1C}" type="datetimeFigureOut">
              <a:rPr lang="ko-KR" altLang="en-US" smtClean="0"/>
              <a:pPr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2A2-39CC-4722-B874-25F9D63B42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2460-2598-468E-9F45-602859671A1C}" type="datetimeFigureOut">
              <a:rPr lang="ko-KR" altLang="en-US" smtClean="0"/>
              <a:pPr/>
              <a:t>2021-06-16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A2A2-39CC-4722-B874-25F9D63B42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A2460-2598-468E-9F45-602859671A1C}" type="datetimeFigureOut">
              <a:rPr lang="ko-KR" altLang="en-US" smtClean="0"/>
              <a:pPr/>
              <a:t>2021-06-16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AA2A2-39CC-4722-B874-25F9D63B42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>
            <a:stCxn id="8" idx="2"/>
            <a:endCxn id="6" idx="0"/>
          </p:cNvCxnSpPr>
          <p:nvPr/>
        </p:nvCxnSpPr>
        <p:spPr>
          <a:xfrm rot="16200000" flipH="1">
            <a:off x="3338695" y="1070141"/>
            <a:ext cx="1057520" cy="192882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2"/>
            <a:endCxn id="6" idx="0"/>
          </p:cNvCxnSpPr>
          <p:nvPr/>
        </p:nvCxnSpPr>
        <p:spPr>
          <a:xfrm rot="5400000">
            <a:off x="4303108" y="2034554"/>
            <a:ext cx="1057520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2"/>
            <a:endCxn id="6" idx="0"/>
          </p:cNvCxnSpPr>
          <p:nvPr/>
        </p:nvCxnSpPr>
        <p:spPr>
          <a:xfrm rot="5400000">
            <a:off x="5293405" y="1044257"/>
            <a:ext cx="1057520" cy="198059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" idx="2"/>
            <a:endCxn id="5" idx="0"/>
          </p:cNvCxnSpPr>
          <p:nvPr/>
        </p:nvCxnSpPr>
        <p:spPr>
          <a:xfrm rot="5400000">
            <a:off x="4370331" y="3744851"/>
            <a:ext cx="923074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5" idx="2"/>
            <a:endCxn id="4" idx="1"/>
          </p:cNvCxnSpPr>
          <p:nvPr/>
        </p:nvCxnSpPr>
        <p:spPr>
          <a:xfrm rot="5400000">
            <a:off x="4477488" y="5280768"/>
            <a:ext cx="708760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원통 3"/>
          <p:cNvSpPr/>
          <p:nvPr/>
        </p:nvSpPr>
        <p:spPr>
          <a:xfrm>
            <a:off x="3571868" y="5635148"/>
            <a:ext cx="2520000" cy="108000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물리적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71868" y="4206388"/>
            <a:ext cx="25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 스키마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71868" y="2563314"/>
            <a:ext cx="25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개념</a:t>
            </a:r>
            <a:r>
              <a:rPr lang="ko-KR" altLang="en-US" dirty="0"/>
              <a:t>적</a:t>
            </a:r>
            <a:r>
              <a:rPr lang="ko-KR" altLang="en-US" dirty="0" smtClean="0"/>
              <a:t> 스키마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20166" y="785794"/>
            <a:ext cx="1623404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외부 스키마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91340" y="785794"/>
            <a:ext cx="1623404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외부 스키마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00760" y="785794"/>
            <a:ext cx="1623404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외부 스키마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48266" y="785794"/>
            <a:ext cx="1337652" cy="72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외부단</a:t>
            </a:r>
            <a:r>
              <a:rPr lang="ko-KR" altLang="en-US"/>
              <a:t>계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428596" y="1928802"/>
            <a:ext cx="79200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58346" y="3648934"/>
            <a:ext cx="79200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48266" y="2500306"/>
            <a:ext cx="1337652" cy="72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</a:t>
            </a:r>
            <a:r>
              <a:rPr lang="ko-KR" altLang="en-US" dirty="0"/>
              <a:t>념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48266" y="4214818"/>
            <a:ext cx="1337652" cy="72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내부단계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143504" y="3429000"/>
            <a:ext cx="2428892" cy="434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 인터페이스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143504" y="1741117"/>
            <a:ext cx="2428892" cy="434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응용 인터페이스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357158" y="5286388"/>
            <a:ext cx="7920000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143504" y="5066454"/>
            <a:ext cx="2428892" cy="434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장치 인터페이스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14282" y="142852"/>
          <a:ext cx="3500462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0231"/>
                <a:gridCol w="175023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사원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관리자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/>
                        <a:t>A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B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E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E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-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429092" y="642918"/>
          <a:ext cx="4714908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85884"/>
                <a:gridCol w="1285884"/>
                <a:gridCol w="21431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사원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관리자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차상위</a:t>
                      </a:r>
                      <a:r>
                        <a:rPr lang="ko-KR" altLang="en-US" b="1" dirty="0" smtClean="0"/>
                        <a:t>  관리자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 smtClean="0"/>
                        <a:t>A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E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B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E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034" y="1000108"/>
            <a:ext cx="8286808" cy="5357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4348" y="642918"/>
            <a:ext cx="1357322" cy="714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42910" y="2643182"/>
          <a:ext cx="2357454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71472" y="2285992"/>
            <a:ext cx="78581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86314" y="1285860"/>
          <a:ext cx="2357454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142844" y="4286256"/>
            <a:ext cx="3357586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3143240" y="2500306"/>
            <a:ext cx="1143008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786314" y="4286256"/>
          <a:ext cx="2357454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3214678" y="4643446"/>
            <a:ext cx="1428760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071802" y="0"/>
            <a:ext cx="364333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수평 파티션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034" y="1000108"/>
            <a:ext cx="6072230" cy="5357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4348" y="642918"/>
            <a:ext cx="1357322" cy="714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42910" y="2643182"/>
          <a:ext cx="2357454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71472" y="2285992"/>
            <a:ext cx="78581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 flipH="1" flipV="1">
            <a:off x="34893" y="4107661"/>
            <a:ext cx="3643338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1428728" y="1857364"/>
            <a:ext cx="2500330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643306" y="1142984"/>
          <a:ext cx="1178727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4857752" y="3286124"/>
          <a:ext cx="1178727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2500298" y="2928934"/>
            <a:ext cx="2071702" cy="19288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14546" y="0"/>
            <a:ext cx="364333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/>
              <a:t>수직 </a:t>
            </a:r>
            <a:r>
              <a:rPr lang="ko-KR" altLang="en-US" sz="2800" b="1" dirty="0" smtClean="0"/>
              <a:t>파티션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000628" y="642918"/>
            <a:ext cx="3929090" cy="5357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214942" y="285728"/>
            <a:ext cx="1357322" cy="714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20" y="357166"/>
            <a:ext cx="3929090" cy="60722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0034" y="-24"/>
            <a:ext cx="1357322" cy="714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1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0066" y="2928934"/>
          <a:ext cx="2357454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57158" y="714356"/>
            <a:ext cx="785818" cy="4286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785918" y="642918"/>
          <a:ext cx="2357454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0" y="4572008"/>
            <a:ext cx="3357586" cy="158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2357422" y="3929066"/>
            <a:ext cx="3500462" cy="14287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000760" y="2357430"/>
          <a:ext cx="2357454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rot="5400000" flipH="1" flipV="1">
            <a:off x="857240" y="2571760"/>
            <a:ext cx="1928826" cy="1071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786050" y="-785842"/>
            <a:ext cx="364333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/>
              <a:t>샤딩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4282" y="0"/>
          <a:ext cx="6072198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9240"/>
                <a:gridCol w="445295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고객번호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/>
                        <a:t>수강신청과목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/>
                        <a:t>모니터</a:t>
                      </a:r>
                      <a:r>
                        <a:rPr lang="en-US" altLang="ko-KR" b="1" dirty="0" smtClean="0"/>
                        <a:t>, CPU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RAM,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메인보드</a:t>
                      </a:r>
                      <a:r>
                        <a:rPr lang="en-US" altLang="ko-KR" b="1" baseline="0" dirty="0" smtClean="0"/>
                        <a:t>, </a:t>
                      </a:r>
                      <a:r>
                        <a:rPr lang="ko-KR" altLang="en-US" b="1" baseline="0" dirty="0" smtClean="0"/>
                        <a:t>그래픽카드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 smtClean="0"/>
                        <a:t>공룡책</a:t>
                      </a:r>
                      <a:r>
                        <a:rPr lang="en-US" altLang="ko-KR" b="1" dirty="0" smtClean="0"/>
                        <a:t>, DB</a:t>
                      </a:r>
                      <a:r>
                        <a:rPr lang="ko-KR" altLang="en-US" b="1" dirty="0" smtClean="0"/>
                        <a:t>책</a:t>
                      </a:r>
                      <a:r>
                        <a:rPr lang="en-US" altLang="ko-KR" b="1" dirty="0" smtClean="0"/>
                        <a:t>, </a:t>
                      </a:r>
                      <a:r>
                        <a:rPr lang="ko-KR" altLang="en-US" b="1" dirty="0" smtClean="0"/>
                        <a:t>스프링 책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/>
                        <a:t>텀블러</a:t>
                      </a:r>
                      <a:r>
                        <a:rPr lang="en-US" altLang="ko-KR" b="1" dirty="0" smtClean="0"/>
                        <a:t>, </a:t>
                      </a:r>
                      <a:r>
                        <a:rPr lang="ko-KR" altLang="en-US" b="1" dirty="0" smtClean="0"/>
                        <a:t>원두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14282" y="2778784"/>
          <a:ext cx="60960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학번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수강신청과목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모니터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CPU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102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RAM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102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메인보드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102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그래픽카드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공룡책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DB</a:t>
                      </a:r>
                      <a:r>
                        <a:rPr lang="ko-KR" altLang="en-US" b="1" dirty="0" smtClean="0"/>
                        <a:t>책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/>
                        <a:t>스프링책</a:t>
                      </a:r>
                      <a:endParaRPr lang="ko-KR" altLang="en-US" b="1" dirty="0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203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텀블러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203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원두</a:t>
                      </a:r>
                      <a:endParaRPr lang="ko-KR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아래쪽 화살표 9"/>
          <p:cNvSpPr/>
          <p:nvPr/>
        </p:nvSpPr>
        <p:spPr>
          <a:xfrm>
            <a:off x="2143076" y="2071678"/>
            <a:ext cx="2214578" cy="500066"/>
          </a:xfrm>
          <a:prstGeom prst="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00034" y="1357298"/>
          <a:ext cx="60960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6778"/>
                <a:gridCol w="1500198"/>
                <a:gridCol w="1905024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sng" dirty="0" smtClean="0"/>
                        <a:t>고객</a:t>
                      </a:r>
                      <a:r>
                        <a:rPr lang="ko-KR" altLang="en-US" b="1" u="sng" baseline="0" dirty="0" smtClean="0"/>
                        <a:t>번호</a:t>
                      </a:r>
                      <a:endParaRPr lang="ko-KR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sng" dirty="0" smtClean="0"/>
                        <a:t>주문</a:t>
                      </a:r>
                      <a:r>
                        <a:rPr lang="ko-KR" altLang="en-US" b="1" u="sng" baseline="0" dirty="0" smtClean="0"/>
                        <a:t>물건</a:t>
                      </a:r>
                      <a:endParaRPr lang="ko-KR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상점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주문 수량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그래픽카드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팝니다 스토어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CPU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다있어</a:t>
                      </a:r>
                      <a:r>
                        <a:rPr lang="ko-KR" altLang="en-US" b="1" dirty="0" smtClean="0"/>
                        <a:t> 스토어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공룡 책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12</a:t>
                      </a:r>
                      <a:r>
                        <a:rPr lang="ko-KR" altLang="en-US" b="1" dirty="0" smtClean="0"/>
                        <a:t>번가 스토어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모니터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삼선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텀블러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스타인어스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5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23804" y="785794"/>
            <a:ext cx="157163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주문정</a:t>
            </a:r>
            <a:r>
              <a:rPr lang="ko-KR" altLang="en-US" b="1" dirty="0"/>
              <a:t>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2910" y="4143380"/>
            <a:ext cx="185738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857224" y="4286256"/>
            <a:ext cx="135732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고</a:t>
            </a:r>
            <a:r>
              <a:rPr lang="ko-KR" altLang="en-US" b="1" dirty="0"/>
              <a:t>객</a:t>
            </a:r>
            <a:r>
              <a:rPr lang="ko-KR" altLang="en-US" b="1" dirty="0" smtClean="0"/>
              <a:t>번호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857224" y="5000636"/>
            <a:ext cx="135732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주문물</a:t>
            </a:r>
            <a:r>
              <a:rPr lang="ko-KR" altLang="en-US" b="1" dirty="0"/>
              <a:t>건</a:t>
            </a:r>
          </a:p>
        </p:txBody>
      </p:sp>
      <p:cxnSp>
        <p:nvCxnSpPr>
          <p:cNvPr id="27" name="직선 화살표 연결선 26"/>
          <p:cNvCxnSpPr>
            <a:endCxn id="30" idx="1"/>
          </p:cNvCxnSpPr>
          <p:nvPr/>
        </p:nvCxnSpPr>
        <p:spPr>
          <a:xfrm>
            <a:off x="2500298" y="4572008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직사각형 29"/>
          <p:cNvSpPr/>
          <p:nvPr/>
        </p:nvSpPr>
        <p:spPr>
          <a:xfrm>
            <a:off x="3643306" y="4286256"/>
            <a:ext cx="1357322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주문수량</a:t>
            </a:r>
            <a:endParaRPr lang="ko-KR" altLang="en-US" b="1" dirty="0"/>
          </a:p>
        </p:txBody>
      </p:sp>
      <p:sp>
        <p:nvSpPr>
          <p:cNvPr id="31" name="직사각형 30"/>
          <p:cNvSpPr/>
          <p:nvPr/>
        </p:nvSpPr>
        <p:spPr>
          <a:xfrm>
            <a:off x="3643306" y="5000636"/>
            <a:ext cx="1357322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상점</a:t>
            </a:r>
            <a:endParaRPr lang="ko-KR" altLang="en-US" b="1" dirty="0"/>
          </a:p>
        </p:txBody>
      </p:sp>
      <p:cxnSp>
        <p:nvCxnSpPr>
          <p:cNvPr id="34" name="직선 화살표 연결선 33"/>
          <p:cNvCxnSpPr>
            <a:stCxn id="23" idx="3"/>
            <a:endCxn id="31" idx="1"/>
          </p:cNvCxnSpPr>
          <p:nvPr/>
        </p:nvCxnSpPr>
        <p:spPr>
          <a:xfrm>
            <a:off x="2214546" y="528638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직사각형 35"/>
          <p:cNvSpPr/>
          <p:nvPr/>
        </p:nvSpPr>
        <p:spPr>
          <a:xfrm>
            <a:off x="1071538" y="3714752"/>
            <a:ext cx="1071570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PK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4" y="1357298"/>
          <a:ext cx="4190976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6778"/>
                <a:gridCol w="1500198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sng" dirty="0" smtClean="0"/>
                        <a:t>고객</a:t>
                      </a:r>
                      <a:r>
                        <a:rPr lang="ko-KR" altLang="en-US" b="1" u="sng" baseline="0" dirty="0" smtClean="0"/>
                        <a:t>번호</a:t>
                      </a:r>
                      <a:endParaRPr lang="ko-KR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sng" dirty="0" smtClean="0"/>
                        <a:t>주문</a:t>
                      </a:r>
                      <a:r>
                        <a:rPr lang="ko-KR" altLang="en-US" b="1" u="sng" baseline="0" dirty="0" smtClean="0"/>
                        <a:t>물건</a:t>
                      </a:r>
                      <a:endParaRPr lang="ko-KR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주문 수량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그래픽카드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CPU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공룡 책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모니터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텀블러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5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23804" y="785794"/>
            <a:ext cx="157163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929190" y="1357298"/>
          <a:ext cx="364333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8760"/>
                <a:gridCol w="221457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sng" dirty="0" smtClean="0"/>
                        <a:t>주문</a:t>
                      </a:r>
                      <a:r>
                        <a:rPr lang="ko-KR" altLang="en-US" b="1" u="sng" baseline="0" dirty="0" smtClean="0"/>
                        <a:t>물건</a:t>
                      </a:r>
                      <a:endParaRPr lang="ko-KR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상점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그래픽카드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팝니다 스토어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CPU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다있어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공룡 책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12</a:t>
                      </a:r>
                      <a:r>
                        <a:rPr lang="ko-KR" altLang="en-US" b="1" dirty="0" smtClean="0"/>
                        <a:t>번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모니터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삼선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텀블러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스타인어스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952960" y="785794"/>
            <a:ext cx="157163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판매 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4282" y="4143380"/>
            <a:ext cx="185738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8596" y="4286256"/>
            <a:ext cx="135732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</a:t>
            </a:r>
            <a:r>
              <a:rPr lang="ko-KR" altLang="en-US" dirty="0"/>
              <a:t>객</a:t>
            </a:r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28596" y="5000636"/>
            <a:ext cx="135732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주문물</a:t>
            </a:r>
            <a:r>
              <a:rPr lang="ko-KR" altLang="en-US" dirty="0"/>
              <a:t>건</a:t>
            </a:r>
          </a:p>
        </p:txBody>
      </p:sp>
      <p:cxnSp>
        <p:nvCxnSpPr>
          <p:cNvPr id="13" name="직선 화살표 연결선 12"/>
          <p:cNvCxnSpPr>
            <a:stCxn id="11" idx="3"/>
            <a:endCxn id="14" idx="1"/>
          </p:cNvCxnSpPr>
          <p:nvPr/>
        </p:nvCxnSpPr>
        <p:spPr>
          <a:xfrm>
            <a:off x="1785918" y="457200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직사각형 13"/>
          <p:cNvSpPr/>
          <p:nvPr/>
        </p:nvSpPr>
        <p:spPr>
          <a:xfrm>
            <a:off x="3214678" y="4286256"/>
            <a:ext cx="1357322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주문수량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71472" y="3714752"/>
            <a:ext cx="1071570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PK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86282" y="4143380"/>
            <a:ext cx="1857388" cy="1000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00596" y="4286256"/>
            <a:ext cx="135732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 물건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9" idx="3"/>
            <a:endCxn id="22" idx="1"/>
          </p:cNvCxnSpPr>
          <p:nvPr/>
        </p:nvCxnSpPr>
        <p:spPr>
          <a:xfrm>
            <a:off x="6357918" y="457200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직사각형 21"/>
          <p:cNvSpPr/>
          <p:nvPr/>
        </p:nvSpPr>
        <p:spPr>
          <a:xfrm>
            <a:off x="7786678" y="4286256"/>
            <a:ext cx="1357322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주문수량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143472" y="3714752"/>
            <a:ext cx="1071570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PK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-357222" y="1357298"/>
          <a:ext cx="4190976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6778"/>
                <a:gridCol w="1500198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sng" dirty="0" smtClean="0"/>
                        <a:t>고객</a:t>
                      </a:r>
                      <a:r>
                        <a:rPr lang="ko-KR" altLang="en-US" b="1" u="sng" baseline="0" dirty="0" smtClean="0"/>
                        <a:t>번호</a:t>
                      </a:r>
                      <a:endParaRPr lang="ko-KR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none" dirty="0" smtClean="0"/>
                        <a:t>주문</a:t>
                      </a:r>
                      <a:r>
                        <a:rPr lang="ko-KR" altLang="en-US" b="1" u="none" baseline="0" dirty="0" smtClean="0"/>
                        <a:t>물건</a:t>
                      </a:r>
                      <a:endParaRPr lang="ko-KR" altLang="en-US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주문액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그래픽카드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720,000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CPU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360,000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공룡 책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45,000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모니터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450,000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텀블러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20,000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333452" y="785794"/>
            <a:ext cx="157163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</a:t>
            </a:r>
            <a:r>
              <a:rPr lang="ko-KR" altLang="en-US" b="1" dirty="0"/>
              <a:t>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71934" y="1357298"/>
            <a:ext cx="1785950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고객번호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286512" y="1357298"/>
            <a:ext cx="1785950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주문물건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8501090" y="1357298"/>
            <a:ext cx="1785950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주문액</a:t>
            </a:r>
            <a:endParaRPr lang="ko-KR" altLang="en-US" b="1" dirty="0"/>
          </a:p>
        </p:txBody>
      </p: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>
            <a:off x="5857884" y="1678769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3"/>
            <a:endCxn id="8" idx="1"/>
          </p:cNvCxnSpPr>
          <p:nvPr/>
        </p:nvCxnSpPr>
        <p:spPr>
          <a:xfrm>
            <a:off x="8072462" y="1678769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" idx="2"/>
            <a:endCxn id="8" idx="2"/>
          </p:cNvCxnSpPr>
          <p:nvPr/>
        </p:nvCxnSpPr>
        <p:spPr>
          <a:xfrm rot="16200000" flipH="1">
            <a:off x="7179487" y="-214338"/>
            <a:ext cx="1588" cy="4429156"/>
          </a:xfrm>
          <a:prstGeom prst="bentConnector3">
            <a:avLst>
              <a:gd name="adj1" fmla="val 29202213"/>
            </a:avLst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-357222" y="1357298"/>
          <a:ext cx="2666976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6778"/>
                <a:gridCol w="150019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sng" dirty="0" smtClean="0"/>
                        <a:t>고객</a:t>
                      </a:r>
                      <a:r>
                        <a:rPr lang="ko-KR" altLang="en-US" b="1" u="sng" baseline="0" dirty="0" smtClean="0"/>
                        <a:t>번호</a:t>
                      </a:r>
                      <a:endParaRPr lang="ko-KR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none" dirty="0" smtClean="0"/>
                        <a:t>주문</a:t>
                      </a:r>
                      <a:r>
                        <a:rPr lang="ko-KR" altLang="en-US" b="1" u="none" baseline="0" dirty="0" smtClean="0"/>
                        <a:t>물건</a:t>
                      </a:r>
                      <a:endParaRPr lang="ko-KR" altLang="en-US" b="1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그래픽카드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CPU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공룡 책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모니터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텀블러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333452" y="785794"/>
            <a:ext cx="157163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</a:t>
            </a:r>
            <a:r>
              <a:rPr lang="ko-KR" altLang="en-US" b="1" dirty="0"/>
              <a:t>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28860" y="1857364"/>
            <a:ext cx="1785950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u="sng" dirty="0" smtClean="0"/>
              <a:t>고객번호</a:t>
            </a:r>
            <a:endParaRPr lang="ko-KR" altLang="en-US" b="1" u="sng" dirty="0"/>
          </a:p>
        </p:txBody>
      </p:sp>
      <p:sp>
        <p:nvSpPr>
          <p:cNvPr id="7" name="직사각형 6"/>
          <p:cNvSpPr/>
          <p:nvPr/>
        </p:nvSpPr>
        <p:spPr>
          <a:xfrm>
            <a:off x="4643438" y="1857364"/>
            <a:ext cx="1785950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주문물건</a:t>
            </a:r>
            <a:endParaRPr lang="ko-KR" altLang="en-US" b="1" dirty="0"/>
          </a:p>
        </p:txBody>
      </p: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>
            <a:off x="4214810" y="2178835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-357222" y="4429132"/>
          <a:ext cx="2365607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3494"/>
                <a:gridCol w="119211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none" dirty="0" smtClean="0"/>
                        <a:t>주문</a:t>
                      </a:r>
                      <a:r>
                        <a:rPr lang="ko-KR" altLang="en-US" b="1" u="none" baseline="0" dirty="0" smtClean="0"/>
                        <a:t>물건</a:t>
                      </a:r>
                      <a:endParaRPr lang="ko-KR" altLang="en-US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주문액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그래픽카드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720,000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CPU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360,000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공룡 책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45,000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모니터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450,000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텀블러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20,000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-333452" y="3857628"/>
            <a:ext cx="157163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주문액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2285984" y="5072074"/>
            <a:ext cx="1785950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u="sng" dirty="0" smtClean="0"/>
              <a:t>주문물건</a:t>
            </a:r>
            <a:endParaRPr lang="ko-KR" altLang="en-US" b="1" u="sng" dirty="0"/>
          </a:p>
        </p:txBody>
      </p:sp>
      <p:sp>
        <p:nvSpPr>
          <p:cNvPr id="20" name="직사각형 19"/>
          <p:cNvSpPr/>
          <p:nvPr/>
        </p:nvSpPr>
        <p:spPr>
          <a:xfrm>
            <a:off x="4500562" y="5072074"/>
            <a:ext cx="1785950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주문액</a:t>
            </a:r>
            <a:endParaRPr lang="ko-KR" altLang="en-US" b="1" dirty="0"/>
          </a:p>
        </p:txBody>
      </p:sp>
      <p:cxnSp>
        <p:nvCxnSpPr>
          <p:cNvPr id="21" name="직선 화살표 연결선 20"/>
          <p:cNvCxnSpPr>
            <a:stCxn id="19" idx="3"/>
            <a:endCxn id="20" idx="1"/>
          </p:cNvCxnSpPr>
          <p:nvPr/>
        </p:nvCxnSpPr>
        <p:spPr>
          <a:xfrm>
            <a:off x="4071934" y="5393545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4" y="1357298"/>
          <a:ext cx="45720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6778"/>
                <a:gridCol w="1500198"/>
                <a:gridCol w="19050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sng" dirty="0" smtClean="0"/>
                        <a:t>고객</a:t>
                      </a:r>
                      <a:r>
                        <a:rPr lang="ko-KR" altLang="en-US" b="1" u="sng" baseline="0" dirty="0" smtClean="0"/>
                        <a:t>번호</a:t>
                      </a:r>
                      <a:endParaRPr lang="ko-KR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sng" dirty="0" smtClean="0"/>
                        <a:t>주문</a:t>
                      </a:r>
                      <a:r>
                        <a:rPr lang="ko-KR" altLang="en-US" b="1" u="sng" baseline="0" dirty="0" smtClean="0"/>
                        <a:t>물건</a:t>
                      </a:r>
                      <a:endParaRPr lang="ko-KR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상점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그래픽카드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팝니다 스토어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CPU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다있어</a:t>
                      </a:r>
                      <a:r>
                        <a:rPr lang="ko-KR" altLang="en-US" b="1" dirty="0" smtClean="0"/>
                        <a:t> 스토어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공룡 책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12</a:t>
                      </a:r>
                      <a:r>
                        <a:rPr lang="ko-KR" altLang="en-US" b="1" dirty="0" smtClean="0"/>
                        <a:t>번가 스토어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모니터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삼선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텀블러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스타인어스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23804" y="785794"/>
            <a:ext cx="157163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주문정</a:t>
            </a:r>
            <a:r>
              <a:rPr lang="ko-KR" altLang="en-US" b="1" dirty="0"/>
              <a:t>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57818" y="1571612"/>
            <a:ext cx="185738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5572132" y="1714488"/>
            <a:ext cx="135732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고</a:t>
            </a:r>
            <a:r>
              <a:rPr lang="ko-KR" altLang="en-US" b="1" dirty="0"/>
              <a:t>객</a:t>
            </a:r>
            <a:r>
              <a:rPr lang="ko-KR" altLang="en-US" b="1" dirty="0" smtClean="0"/>
              <a:t>번호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572132" y="2428868"/>
            <a:ext cx="135732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주문물</a:t>
            </a:r>
            <a:r>
              <a:rPr lang="ko-KR" altLang="en-US" b="1" dirty="0"/>
              <a:t>건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215206" y="2000240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15404" y="1785926"/>
            <a:ext cx="1357322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상점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5786446" y="1142984"/>
            <a:ext cx="1071570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PK</a:t>
            </a:r>
            <a:endParaRPr lang="ko-KR" altLang="en-US" b="1" dirty="0"/>
          </a:p>
        </p:txBody>
      </p:sp>
      <p:cxnSp>
        <p:nvCxnSpPr>
          <p:cNvPr id="16" name="직선 화살표 연결선 15"/>
          <p:cNvCxnSpPr>
            <a:stCxn id="11" idx="1"/>
          </p:cNvCxnSpPr>
          <p:nvPr/>
        </p:nvCxnSpPr>
        <p:spPr>
          <a:xfrm rot="10800000" flipV="1">
            <a:off x="6929454" y="2071678"/>
            <a:ext cx="1785950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4" y="1357298"/>
          <a:ext cx="3071802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6778"/>
                <a:gridCol w="19050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sng" dirty="0" smtClean="0"/>
                        <a:t>고객</a:t>
                      </a:r>
                      <a:r>
                        <a:rPr lang="ko-KR" altLang="en-US" b="1" u="sng" baseline="0" dirty="0" smtClean="0"/>
                        <a:t>번호</a:t>
                      </a:r>
                      <a:endParaRPr lang="ko-KR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상점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팝니다 스토어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다있어</a:t>
                      </a:r>
                      <a:r>
                        <a:rPr lang="ko-KR" altLang="en-US" b="1" dirty="0" smtClean="0"/>
                        <a:t> 스토어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12</a:t>
                      </a:r>
                      <a:r>
                        <a:rPr lang="ko-KR" altLang="en-US" b="1" dirty="0" smtClean="0"/>
                        <a:t>번가 스토어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203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삼선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301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스타인어스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23804" y="785794"/>
            <a:ext cx="157163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주문정</a:t>
            </a:r>
            <a:r>
              <a:rPr lang="ko-KR" altLang="en-US" b="1" dirty="0"/>
              <a:t>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4143380"/>
            <a:ext cx="1857388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857224" y="4286256"/>
            <a:ext cx="135732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고</a:t>
            </a:r>
            <a:r>
              <a:rPr lang="ko-KR" altLang="en-US" b="1" dirty="0"/>
              <a:t>객</a:t>
            </a:r>
            <a:r>
              <a:rPr lang="ko-KR" altLang="en-US" b="1" dirty="0" smtClean="0"/>
              <a:t>번호</a:t>
            </a:r>
            <a:endParaRPr lang="ko-KR" altLang="en-US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500298" y="457200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000496" y="4357694"/>
            <a:ext cx="1357322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상점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1071538" y="3714752"/>
            <a:ext cx="1071570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PK</a:t>
            </a:r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572132" y="1357298"/>
          <a:ext cx="3143272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3923"/>
                <a:gridCol w="145934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sng" dirty="0" smtClean="0"/>
                        <a:t>상점</a:t>
                      </a:r>
                      <a:endParaRPr lang="ko-KR" alt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u="none" dirty="0" smtClean="0"/>
                        <a:t>주문</a:t>
                      </a:r>
                      <a:r>
                        <a:rPr lang="ko-KR" altLang="en-US" b="1" u="none" baseline="0" dirty="0" smtClean="0"/>
                        <a:t>물건</a:t>
                      </a:r>
                      <a:endParaRPr lang="ko-KR" altLang="en-US" b="1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팝니다 스토어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그래픽카드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다있어</a:t>
                      </a:r>
                      <a:r>
                        <a:rPr lang="ko-KR" altLang="en-US" b="1" dirty="0" smtClean="0"/>
                        <a:t> 스토어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CPU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12</a:t>
                      </a:r>
                      <a:r>
                        <a:rPr lang="ko-KR" altLang="en-US" b="1" dirty="0" smtClean="0"/>
                        <a:t>번가 스토어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공룡 책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삼선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모니터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스타인어스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텀블러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595902" y="785794"/>
            <a:ext cx="1571636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주문정</a:t>
            </a:r>
            <a:r>
              <a:rPr lang="ko-KR" altLang="en-US" b="1" dirty="0"/>
              <a:t>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715008" y="4143380"/>
            <a:ext cx="1857388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직사각형 16"/>
          <p:cNvSpPr/>
          <p:nvPr/>
        </p:nvSpPr>
        <p:spPr>
          <a:xfrm>
            <a:off x="5929322" y="4286256"/>
            <a:ext cx="135732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상점</a:t>
            </a:r>
            <a:endParaRPr lang="ko-KR" altLang="en-US" b="1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572396" y="457200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072594" y="4357694"/>
            <a:ext cx="1357322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주문물</a:t>
            </a:r>
            <a:r>
              <a:rPr lang="ko-KR" altLang="en-US" b="1" dirty="0" smtClean="0"/>
              <a:t>건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6143636" y="3714752"/>
            <a:ext cx="1071570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PK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다이아몬드 7"/>
          <p:cNvSpPr/>
          <p:nvPr/>
        </p:nvSpPr>
        <p:spPr>
          <a:xfrm>
            <a:off x="2928926" y="2428868"/>
            <a:ext cx="3286148" cy="3286148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TABLE B</a:t>
            </a:r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  <a:p>
            <a:pPr algn="ctr"/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1928794" y="1142984"/>
            <a:ext cx="3143272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RIGHT JOIN</a:t>
            </a:r>
            <a:endParaRPr lang="ko-KR" altLang="en-US" b="1" dirty="0"/>
          </a:p>
        </p:txBody>
      </p:sp>
      <p:sp>
        <p:nvSpPr>
          <p:cNvPr id="7" name="다이아몬드 6"/>
          <p:cNvSpPr/>
          <p:nvPr/>
        </p:nvSpPr>
        <p:spPr>
          <a:xfrm>
            <a:off x="928662" y="2357430"/>
            <a:ext cx="3286148" cy="3286148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TABLE A</a:t>
            </a:r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  <a:p>
            <a:pPr algn="ctr"/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4079</TotalTime>
  <Words>335</Words>
  <Application>Microsoft Office PowerPoint</Application>
  <PresentationFormat>화면 슬라이드 쇼(4:3)</PresentationFormat>
  <Paragraphs>272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Jay</dc:creator>
  <cp:lastModifiedBy>Jay</cp:lastModifiedBy>
  <cp:revision>231</cp:revision>
  <dcterms:created xsi:type="dcterms:W3CDTF">2021-06-02T14:56:19Z</dcterms:created>
  <dcterms:modified xsi:type="dcterms:W3CDTF">2021-06-18T09:58:33Z</dcterms:modified>
</cp:coreProperties>
</file>