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2EC9-9BD0-431A-98AC-A2407076AD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F0DB-BA99-4E73-8EA4-9E7B350312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8809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308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9308" y="216005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3297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10831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73297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9308" y="4286256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73297" y="2445802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 flipV="1">
            <a:off x="273297" y="3445934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9308" y="614364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3297" y="4643446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 flipV="1">
            <a:off x="273297" y="5643578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310831" y="2802992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310831" y="5000636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27317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51844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72343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186332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866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3186332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86332" y="1945736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 flipV="1">
            <a:off x="3186332" y="2945868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172343" y="501757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86332" y="3445934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 flipV="1">
            <a:off x="3186332" y="4446066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3866" y="2302926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23866" y="3803124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19373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3900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64399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078388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15922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0800000" flipV="1">
            <a:off x="6078388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086187" y="659852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0800000" flipV="1">
            <a:off x="6086187" y="2017174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072198" y="323162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086187" y="945604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 flipV="1">
            <a:off x="6086187" y="2660116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123721" y="1374232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123721" y="2017174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59308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Short-lived connection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3100905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connection</a:t>
            </a:r>
            <a:endParaRPr lang="ko-KR" altLang="en-US" sz="1400" dirty="0"/>
          </a:p>
        </p:txBody>
      </p:sp>
      <p:sp>
        <p:nvSpPr>
          <p:cNvPr id="71" name="직사각형 70"/>
          <p:cNvSpPr/>
          <p:nvPr/>
        </p:nvSpPr>
        <p:spPr>
          <a:xfrm>
            <a:off x="6000760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HTTP pipelining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259308" y="1874298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259308" y="400050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0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857356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786082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3438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715040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572396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357686" y="1500174"/>
            <a:ext cx="2286016" cy="357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HTTP/3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43042" y="1500174"/>
            <a:ext cx="2286016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HTTP/2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43042" y="2000240"/>
            <a:ext cx="2286016" cy="5000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7686" y="1857364"/>
            <a:ext cx="2286016" cy="785818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QUIC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43042" y="2500306"/>
            <a:ext cx="2286016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57686" y="2643182"/>
            <a:ext cx="2286016" cy="357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43042" y="3000372"/>
            <a:ext cx="500066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86380" y="2000240"/>
            <a:ext cx="135732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TLS 1.3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42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93</cp:revision>
  <dcterms:created xsi:type="dcterms:W3CDTF">2021-05-25T15:32:58Z</dcterms:created>
  <dcterms:modified xsi:type="dcterms:W3CDTF">2021-05-27T02:55:02Z</dcterms:modified>
</cp:coreProperties>
</file>