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20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E9BE-2ACC-42B5-9355-B773EC230DA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7628-C98B-4502-A1E1-5BBAC1862E3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E9BE-2ACC-42B5-9355-B773EC230DA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7628-C98B-4502-A1E1-5BBAC1862E3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E9BE-2ACC-42B5-9355-B773EC230DA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7628-C98B-4502-A1E1-5BBAC1862E3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E9BE-2ACC-42B5-9355-B773EC230DA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7628-C98B-4502-A1E1-5BBAC1862E3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E9BE-2ACC-42B5-9355-B773EC230DA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7628-C98B-4502-A1E1-5BBAC1862E3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E9BE-2ACC-42B5-9355-B773EC230DA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7628-C98B-4502-A1E1-5BBAC1862E3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E9BE-2ACC-42B5-9355-B773EC230DA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7628-C98B-4502-A1E1-5BBAC1862E3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E9BE-2ACC-42B5-9355-B773EC230DA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7628-C98B-4502-A1E1-5BBAC1862E3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E9BE-2ACC-42B5-9355-B773EC230DA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7628-C98B-4502-A1E1-5BBAC1862E3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E9BE-2ACC-42B5-9355-B773EC230DA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7628-C98B-4502-A1E1-5BBAC1862E3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E9BE-2ACC-42B5-9355-B773EC230DA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7628-C98B-4502-A1E1-5BBAC1862E3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8E9BE-2ACC-42B5-9355-B773EC230DA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B7628-C98B-4502-A1E1-5BBAC1862E3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아래쪽 화살표 59"/>
          <p:cNvSpPr/>
          <p:nvPr/>
        </p:nvSpPr>
        <p:spPr>
          <a:xfrm>
            <a:off x="1500166" y="142852"/>
            <a:ext cx="6643734" cy="3929090"/>
          </a:xfrm>
          <a:prstGeom prst="downArrow">
            <a:avLst/>
          </a:prstGeom>
          <a:gradFill>
            <a:gsLst>
              <a:gs pos="58000">
                <a:schemeClr val="accent6">
                  <a:tint val="50000"/>
                  <a:satMod val="300000"/>
                  <a:alpha val="25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7158" y="571480"/>
            <a:ext cx="1714512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순서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흐름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프로그램 목적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000232" y="1857364"/>
            <a:ext cx="1714512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자료구조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071934" y="2143116"/>
            <a:ext cx="1714512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자료구조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000760" y="1785926"/>
            <a:ext cx="1714512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자료구조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 rot="5400000">
            <a:off x="4394199" y="1607331"/>
            <a:ext cx="927900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928662" y="2714620"/>
            <a:ext cx="1714512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자료구조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 rot="16200000" flipH="1">
            <a:off x="2786050" y="2500306"/>
            <a:ext cx="714380" cy="285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500298" y="3214686"/>
            <a:ext cx="1714512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자료구조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cxnSp>
        <p:nvCxnSpPr>
          <p:cNvPr id="40" name="직선 화살표 연결선 39"/>
          <p:cNvCxnSpPr/>
          <p:nvPr/>
        </p:nvCxnSpPr>
        <p:spPr>
          <a:xfrm rot="5400000">
            <a:off x="2071670" y="2285992"/>
            <a:ext cx="357190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6715140" y="2928934"/>
            <a:ext cx="1714512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자료구조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6929454" y="2285992"/>
            <a:ext cx="571504" cy="5016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2357422" y="785794"/>
            <a:ext cx="5000660" cy="714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/>
          <p:nvPr/>
        </p:nvCxnSpPr>
        <p:spPr>
          <a:xfrm rot="5400000">
            <a:off x="2571736" y="135729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rot="5400000">
            <a:off x="6429388" y="135729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7429520" y="500042"/>
            <a:ext cx="714380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달성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위쪽 화살표 67"/>
          <p:cNvSpPr/>
          <p:nvPr/>
        </p:nvSpPr>
        <p:spPr>
          <a:xfrm>
            <a:off x="500034" y="142852"/>
            <a:ext cx="8001056" cy="6286544"/>
          </a:xfrm>
          <a:prstGeom prst="upArrow">
            <a:avLst/>
          </a:prstGeom>
          <a:gradFill>
            <a:gsLst>
              <a:gs pos="51000">
                <a:schemeClr val="accent5">
                  <a:tint val="50000"/>
                  <a:satMod val="300000"/>
                  <a:alpha val="71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57158" y="571480"/>
            <a:ext cx="1714512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순서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흐름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42910" y="4071942"/>
            <a:ext cx="1928826" cy="928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</a:p>
          <a:p>
            <a:pPr algn="ctr"/>
            <a:r>
              <a:rPr lang="ko-KR" altLang="en-US" dirty="0" smtClean="0"/>
              <a:t>자료구조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구</a:t>
            </a:r>
            <a:r>
              <a:rPr lang="ko-KR" altLang="en-US" dirty="0"/>
              <a:t>성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 rot="5400000" flipH="1" flipV="1">
            <a:off x="1428728" y="3357562"/>
            <a:ext cx="714380" cy="5715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357422" y="785794"/>
            <a:ext cx="5000660" cy="714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rot="5400000" flipH="1" flipV="1">
            <a:off x="2321703" y="1321579"/>
            <a:ext cx="1143008" cy="5000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7429520" y="500042"/>
            <a:ext cx="1285884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</a:t>
            </a:r>
            <a:r>
              <a:rPr lang="en-US" altLang="ko-KR" dirty="0" smtClean="0"/>
              <a:t>Object</a:t>
            </a:r>
            <a:endParaRPr lang="ko-KR" altLang="en-US" dirty="0"/>
          </a:p>
        </p:txBody>
      </p:sp>
      <p:cxnSp>
        <p:nvCxnSpPr>
          <p:cNvPr id="41" name="직선 화살표 연결선 40"/>
          <p:cNvCxnSpPr/>
          <p:nvPr/>
        </p:nvCxnSpPr>
        <p:spPr>
          <a:xfrm rot="5400000" flipH="1" flipV="1">
            <a:off x="2321703" y="4107661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2214546" y="5072074"/>
            <a:ext cx="1928826" cy="928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</a:p>
          <a:p>
            <a:pPr algn="ctr"/>
            <a:r>
              <a:rPr lang="ko-KR" altLang="en-US" dirty="0" smtClean="0"/>
              <a:t>자료구조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구</a:t>
            </a:r>
            <a:r>
              <a:rPr lang="ko-KR" altLang="en-US" dirty="0"/>
              <a:t>성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714480" y="2214554"/>
            <a:ext cx="1928826" cy="928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</a:p>
          <a:p>
            <a:pPr algn="ctr"/>
            <a:r>
              <a:rPr lang="ko-KR" altLang="en-US" dirty="0" smtClean="0"/>
              <a:t>자료구조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구</a:t>
            </a:r>
            <a:r>
              <a:rPr lang="ko-KR" altLang="en-US" dirty="0"/>
              <a:t>성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 rot="5400000" flipH="1" flipV="1">
            <a:off x="4679157" y="1607331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4357686" y="2285992"/>
            <a:ext cx="1928826" cy="928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</a:p>
          <a:p>
            <a:pPr algn="ctr"/>
            <a:r>
              <a:rPr lang="ko-KR" altLang="en-US" dirty="0" smtClean="0"/>
              <a:t>자료구조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구</a:t>
            </a:r>
            <a:r>
              <a:rPr lang="ko-KR" altLang="en-US" dirty="0"/>
              <a:t>성</a:t>
            </a:r>
          </a:p>
        </p:txBody>
      </p:sp>
      <p:cxnSp>
        <p:nvCxnSpPr>
          <p:cNvPr id="60" name="직선 화살표 연결선 59"/>
          <p:cNvCxnSpPr/>
          <p:nvPr/>
        </p:nvCxnSpPr>
        <p:spPr>
          <a:xfrm rot="5400000" flipH="1" flipV="1">
            <a:off x="5858678" y="2143116"/>
            <a:ext cx="2285222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6000760" y="3429000"/>
            <a:ext cx="1928826" cy="928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</a:p>
          <a:p>
            <a:pPr algn="ctr"/>
            <a:r>
              <a:rPr lang="ko-KR" altLang="en-US" dirty="0" smtClean="0"/>
              <a:t>자료구조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구</a:t>
            </a:r>
            <a:r>
              <a:rPr lang="ko-KR" altLang="en-US" dirty="0"/>
              <a:t>성</a:t>
            </a:r>
          </a:p>
        </p:txBody>
      </p:sp>
      <p:cxnSp>
        <p:nvCxnSpPr>
          <p:cNvPr id="65" name="직선 화살표 연결선 64"/>
          <p:cNvCxnSpPr/>
          <p:nvPr/>
        </p:nvCxnSpPr>
        <p:spPr>
          <a:xfrm rot="5400000" flipH="1" flipV="1">
            <a:off x="6464313" y="4822041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6000760" y="5428470"/>
            <a:ext cx="1928826" cy="928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</a:p>
          <a:p>
            <a:pPr algn="ctr"/>
            <a:r>
              <a:rPr lang="ko-KR" altLang="en-US" dirty="0" smtClean="0"/>
              <a:t>자료구조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구</a:t>
            </a:r>
            <a:r>
              <a:rPr lang="ko-KR" altLang="en-US" dirty="0"/>
              <a:t>성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69</Words>
  <Application>Microsoft Office PowerPoint</Application>
  <PresentationFormat>화면 슬라이드 쇼(4:3)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Jay</dc:creator>
  <cp:lastModifiedBy>Jay</cp:lastModifiedBy>
  <cp:revision>12</cp:revision>
  <dcterms:created xsi:type="dcterms:W3CDTF">2021-05-26T12:40:07Z</dcterms:created>
  <dcterms:modified xsi:type="dcterms:W3CDTF">2021-05-26T14:39:32Z</dcterms:modified>
</cp:coreProperties>
</file>