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2EC9-9BD0-431A-98AC-A2407076ADA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0DB-BA99-4E73-8EA4-9E7B3503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2EC9-9BD0-431A-98AC-A2407076ADA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EF0DB-BA99-4E73-8EA4-9E7B3503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71414"/>
            <a:ext cx="37768" cy="6215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38809" y="71414"/>
            <a:ext cx="37768" cy="6215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308" y="71414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 shake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59308" y="2160050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 shake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3297" y="374100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10831" y="731290"/>
            <a:ext cx="118029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10800000" flipV="1">
            <a:off x="273297" y="1374232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59308" y="4286256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 shake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73297" y="2445802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0800000" flipV="1">
            <a:off x="273297" y="3445934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59308" y="6143644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close connection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73297" y="4643446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10800000" flipV="1">
            <a:off x="273297" y="5643578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310831" y="2802992"/>
            <a:ext cx="118029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310831" y="5000636"/>
            <a:ext cx="118029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127317" y="71414"/>
            <a:ext cx="37768" cy="6215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251844" y="71414"/>
            <a:ext cx="37768" cy="6215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172343" y="71414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 shake</a:t>
            </a:r>
            <a:endParaRPr lang="ko-KR" altLang="en-US" sz="1400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186332" y="374100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23866" y="731290"/>
            <a:ext cx="118029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rot="10800000" flipV="1">
            <a:off x="3186332" y="1374232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186332" y="1945736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10800000" flipV="1">
            <a:off x="3186332" y="2945868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172343" y="5017570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close connection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186332" y="3445934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10800000" flipV="1">
            <a:off x="3186332" y="4446066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223866" y="2302926"/>
            <a:ext cx="118029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223866" y="3803124"/>
            <a:ext cx="118029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019373" y="71414"/>
            <a:ext cx="37768" cy="6215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143900" y="71414"/>
            <a:ext cx="37768" cy="6215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64399" y="71414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 shake</a:t>
            </a:r>
            <a:endParaRPr lang="ko-KR" altLang="en-US" sz="1400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6078388" y="374100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115922" y="731290"/>
            <a:ext cx="118029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 rot="10800000" flipV="1">
            <a:off x="6078388" y="1374232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086187" y="659852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rot="10800000" flipV="1">
            <a:off x="6086187" y="2017174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072198" y="3231620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close connection</a:t>
            </a:r>
            <a:endParaRPr lang="ko-KR" altLang="en-US" sz="1400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6086187" y="945604"/>
            <a:ext cx="1947483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10800000" flipV="1">
            <a:off x="6086187" y="2660116"/>
            <a:ext cx="1981156" cy="457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123721" y="1374232"/>
            <a:ext cx="118029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123721" y="2017174"/>
            <a:ext cx="118029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59308" y="6500834"/>
            <a:ext cx="2065512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Short-lived connection</a:t>
            </a:r>
            <a:endParaRPr lang="ko-KR" altLang="en-US" sz="1400" dirty="0"/>
          </a:p>
        </p:txBody>
      </p:sp>
      <p:sp>
        <p:nvSpPr>
          <p:cNvPr id="69" name="직사각형 68"/>
          <p:cNvSpPr/>
          <p:nvPr/>
        </p:nvSpPr>
        <p:spPr>
          <a:xfrm>
            <a:off x="3100905" y="6500834"/>
            <a:ext cx="2065512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Persistent connection</a:t>
            </a:r>
            <a:endParaRPr lang="ko-KR" altLang="en-US" sz="1400" dirty="0"/>
          </a:p>
        </p:txBody>
      </p:sp>
      <p:sp>
        <p:nvSpPr>
          <p:cNvPr id="71" name="직사각형 70"/>
          <p:cNvSpPr/>
          <p:nvPr/>
        </p:nvSpPr>
        <p:spPr>
          <a:xfrm>
            <a:off x="6000760" y="6500834"/>
            <a:ext cx="2065512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HTTP pipelining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259308" y="1874298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close connection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259308" y="4000504"/>
            <a:ext cx="20655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close connection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>
          <a:xfrm>
            <a:off x="0" y="-214338"/>
            <a:ext cx="928662" cy="214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857356" y="-214338"/>
            <a:ext cx="928662" cy="214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2786082" y="-214338"/>
            <a:ext cx="928662" cy="214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3438" y="-214338"/>
            <a:ext cx="928662" cy="214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715040" y="-214338"/>
            <a:ext cx="928662" cy="214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7572396" y="-214338"/>
            <a:ext cx="928662" cy="214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32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83</cp:revision>
  <dcterms:created xsi:type="dcterms:W3CDTF">2021-05-25T15:32:58Z</dcterms:created>
  <dcterms:modified xsi:type="dcterms:W3CDTF">2021-05-26T14:39:59Z</dcterms:modified>
</cp:coreProperties>
</file>