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ef6fe5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ef6fe5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ef6fe54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ef6fe54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ef6fe54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ef6fe54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ef6fe54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ef6fe54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프레임워크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사계절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프레임워크	</a:t>
            </a:r>
            <a:r>
              <a:rPr lang="ko" sz="1800">
                <a:solidFill>
                  <a:schemeClr val="dk2"/>
                </a:solidFill>
              </a:rPr>
              <a:t>(Framework)</a:t>
            </a:r>
            <a:r>
              <a:rPr lang="ko"/>
              <a:t>란?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“소프트웨어의 구체적인 부분에 해당하는 </a:t>
            </a:r>
            <a:r>
              <a:rPr b="1" lang="ko" u="sng"/>
              <a:t>설계와 구현을 재사용이 가능하게끔</a:t>
            </a:r>
            <a:r>
              <a:rPr lang="ko"/>
              <a:t> 일련의 협업화된 형태로 클래스들을 제공하는 것” 이라고 정의 되어있다.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틀과 구조를 제어할 뿐 아니라 그위에 개발된 개발자의 코드를 제어한다.(IoC)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쉽게 말하면 프레임워크가 기본적인 설계나 필요한 라이브러리를 제공하여 개발자가 기능구현에만 전념할 수 있도록 만들어 주는 것을 프레임워크라고 말한다.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</a:t>
            </a:r>
            <a:r>
              <a:rPr lang="ko"/>
              <a:t>이란?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프레임워크란 자바 엔터프라이즈(Java EE) 애플리케이션 개발에 사용되는 오픈소스 애플리케이션 프레임워크를 말함.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동적인 웹 사이트를 개발하기 위한 여러 가지 서비스를 제공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자바 어플리케이션을 개발하는데 하부구조(Infrastructure)를 포괄적으로 제공하기 때문에 개발자는 어플리케이션 개발에 집중할 수 있음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장점은 구현 시간을 단축할 수 있고, 관리도 쉬워 유지보수성이 좋다. 또한 프레임워크에서 제공하는 아키텍처를 이용하므로 검증된 아키텍처를 재사용할 수 있음.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IoC</a:t>
            </a:r>
            <a:r>
              <a:rPr lang="ko" sz="1800">
                <a:solidFill>
                  <a:schemeClr val="dk2"/>
                </a:solidFill>
              </a:rPr>
              <a:t>(Inversion of Control)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객체의 생성에서부터 생명주기 관리를 컨테이너가 도맡아서 하게 되는데 제어권이 컨테이너로 넘어가게 되면서 흐름이 바뀌었다고 하여 IoC(제어의 역전)이라고 하게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제어권이 컨테이너로 넘어옴으로써 DI(의존성 주입), AOP(관점 지향 프로그래밍)등이 가능하게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IoC의 예시) </a:t>
            </a:r>
            <a:r>
              <a:rPr lang="ko"/>
              <a:t>객체를 생성할 때 new로 생성하지 않고, xml을 사용하는것.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</a:t>
            </a:r>
            <a:r>
              <a:rPr lang="ko" sz="1800">
                <a:solidFill>
                  <a:schemeClr val="dk2"/>
                </a:solidFill>
              </a:rPr>
              <a:t>(</a:t>
            </a:r>
            <a:r>
              <a:rPr lang="ko" sz="1800">
                <a:solidFill>
                  <a:schemeClr val="dk2"/>
                </a:solidFill>
              </a:rPr>
              <a:t>Dependency Injection)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의존성 삽입이라는 뜻으로 IoC를 지원하는 형태이다. 객체가 안에서 다른 객체를 사용해야 할때, 즉 의존성이 존재할 때 두가지 방법으로 구현 가능.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첫번째, 객체 A에서 B를 생성하여 사용하는 방법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두번째, 객체 외부에서 객체 B를 생성하여 A에 넣는 방법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이때 두번째 방법을 DI라고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이렇게하면 더 좋은 확장성을 가질 수 있다는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장점이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968325" y="3554150"/>
            <a:ext cx="1396500" cy="9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7227025" y="3673702"/>
            <a:ext cx="1207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5062850" y="3907125"/>
            <a:ext cx="12072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B()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670732" y="3986895"/>
            <a:ext cx="319800" cy="48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843375" y="3417500"/>
            <a:ext cx="319800" cy="324300"/>
          </a:xfrm>
          <a:prstGeom prst="dodecag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1</a:t>
            </a:r>
            <a:endParaRPr b="1" sz="1200"/>
          </a:p>
        </p:txBody>
      </p:sp>
      <p:sp>
        <p:nvSpPr>
          <p:cNvPr id="85" name="Google Shape;85;p17"/>
          <p:cNvSpPr/>
          <p:nvPr/>
        </p:nvSpPr>
        <p:spPr>
          <a:xfrm>
            <a:off x="7092025" y="3500275"/>
            <a:ext cx="319800" cy="324300"/>
          </a:xfrm>
          <a:prstGeom prst="dodecag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2</a:t>
            </a:r>
            <a:endParaRPr b="1" sz="1200"/>
          </a:p>
        </p:txBody>
      </p:sp>
      <p:sp>
        <p:nvSpPr>
          <p:cNvPr id="86" name="Google Shape;86;p17"/>
          <p:cNvSpPr/>
          <p:nvPr/>
        </p:nvSpPr>
        <p:spPr>
          <a:xfrm>
            <a:off x="7227025" y="4473800"/>
            <a:ext cx="12072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B()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