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991cbd41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991cbd41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d991cbd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d991cbd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2"/>
                </a:solidFill>
              </a:rPr>
              <a:t>MVC모델은 디자인 패턴중 하나로 하나의 애플리케이션, 프로젝트를 구성할 때 구성요소를 세가지 역할로 구분하는 패턴이다. MVC모델을 사용하는 주된 이유 중 하나는 정보를 처리하는 비지니스로직과 사용자들이 사용하는 인터페이스끼리 서로 영향을 미치지 않고 쉽게 수정 할 수 있다는 것이다.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991cbd4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d991cbd4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View와 Controlelr는 Model에 의존하지만 정작 Model은 View와 Controller가 하는 일에 관여하지 않고 또 알지도 않는다.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Model은 프로그램 데이터의 무결성을 유지하는 책임을 진다.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작업을 할 때 염두해야 할 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-데이터 모델을 생성하고 이를 다루는 인터페이스를 만든다.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-데이터를 검증하고 모든 에러를 컨트롤러에게 보고한다.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-유저 인터페이스를 직접 다루지 않는다.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d991cbd41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d991cbd41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d991cbd41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d991cbd41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d991cbd4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d991cbd4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브라우저에서 요청이 들어오면 JSP 페이지는 자신이 직접 서비스 클래스를 이용해서 작업을 처리하고 처리한 정보를 클라이언트에 출력해줍니다.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단순한 페이지 작성으로 쉽게 구현이 가능하며 중소형 프로젝트에 적합합니다.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하지만 출력을 위한 뷰 코드와 로직 처리를 위한 자바 코드가 같이 섞여서 JSP 코드가 복잡해지고 유지보수가 어려워지면서 분업이 용이하지 않다는 단점이 있습니다.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d991cbd41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d991cbd41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d991cbd41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d991cbd41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d991cbd41_4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d991cbd41_4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MVC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사계절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3634525"/>
            <a:ext cx="2048100" cy="1509000"/>
          </a:xfrm>
          <a:prstGeom prst="rtTriangle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A4C2F4"/>
              </a:highlight>
            </a:endParaRPr>
          </a:p>
        </p:txBody>
      </p:sp>
      <p:sp>
        <p:nvSpPr>
          <p:cNvPr id="57" name="Google Shape;57;p13"/>
          <p:cNvSpPr/>
          <p:nvPr/>
        </p:nvSpPr>
        <p:spPr>
          <a:xfrm rot="10800000">
            <a:off x="7095889" y="-5"/>
            <a:ext cx="2048100" cy="1509000"/>
          </a:xfrm>
          <a:prstGeom prst="rtTriangle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A4C2F4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MVC (Model View Controller)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7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Model 은 데이터에 관한 기능을 가지고 있다. 즉, 데이터 정의 및 처리 역할을 수행함.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View는 표현을 담당하는데, 사용자에게 데이터가 보여지는 방식을 정의함.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Controller는 Model과 View사이에서 상호작용하며 요청을 받고 응답하는 역할이다.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 </a:t>
            </a:r>
            <a:endParaRPr/>
          </a:p>
        </p:txBody>
      </p:sp>
      <p:grpSp>
        <p:nvGrpSpPr>
          <p:cNvPr id="64" name="Google Shape;64;p14"/>
          <p:cNvGrpSpPr/>
          <p:nvPr/>
        </p:nvGrpSpPr>
        <p:grpSpPr>
          <a:xfrm>
            <a:off x="0" y="4294750"/>
            <a:ext cx="9144000" cy="848700"/>
            <a:chOff x="0" y="4294750"/>
            <a:chExt cx="9144000" cy="848700"/>
          </a:xfrm>
        </p:grpSpPr>
        <p:sp>
          <p:nvSpPr>
            <p:cNvPr id="65" name="Google Shape;65;p14"/>
            <p:cNvSpPr/>
            <p:nvPr/>
          </p:nvSpPr>
          <p:spPr>
            <a:xfrm>
              <a:off x="0" y="4860550"/>
              <a:ext cx="9144000" cy="2829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0" y="4577650"/>
              <a:ext cx="9144000" cy="282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0" y="4294750"/>
              <a:ext cx="9144000" cy="2829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Model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데이터를 담당하며, 데이터베이스 말고도 처음의 정의하는 상수, 초기화값, 변수 등을 포괄적으로 이르는 말이다.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여러 정보들의 가공을 책임지는 컴포넌트를 말한다.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View와 Controller는 Model에 의존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프로그램 데이터의 무결성을 유지</a:t>
            </a: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4294750"/>
            <a:ext cx="9144000" cy="848700"/>
            <a:chOff x="0" y="4294750"/>
            <a:chExt cx="9144000" cy="848700"/>
          </a:xfrm>
        </p:grpSpPr>
        <p:sp>
          <p:nvSpPr>
            <p:cNvPr id="75" name="Google Shape;75;p15"/>
            <p:cNvSpPr/>
            <p:nvPr/>
          </p:nvSpPr>
          <p:spPr>
            <a:xfrm>
              <a:off x="0" y="4860550"/>
              <a:ext cx="9144000" cy="2829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0" y="4577650"/>
              <a:ext cx="9144000" cy="282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0" y="4294750"/>
              <a:ext cx="9144000" cy="2829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16"/>
          <p:cNvGrpSpPr/>
          <p:nvPr/>
        </p:nvGrpSpPr>
        <p:grpSpPr>
          <a:xfrm>
            <a:off x="0" y="4294750"/>
            <a:ext cx="9144000" cy="848700"/>
            <a:chOff x="0" y="4294750"/>
            <a:chExt cx="9144000" cy="848700"/>
          </a:xfrm>
        </p:grpSpPr>
        <p:sp>
          <p:nvSpPr>
            <p:cNvPr id="83" name="Google Shape;83;p16"/>
            <p:cNvSpPr/>
            <p:nvPr/>
          </p:nvSpPr>
          <p:spPr>
            <a:xfrm>
              <a:off x="0" y="4860550"/>
              <a:ext cx="9144000" cy="2829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0" y="4577650"/>
              <a:ext cx="9144000" cy="282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0" y="4294750"/>
              <a:ext cx="9144000" cy="2829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101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View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583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뷰는 모델에게 질의를 하여 모델로부터 값을 가져와 사용자에게 보여주는 역할을 담당한다.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체크박스 항목, input 텍스트 등이 있고, 데이터 입력 및 출력을 담당하는 사용자 인터페이스임.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MVC</a:t>
            </a:r>
            <a:r>
              <a:rPr lang="ko"/>
              <a:t>에서 모델은 여러개의 뷰를 가질 수 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구현해야 할 사항은 변경사항이 생겼을 때, update 해줄 부분에 대한 처리 방법을 구현해야 함.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뷰 또한 자기 자신을 제외한 다른 구성요소를 참조하거나 동작 사항에 대한 정보를 알 수 없고, 단지 데이터를 가져와 화면에 표시해주는 역할만을 수행한다고 보면됨.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22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Controller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795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애플리케이션의 메인 로직을 담당하는 구성요소로써 "이벤트" 처리를 담당한다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 모델이나 뷰에 대해서 알고 있어야 한다.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-모델과 뷰는 서로 관여를 하지 않고 존재도 알지 못해야 한다.</a:t>
            </a:r>
            <a:r>
              <a:rPr lang="ko"/>
              <a:t> </a:t>
            </a:r>
            <a:r>
              <a:rPr lang="ko"/>
              <a:t>하지만 긴밀한 관계를 갖고 동작해야 하는데 이를 연결해 주는 중재자 역하르을 하는게 컨트롤러이다.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 모델이나 뷰의 변경을 모니터링 해야한다.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 -모델이나 뷰의 변경 통지를 받으면 이를 해석하여 각각 구성요소에 통지해야한다. </a:t>
            </a:r>
            <a:endParaRPr/>
          </a:p>
        </p:txBody>
      </p:sp>
      <p:grpSp>
        <p:nvGrpSpPr>
          <p:cNvPr id="94" name="Google Shape;94;p17"/>
          <p:cNvGrpSpPr/>
          <p:nvPr/>
        </p:nvGrpSpPr>
        <p:grpSpPr>
          <a:xfrm>
            <a:off x="0" y="4294750"/>
            <a:ext cx="9144000" cy="848700"/>
            <a:chOff x="0" y="4294750"/>
            <a:chExt cx="9144000" cy="848700"/>
          </a:xfrm>
        </p:grpSpPr>
        <p:sp>
          <p:nvSpPr>
            <p:cNvPr id="95" name="Google Shape;95;p17"/>
            <p:cNvSpPr/>
            <p:nvPr/>
          </p:nvSpPr>
          <p:spPr>
            <a:xfrm>
              <a:off x="0" y="4860550"/>
              <a:ext cx="9144000" cy="2829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0" y="4577650"/>
              <a:ext cx="9144000" cy="282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0" y="4294750"/>
              <a:ext cx="9144000" cy="2829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4294750"/>
            <a:ext cx="9144000" cy="848700"/>
            <a:chOff x="0" y="4294750"/>
            <a:chExt cx="9144000" cy="848700"/>
          </a:xfrm>
        </p:grpSpPr>
        <p:sp>
          <p:nvSpPr>
            <p:cNvPr id="103" name="Google Shape;103;p18"/>
            <p:cNvSpPr/>
            <p:nvPr/>
          </p:nvSpPr>
          <p:spPr>
            <a:xfrm>
              <a:off x="0" y="4860550"/>
              <a:ext cx="9144000" cy="2829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0" y="4577650"/>
              <a:ext cx="9144000" cy="282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0" y="4294750"/>
              <a:ext cx="9144000" cy="2829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MVC Model1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Model1 구조는 웹 브라우저의 요청을 JSP 페이지가 받아서 처리하고 응답하는 구조로 JSP에서 뷰와 컨트롤러역할을 같이 수행한다.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단순한 페이지 작성으로 쉽게 구현 가능 - 초보자도 쉽고 빠르게!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JSP 코드가 복잡해지고, 백엔드와 프론트엔드가 혼재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250" y="3014923"/>
            <a:ext cx="5018175" cy="19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9"/>
          <p:cNvGrpSpPr/>
          <p:nvPr/>
        </p:nvGrpSpPr>
        <p:grpSpPr>
          <a:xfrm>
            <a:off x="0" y="4294750"/>
            <a:ext cx="9144000" cy="848700"/>
            <a:chOff x="0" y="4294750"/>
            <a:chExt cx="9144000" cy="848700"/>
          </a:xfrm>
        </p:grpSpPr>
        <p:sp>
          <p:nvSpPr>
            <p:cNvPr id="114" name="Google Shape;114;p19"/>
            <p:cNvSpPr/>
            <p:nvPr/>
          </p:nvSpPr>
          <p:spPr>
            <a:xfrm>
              <a:off x="0" y="4860550"/>
              <a:ext cx="9144000" cy="2829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0" y="4577650"/>
              <a:ext cx="9144000" cy="282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0" y="4294750"/>
              <a:ext cx="9144000" cy="2829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450" y="2814400"/>
            <a:ext cx="4358600" cy="22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8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MVC Model2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597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lang="ko"/>
              <a:t>Model2 구조는 웹 브라우저의 요청을 받으면 </a:t>
            </a:r>
            <a:r>
              <a:rPr b="1" lang="ko" u="sng"/>
              <a:t>컨트롤러</a:t>
            </a:r>
            <a:r>
              <a:rPr lang="ko" u="sng"/>
              <a:t>인 서블릿이 데이터의 흐름을 제어</a:t>
            </a:r>
            <a:r>
              <a:rPr lang="ko"/>
              <a:t>하고 </a:t>
            </a:r>
            <a:r>
              <a:rPr b="1" lang="ko" u="sng"/>
              <a:t>모델</a:t>
            </a:r>
            <a:r>
              <a:rPr lang="ko" u="sng"/>
              <a:t>이 데이터 로직 처리를 담당</a:t>
            </a:r>
            <a:r>
              <a:rPr lang="ko"/>
              <a:t>하며 </a:t>
            </a:r>
            <a:r>
              <a:rPr b="1" lang="ko" u="sng"/>
              <a:t>뷰 </a:t>
            </a:r>
            <a:r>
              <a:rPr lang="ko" u="sng"/>
              <a:t>역할을 하는 JSP를 통해  출력</a:t>
            </a:r>
            <a:r>
              <a:rPr lang="ko"/>
              <a:t>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모델1에 비해 JSP 코드가 복잡하지 않고 뷰와 로직에대한 분업이 용이하고 기능에 따른 유지보수가 용이!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구조가 복잡하고 작업량이 많다. 구성이 복잡하여 큰 프로젝트에는 적합하지만 작은 프로젝트에는 부적절할 수 있다.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MVC Model1 vs Model2 </a:t>
            </a:r>
            <a:r>
              <a:rPr lang="ko"/>
              <a:t>차이점은??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Model</a:t>
            </a:r>
            <a:r>
              <a:rPr lang="ko"/>
              <a:t>2는 규모가 큰 프로젝트나 업데이트가 빈번한 프로젝트에 용이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규모가 크지 않고 업데이트가 적은 프로젝트일 경우 Model1이 적합.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Model1과 Model2는 상황에 따라서 적절히 선택하여 개발하는 것이 필요. </a:t>
            </a:r>
            <a:endParaRPr/>
          </a:p>
        </p:txBody>
      </p:sp>
      <p:grpSp>
        <p:nvGrpSpPr>
          <p:cNvPr id="126" name="Google Shape;126;p20"/>
          <p:cNvGrpSpPr/>
          <p:nvPr/>
        </p:nvGrpSpPr>
        <p:grpSpPr>
          <a:xfrm>
            <a:off x="0" y="4294750"/>
            <a:ext cx="9144000" cy="848700"/>
            <a:chOff x="0" y="4294750"/>
            <a:chExt cx="9144000" cy="848700"/>
          </a:xfrm>
        </p:grpSpPr>
        <p:sp>
          <p:nvSpPr>
            <p:cNvPr id="127" name="Google Shape;127;p20"/>
            <p:cNvSpPr/>
            <p:nvPr/>
          </p:nvSpPr>
          <p:spPr>
            <a:xfrm>
              <a:off x="0" y="4860550"/>
              <a:ext cx="9144000" cy="2829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0" y="4577650"/>
              <a:ext cx="9144000" cy="282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0" y="4294750"/>
              <a:ext cx="9144000" cy="2829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ctrTitle"/>
          </p:nvPr>
        </p:nvSpPr>
        <p:spPr>
          <a:xfrm>
            <a:off x="311708" y="1049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 END</a:t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0" y="3634525"/>
            <a:ext cx="2048100" cy="1509000"/>
          </a:xfrm>
          <a:prstGeom prst="rtTriangle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A4C2F4"/>
              </a:highlight>
            </a:endParaRPr>
          </a:p>
        </p:txBody>
      </p:sp>
      <p:sp>
        <p:nvSpPr>
          <p:cNvPr id="136" name="Google Shape;136;p21"/>
          <p:cNvSpPr/>
          <p:nvPr/>
        </p:nvSpPr>
        <p:spPr>
          <a:xfrm rot="10800000">
            <a:off x="7095889" y="-5"/>
            <a:ext cx="2048100" cy="1509000"/>
          </a:xfrm>
          <a:prstGeom prst="rtTriangle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A4C2F4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