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naheim"/>
      <p:regular r:id="rId24"/>
      <p:bold r:id="rId25"/>
    </p:embeddedFont>
    <p:embeddedFont>
      <p:font typeface="Bebas Neue"/>
      <p:regular r:id="rId26"/>
    </p:embeddedFont>
    <p:embeddedFont>
      <p:font typeface="Outfit"/>
      <p:regular r:id="rId27"/>
      <p:bold r:id="rId28"/>
    </p:embeddedFont>
    <p:embeddedFont>
      <p:font typeface="Russo One"/>
      <p:regular r:id="rId29"/>
    </p:embeddedFont>
    <p:embeddedFont>
      <p:font typeface="PT Sans"/>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naheim-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basNeue-regular.fntdata"/><Relationship Id="rId25" Type="http://schemas.openxmlformats.org/officeDocument/2006/relationships/font" Target="fonts/Anaheim-bold.fntdata"/><Relationship Id="rId28" Type="http://schemas.openxmlformats.org/officeDocument/2006/relationships/font" Target="fonts/Outfit-bold.fntdata"/><Relationship Id="rId27" Type="http://schemas.openxmlformats.org/officeDocument/2006/relationships/font" Target="fonts/Outfi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ussoOn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bold.fntdata"/><Relationship Id="rId30" Type="http://schemas.openxmlformats.org/officeDocument/2006/relationships/font" Target="fonts/PTSans-regular.fntdata"/><Relationship Id="rId11" Type="http://schemas.openxmlformats.org/officeDocument/2006/relationships/slide" Target="slides/slide7.xml"/><Relationship Id="rId33" Type="http://schemas.openxmlformats.org/officeDocument/2006/relationships/font" Target="fonts/PTSans-boldItalic.fntdata"/><Relationship Id="rId10" Type="http://schemas.openxmlformats.org/officeDocument/2006/relationships/slide" Target="slides/slide6.xml"/><Relationship Id="rId32" Type="http://schemas.openxmlformats.org/officeDocument/2006/relationships/font" Target="fonts/PTSans-italic.fntdata"/><Relationship Id="rId13" Type="http://schemas.openxmlformats.org/officeDocument/2006/relationships/slide" Target="slides/slide9.xml"/><Relationship Id="rId35" Type="http://schemas.openxmlformats.org/officeDocument/2006/relationships/font" Target="fonts/RobotoMono-bold.fntdata"/><Relationship Id="rId12" Type="http://schemas.openxmlformats.org/officeDocument/2006/relationships/slide" Target="slides/slide8.xml"/><Relationship Id="rId34" Type="http://schemas.openxmlformats.org/officeDocument/2006/relationships/font" Target="fonts/RobotoMono-regular.fntdata"/><Relationship Id="rId15" Type="http://schemas.openxmlformats.org/officeDocument/2006/relationships/slide" Target="slides/slide11.xml"/><Relationship Id="rId37" Type="http://schemas.openxmlformats.org/officeDocument/2006/relationships/font" Target="fonts/RobotoMono-boldItalic.fntdata"/><Relationship Id="rId14" Type="http://schemas.openxmlformats.org/officeDocument/2006/relationships/slide" Target="slides/slide10.xml"/><Relationship Id="rId36" Type="http://schemas.openxmlformats.org/officeDocument/2006/relationships/font" Target="fonts/RobotoMon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078c75ea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078c75ea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314863abc72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g314863abc72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314b20ba8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8" name="Google Shape;1418;g314b20ba8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20790a158ac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20790a158ac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adyan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g20790a158ac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2" name="Google Shape;1452;g20790a158ac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adyan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g20790a158ac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1" name="Google Shape;1601;g20790a158ac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adyan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31af81483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31af81483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g314b20ba8f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314b20ba8f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g314b20ba8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314b20ba8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g314b20ba8f1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5" name="Google Shape;2045;g314b20ba8f1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207de3bc1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207de3bc1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0790a158a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0790a158a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rPr lang="en"/>
              <a:t>Sreejita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2078cde308e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2078cde308e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20790a158a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20790a158a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Sreejita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20790a158a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20790a158a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20790a158ac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20790a158ac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20790a158ac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20790a158ac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314863abc7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314863abc7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rone flight required documentation by Slidesgo"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75025" y="244675"/>
            <a:ext cx="8793900" cy="4642975"/>
            <a:chOff x="175025" y="244675"/>
            <a:chExt cx="8793900" cy="4642975"/>
          </a:xfrm>
        </p:grpSpPr>
        <p:cxnSp>
          <p:nvCxnSpPr>
            <p:cNvPr id="10" name="Google Shape;10;p2"/>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2" name="Google Shape;12;p2"/>
          <p:cNvSpPr txBox="1"/>
          <p:nvPr>
            <p:ph type="ctrTitle"/>
          </p:nvPr>
        </p:nvSpPr>
        <p:spPr>
          <a:xfrm>
            <a:off x="722850" y="1676675"/>
            <a:ext cx="5790900" cy="22755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chemeClr val="accent3"/>
              </a:buClr>
              <a:buSzPts val="5000"/>
              <a:buNone/>
              <a:defRPr b="1" sz="5000">
                <a:solidFill>
                  <a:schemeClr val="accent3"/>
                </a:solidFill>
                <a:latin typeface="Russo One"/>
                <a:ea typeface="Russo One"/>
                <a:cs typeface="Russo One"/>
                <a:sym typeface="Russo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722852" y="3909885"/>
            <a:ext cx="57909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latin typeface="Outfit"/>
                <a:ea typeface="Outfit"/>
                <a:cs typeface="Outfit"/>
                <a:sym typeface="Outfi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4" name="Google Shape;14;p2"/>
          <p:cNvGrpSpPr/>
          <p:nvPr/>
        </p:nvGrpSpPr>
        <p:grpSpPr>
          <a:xfrm>
            <a:off x="8630388" y="1724775"/>
            <a:ext cx="757976" cy="672190"/>
            <a:chOff x="7464925" y="-1654250"/>
            <a:chExt cx="757976" cy="672190"/>
          </a:xfrm>
        </p:grpSpPr>
        <p:sp>
          <p:nvSpPr>
            <p:cNvPr id="15" name="Google Shape;15;p2"/>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a:off x="-247294" y="3137700"/>
            <a:ext cx="829069" cy="895560"/>
            <a:chOff x="-247294" y="3137700"/>
            <a:chExt cx="829069" cy="895560"/>
          </a:xfrm>
        </p:grpSpPr>
        <p:sp>
          <p:nvSpPr>
            <p:cNvPr id="18" name="Google Shape;18;p2"/>
            <p:cNvSpPr/>
            <p:nvPr/>
          </p:nvSpPr>
          <p:spPr>
            <a:xfrm>
              <a:off x="105975" y="3137700"/>
              <a:ext cx="475800" cy="4758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247294" y="3403858"/>
              <a:ext cx="596199" cy="629402"/>
              <a:chOff x="-3171395" y="736983"/>
              <a:chExt cx="1712232" cy="1807587"/>
            </a:xfrm>
          </p:grpSpPr>
          <p:grpSp>
            <p:nvGrpSpPr>
              <p:cNvPr id="20" name="Google Shape;20;p2"/>
              <p:cNvGrpSpPr/>
              <p:nvPr/>
            </p:nvGrpSpPr>
            <p:grpSpPr>
              <a:xfrm>
                <a:off x="-3128356" y="827596"/>
                <a:ext cx="1626149" cy="1626342"/>
                <a:chOff x="-4570025" y="-195475"/>
                <a:chExt cx="1932900" cy="1932900"/>
              </a:xfrm>
            </p:grpSpPr>
            <p:sp>
              <p:nvSpPr>
                <p:cNvPr id="21" name="Google Shape;21;p2"/>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3171395" y="736983"/>
                <a:ext cx="1712232" cy="1807587"/>
                <a:chOff x="-1141405" y="2245329"/>
                <a:chExt cx="336848" cy="355600"/>
              </a:xfrm>
            </p:grpSpPr>
            <p:sp>
              <p:nvSpPr>
                <p:cNvPr id="24" name="Google Shape;24;p2"/>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2" name="Shape 142"/>
        <p:cNvGrpSpPr/>
        <p:nvPr/>
      </p:nvGrpSpPr>
      <p:grpSpPr>
        <a:xfrm>
          <a:off x="0" y="0"/>
          <a:ext cx="0" cy="0"/>
          <a:chOff x="0" y="0"/>
          <a:chExt cx="0" cy="0"/>
        </a:xfrm>
      </p:grpSpPr>
      <p:grpSp>
        <p:nvGrpSpPr>
          <p:cNvPr id="143" name="Google Shape;143;p11"/>
          <p:cNvGrpSpPr/>
          <p:nvPr/>
        </p:nvGrpSpPr>
        <p:grpSpPr>
          <a:xfrm>
            <a:off x="175025" y="244675"/>
            <a:ext cx="8793900" cy="4642975"/>
            <a:chOff x="175025" y="244675"/>
            <a:chExt cx="8793900" cy="4642975"/>
          </a:xfrm>
        </p:grpSpPr>
        <p:cxnSp>
          <p:nvCxnSpPr>
            <p:cNvPr id="144" name="Google Shape;144;p11"/>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45" name="Google Shape;145;p11"/>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46" name="Google Shape;146;p11"/>
          <p:cNvSpPr txBox="1"/>
          <p:nvPr>
            <p:ph hasCustomPrompt="1" type="title"/>
          </p:nvPr>
        </p:nvSpPr>
        <p:spPr>
          <a:xfrm>
            <a:off x="1284000" y="1691938"/>
            <a:ext cx="6576000" cy="1236600"/>
          </a:xfrm>
          <a:prstGeom prst="rect">
            <a:avLst/>
          </a:prstGeom>
          <a:solidFill>
            <a:schemeClr val="accent3"/>
          </a:solidFill>
        </p:spPr>
        <p:txBody>
          <a:bodyPr anchorCtr="0" anchor="b" bIns="91425" lIns="91425" spcFirstLastPara="1" rIns="91425" wrap="square" tIns="91425">
            <a:noAutofit/>
          </a:bodyPr>
          <a:lstStyle>
            <a:lvl1pPr lvl="0" algn="ctr">
              <a:spcBef>
                <a:spcPts val="0"/>
              </a:spcBef>
              <a:spcAft>
                <a:spcPts val="0"/>
              </a:spcAft>
              <a:buSzPts val="9600"/>
              <a:buNone/>
              <a:defRPr sz="64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7" name="Google Shape;147;p11"/>
          <p:cNvSpPr txBox="1"/>
          <p:nvPr>
            <p:ph idx="1" type="subTitle"/>
          </p:nvPr>
        </p:nvSpPr>
        <p:spPr>
          <a:xfrm>
            <a:off x="1284000" y="3058013"/>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8" name="Shape 1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49" name="Shape 149"/>
        <p:cNvGrpSpPr/>
        <p:nvPr/>
      </p:nvGrpSpPr>
      <p:grpSpPr>
        <a:xfrm>
          <a:off x="0" y="0"/>
          <a:ext cx="0" cy="0"/>
          <a:chOff x="0" y="0"/>
          <a:chExt cx="0" cy="0"/>
        </a:xfrm>
      </p:grpSpPr>
      <p:sp>
        <p:nvSpPr>
          <p:cNvPr id="150" name="Google Shape;15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 name="Google Shape;151;p13"/>
          <p:cNvSpPr txBox="1"/>
          <p:nvPr>
            <p:ph idx="1" type="subTitle"/>
          </p:nvPr>
        </p:nvSpPr>
        <p:spPr>
          <a:xfrm>
            <a:off x="720000" y="2193175"/>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2" name="Google Shape;152;p13"/>
          <p:cNvSpPr txBox="1"/>
          <p:nvPr>
            <p:ph idx="2" type="subTitle"/>
          </p:nvPr>
        </p:nvSpPr>
        <p:spPr>
          <a:xfrm>
            <a:off x="3419269" y="2193175"/>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 name="Google Shape;153;p13"/>
          <p:cNvSpPr txBox="1"/>
          <p:nvPr>
            <p:ph idx="3" type="subTitle"/>
          </p:nvPr>
        </p:nvSpPr>
        <p:spPr>
          <a:xfrm>
            <a:off x="720000" y="4119200"/>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 name="Google Shape;154;p13"/>
          <p:cNvSpPr txBox="1"/>
          <p:nvPr>
            <p:ph idx="4" type="subTitle"/>
          </p:nvPr>
        </p:nvSpPr>
        <p:spPr>
          <a:xfrm>
            <a:off x="3419269" y="4119200"/>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 name="Google Shape;155;p13"/>
          <p:cNvSpPr txBox="1"/>
          <p:nvPr>
            <p:ph idx="5" type="subTitle"/>
          </p:nvPr>
        </p:nvSpPr>
        <p:spPr>
          <a:xfrm>
            <a:off x="6118545" y="2193175"/>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6" name="Google Shape;156;p13"/>
          <p:cNvSpPr txBox="1"/>
          <p:nvPr>
            <p:ph idx="6" type="subTitle"/>
          </p:nvPr>
        </p:nvSpPr>
        <p:spPr>
          <a:xfrm>
            <a:off x="6118545" y="4119200"/>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7" name="Google Shape;157;p13"/>
          <p:cNvSpPr txBox="1"/>
          <p:nvPr>
            <p:ph hasCustomPrompt="1" idx="7" type="title"/>
          </p:nvPr>
        </p:nvSpPr>
        <p:spPr>
          <a:xfrm>
            <a:off x="818402" y="1344783"/>
            <a:ext cx="734700" cy="4476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13"/>
          <p:cNvSpPr txBox="1"/>
          <p:nvPr>
            <p:ph hasCustomPrompt="1" idx="8" type="title"/>
          </p:nvPr>
        </p:nvSpPr>
        <p:spPr>
          <a:xfrm>
            <a:off x="818402" y="3270816"/>
            <a:ext cx="734700" cy="4476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txBox="1"/>
          <p:nvPr>
            <p:ph hasCustomPrompt="1" idx="9" type="title"/>
          </p:nvPr>
        </p:nvSpPr>
        <p:spPr>
          <a:xfrm>
            <a:off x="3517677" y="1344783"/>
            <a:ext cx="734700" cy="4476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p:nvPr>
            <p:ph hasCustomPrompt="1" idx="13" type="title"/>
          </p:nvPr>
        </p:nvSpPr>
        <p:spPr>
          <a:xfrm>
            <a:off x="3517677" y="3270816"/>
            <a:ext cx="734700" cy="4476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1" name="Google Shape;161;p13"/>
          <p:cNvSpPr txBox="1"/>
          <p:nvPr>
            <p:ph hasCustomPrompt="1" idx="14" type="title"/>
          </p:nvPr>
        </p:nvSpPr>
        <p:spPr>
          <a:xfrm>
            <a:off x="6216952" y="1344783"/>
            <a:ext cx="734700" cy="4476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13"/>
          <p:cNvSpPr txBox="1"/>
          <p:nvPr>
            <p:ph hasCustomPrompt="1" idx="15" type="title"/>
          </p:nvPr>
        </p:nvSpPr>
        <p:spPr>
          <a:xfrm>
            <a:off x="6216952" y="3270816"/>
            <a:ext cx="734700" cy="4476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p:nvPr>
            <p:ph idx="16" type="subTitle"/>
          </p:nvPr>
        </p:nvSpPr>
        <p:spPr>
          <a:xfrm>
            <a:off x="720000" y="19041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4" name="Google Shape;164;p13"/>
          <p:cNvSpPr txBox="1"/>
          <p:nvPr>
            <p:ph idx="17" type="subTitle"/>
          </p:nvPr>
        </p:nvSpPr>
        <p:spPr>
          <a:xfrm>
            <a:off x="3419275" y="19041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5" name="Google Shape;165;p13"/>
          <p:cNvSpPr txBox="1"/>
          <p:nvPr>
            <p:ph idx="18" type="subTitle"/>
          </p:nvPr>
        </p:nvSpPr>
        <p:spPr>
          <a:xfrm>
            <a:off x="6118550" y="19041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6" name="Google Shape;166;p13"/>
          <p:cNvSpPr txBox="1"/>
          <p:nvPr>
            <p:ph idx="19" type="subTitle"/>
          </p:nvPr>
        </p:nvSpPr>
        <p:spPr>
          <a:xfrm>
            <a:off x="720000" y="38302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7" name="Google Shape;167;p13"/>
          <p:cNvSpPr txBox="1"/>
          <p:nvPr>
            <p:ph idx="20" type="subTitle"/>
          </p:nvPr>
        </p:nvSpPr>
        <p:spPr>
          <a:xfrm>
            <a:off x="3419275" y="38302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 name="Google Shape;168;p13"/>
          <p:cNvSpPr txBox="1"/>
          <p:nvPr>
            <p:ph idx="21" type="subTitle"/>
          </p:nvPr>
        </p:nvSpPr>
        <p:spPr>
          <a:xfrm>
            <a:off x="6118550" y="38302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69" name="Google Shape;169;p13"/>
          <p:cNvGrpSpPr/>
          <p:nvPr/>
        </p:nvGrpSpPr>
        <p:grpSpPr>
          <a:xfrm>
            <a:off x="175025" y="244675"/>
            <a:ext cx="8793900" cy="4642975"/>
            <a:chOff x="175025" y="244675"/>
            <a:chExt cx="8793900" cy="4642975"/>
          </a:xfrm>
        </p:grpSpPr>
        <p:cxnSp>
          <p:nvCxnSpPr>
            <p:cNvPr id="170" name="Google Shape;170;p13"/>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13"/>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72" name="Google Shape;172;p13"/>
          <p:cNvSpPr/>
          <p:nvPr/>
        </p:nvSpPr>
        <p:spPr>
          <a:xfrm>
            <a:off x="100575" y="2792775"/>
            <a:ext cx="484800" cy="484800"/>
          </a:xfrm>
          <a:prstGeom prst="ellipse">
            <a:avLst/>
          </a:pr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100575" y="3175875"/>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3"/>
          <p:cNvGrpSpPr/>
          <p:nvPr/>
        </p:nvGrpSpPr>
        <p:grpSpPr>
          <a:xfrm rot="-2700000">
            <a:off x="8314043" y="679491"/>
            <a:ext cx="1684369" cy="1778172"/>
            <a:chOff x="-3171395" y="736983"/>
            <a:chExt cx="1712232" cy="1807587"/>
          </a:xfrm>
        </p:grpSpPr>
        <p:grpSp>
          <p:nvGrpSpPr>
            <p:cNvPr id="175" name="Google Shape;175;p13"/>
            <p:cNvGrpSpPr/>
            <p:nvPr/>
          </p:nvGrpSpPr>
          <p:grpSpPr>
            <a:xfrm>
              <a:off x="-3128356" y="827596"/>
              <a:ext cx="1626149" cy="1626342"/>
              <a:chOff x="-4570025" y="-195475"/>
              <a:chExt cx="1932900" cy="1932900"/>
            </a:xfrm>
          </p:grpSpPr>
          <p:sp>
            <p:nvSpPr>
              <p:cNvPr id="176" name="Google Shape;176;p1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3"/>
            <p:cNvGrpSpPr/>
            <p:nvPr/>
          </p:nvGrpSpPr>
          <p:grpSpPr>
            <a:xfrm>
              <a:off x="-3171395" y="736983"/>
              <a:ext cx="1712232" cy="1807587"/>
              <a:chOff x="-1141405" y="2245329"/>
              <a:chExt cx="336848" cy="355600"/>
            </a:xfrm>
          </p:grpSpPr>
          <p:sp>
            <p:nvSpPr>
              <p:cNvPr id="179" name="Google Shape;179;p1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3" name="Google Shape;183;p13"/>
          <p:cNvGrpSpPr/>
          <p:nvPr/>
        </p:nvGrpSpPr>
        <p:grpSpPr>
          <a:xfrm>
            <a:off x="8705148" y="4154678"/>
            <a:ext cx="736590" cy="812000"/>
            <a:chOff x="310284" y="3367548"/>
            <a:chExt cx="872634" cy="961971"/>
          </a:xfrm>
        </p:grpSpPr>
        <p:sp>
          <p:nvSpPr>
            <p:cNvPr id="184" name="Google Shape;184;p13"/>
            <p:cNvSpPr/>
            <p:nvPr/>
          </p:nvSpPr>
          <p:spPr>
            <a:xfrm rot="5400000">
              <a:off x="265615" y="3412217"/>
              <a:ext cx="961971" cy="872634"/>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5400000">
              <a:off x="308502" y="3412272"/>
              <a:ext cx="876247" cy="87248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86" name="Shape 186"/>
        <p:cNvGrpSpPr/>
        <p:nvPr/>
      </p:nvGrpSpPr>
      <p:grpSpPr>
        <a:xfrm>
          <a:off x="0" y="0"/>
          <a:ext cx="0" cy="0"/>
          <a:chOff x="0" y="0"/>
          <a:chExt cx="0" cy="0"/>
        </a:xfrm>
      </p:grpSpPr>
      <p:grpSp>
        <p:nvGrpSpPr>
          <p:cNvPr id="187" name="Google Shape;187;p14"/>
          <p:cNvGrpSpPr/>
          <p:nvPr/>
        </p:nvGrpSpPr>
        <p:grpSpPr>
          <a:xfrm>
            <a:off x="175025" y="244675"/>
            <a:ext cx="8793900" cy="4642975"/>
            <a:chOff x="175025" y="244675"/>
            <a:chExt cx="8793900" cy="4642975"/>
          </a:xfrm>
        </p:grpSpPr>
        <p:cxnSp>
          <p:nvCxnSpPr>
            <p:cNvPr id="188" name="Google Shape;188;p14"/>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14"/>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90" name="Google Shape;190;p14"/>
          <p:cNvSpPr txBox="1"/>
          <p:nvPr>
            <p:ph type="title"/>
          </p:nvPr>
        </p:nvSpPr>
        <p:spPr>
          <a:xfrm>
            <a:off x="713225" y="3023525"/>
            <a:ext cx="5314500" cy="7593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91" name="Google Shape;191;p14"/>
          <p:cNvSpPr txBox="1"/>
          <p:nvPr>
            <p:ph idx="1" type="subTitle"/>
          </p:nvPr>
        </p:nvSpPr>
        <p:spPr>
          <a:xfrm>
            <a:off x="713225" y="1390488"/>
            <a:ext cx="6691200" cy="147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92" name="Shape 192"/>
        <p:cNvGrpSpPr/>
        <p:nvPr/>
      </p:nvGrpSpPr>
      <p:grpSpPr>
        <a:xfrm>
          <a:off x="0" y="0"/>
          <a:ext cx="0" cy="0"/>
          <a:chOff x="0" y="0"/>
          <a:chExt cx="0" cy="0"/>
        </a:xfrm>
      </p:grpSpPr>
      <p:sp>
        <p:nvSpPr>
          <p:cNvPr id="193" name="Google Shape;193;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94" name="Google Shape;194;p15"/>
          <p:cNvGrpSpPr/>
          <p:nvPr/>
        </p:nvGrpSpPr>
        <p:grpSpPr>
          <a:xfrm>
            <a:off x="175025" y="244675"/>
            <a:ext cx="8793900" cy="4642975"/>
            <a:chOff x="175025" y="244675"/>
            <a:chExt cx="8793900" cy="4642975"/>
          </a:xfrm>
        </p:grpSpPr>
        <p:cxnSp>
          <p:nvCxnSpPr>
            <p:cNvPr id="195" name="Google Shape;195;p15"/>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96" name="Google Shape;196;p15"/>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97" name="Google Shape;197;p15"/>
          <p:cNvSpPr/>
          <p:nvPr/>
        </p:nvSpPr>
        <p:spPr>
          <a:xfrm>
            <a:off x="8592825" y="559175"/>
            <a:ext cx="344400" cy="344400"/>
          </a:xfrm>
          <a:prstGeom prst="ellipse">
            <a:avLst/>
          </a:pr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5"/>
          <p:cNvGrpSpPr/>
          <p:nvPr/>
        </p:nvGrpSpPr>
        <p:grpSpPr>
          <a:xfrm>
            <a:off x="133305" y="3499923"/>
            <a:ext cx="448091" cy="473046"/>
            <a:chOff x="-3171395" y="736983"/>
            <a:chExt cx="1712232" cy="1807587"/>
          </a:xfrm>
        </p:grpSpPr>
        <p:grpSp>
          <p:nvGrpSpPr>
            <p:cNvPr id="199" name="Google Shape;199;p15"/>
            <p:cNvGrpSpPr/>
            <p:nvPr/>
          </p:nvGrpSpPr>
          <p:grpSpPr>
            <a:xfrm>
              <a:off x="-3128356" y="827596"/>
              <a:ext cx="1626149" cy="1626342"/>
              <a:chOff x="-4570025" y="-195475"/>
              <a:chExt cx="1932900" cy="1932900"/>
            </a:xfrm>
          </p:grpSpPr>
          <p:sp>
            <p:nvSpPr>
              <p:cNvPr id="200" name="Google Shape;200;p15"/>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5"/>
            <p:cNvGrpSpPr/>
            <p:nvPr/>
          </p:nvGrpSpPr>
          <p:grpSpPr>
            <a:xfrm>
              <a:off x="-3171395" y="736983"/>
              <a:ext cx="1712232" cy="1807587"/>
              <a:chOff x="-1141405" y="2245329"/>
              <a:chExt cx="336848" cy="355600"/>
            </a:xfrm>
          </p:grpSpPr>
          <p:sp>
            <p:nvSpPr>
              <p:cNvPr id="203" name="Google Shape;203;p1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207" name="Shape 207"/>
        <p:cNvGrpSpPr/>
        <p:nvPr/>
      </p:nvGrpSpPr>
      <p:grpSpPr>
        <a:xfrm>
          <a:off x="0" y="0"/>
          <a:ext cx="0" cy="0"/>
          <a:chOff x="0" y="0"/>
          <a:chExt cx="0" cy="0"/>
        </a:xfrm>
      </p:grpSpPr>
      <p:sp>
        <p:nvSpPr>
          <p:cNvPr id="208" name="Google Shape;208;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9" name="Google Shape;209;p16"/>
          <p:cNvGrpSpPr/>
          <p:nvPr/>
        </p:nvGrpSpPr>
        <p:grpSpPr>
          <a:xfrm>
            <a:off x="175025" y="244675"/>
            <a:ext cx="8793900" cy="4642975"/>
            <a:chOff x="175025" y="244675"/>
            <a:chExt cx="8793900" cy="4642975"/>
          </a:xfrm>
        </p:grpSpPr>
        <p:cxnSp>
          <p:nvCxnSpPr>
            <p:cNvPr id="210" name="Google Shape;210;p16"/>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11" name="Google Shape;211;p16"/>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12" name="Google Shape;212;p16"/>
          <p:cNvSpPr/>
          <p:nvPr/>
        </p:nvSpPr>
        <p:spPr>
          <a:xfrm rot="5400000">
            <a:off x="-1443275" y="2463888"/>
            <a:ext cx="3555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8234925" y="4268525"/>
            <a:ext cx="1184100" cy="11841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214" name="Shape 214"/>
        <p:cNvGrpSpPr/>
        <p:nvPr/>
      </p:nvGrpSpPr>
      <p:grpSpPr>
        <a:xfrm>
          <a:off x="0" y="0"/>
          <a:ext cx="0" cy="0"/>
          <a:chOff x="0" y="0"/>
          <a:chExt cx="0" cy="0"/>
        </a:xfrm>
      </p:grpSpPr>
      <p:sp>
        <p:nvSpPr>
          <p:cNvPr id="215" name="Google Shape;21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6" name="Google Shape;216;p17"/>
          <p:cNvGrpSpPr/>
          <p:nvPr/>
        </p:nvGrpSpPr>
        <p:grpSpPr>
          <a:xfrm>
            <a:off x="175025" y="244675"/>
            <a:ext cx="8793900" cy="4642975"/>
            <a:chOff x="175025" y="244675"/>
            <a:chExt cx="8793900" cy="4642975"/>
          </a:xfrm>
        </p:grpSpPr>
        <p:cxnSp>
          <p:nvCxnSpPr>
            <p:cNvPr id="217" name="Google Shape;217;p17"/>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18" name="Google Shape;218;p17"/>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grpSp>
        <p:nvGrpSpPr>
          <p:cNvPr id="219" name="Google Shape;219;p17"/>
          <p:cNvGrpSpPr/>
          <p:nvPr/>
        </p:nvGrpSpPr>
        <p:grpSpPr>
          <a:xfrm>
            <a:off x="8430825" y="709948"/>
            <a:ext cx="638320" cy="673869"/>
            <a:chOff x="-3171395" y="736983"/>
            <a:chExt cx="1712232" cy="1807587"/>
          </a:xfrm>
        </p:grpSpPr>
        <p:grpSp>
          <p:nvGrpSpPr>
            <p:cNvPr id="220" name="Google Shape;220;p17"/>
            <p:cNvGrpSpPr/>
            <p:nvPr/>
          </p:nvGrpSpPr>
          <p:grpSpPr>
            <a:xfrm>
              <a:off x="-3128356" y="827596"/>
              <a:ext cx="1626149" cy="1626342"/>
              <a:chOff x="-4570025" y="-195475"/>
              <a:chExt cx="1932900" cy="1932900"/>
            </a:xfrm>
          </p:grpSpPr>
          <p:sp>
            <p:nvSpPr>
              <p:cNvPr id="221" name="Google Shape;221;p17"/>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7"/>
            <p:cNvGrpSpPr/>
            <p:nvPr/>
          </p:nvGrpSpPr>
          <p:grpSpPr>
            <a:xfrm>
              <a:off x="-3171395" y="736983"/>
              <a:ext cx="1712232" cy="1807587"/>
              <a:chOff x="-1141405" y="2245329"/>
              <a:chExt cx="336848" cy="355600"/>
            </a:xfrm>
          </p:grpSpPr>
          <p:sp>
            <p:nvSpPr>
              <p:cNvPr id="224" name="Google Shape;224;p17"/>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8" name="Google Shape;228;p17"/>
          <p:cNvSpPr/>
          <p:nvPr/>
        </p:nvSpPr>
        <p:spPr>
          <a:xfrm>
            <a:off x="154625" y="4388300"/>
            <a:ext cx="431400" cy="4314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7"/>
          <p:cNvGrpSpPr/>
          <p:nvPr/>
        </p:nvGrpSpPr>
        <p:grpSpPr>
          <a:xfrm>
            <a:off x="-261041" y="3706803"/>
            <a:ext cx="542435" cy="572644"/>
            <a:chOff x="-3171395" y="736983"/>
            <a:chExt cx="1712232" cy="1807587"/>
          </a:xfrm>
        </p:grpSpPr>
        <p:grpSp>
          <p:nvGrpSpPr>
            <p:cNvPr id="230" name="Google Shape;230;p17"/>
            <p:cNvGrpSpPr/>
            <p:nvPr/>
          </p:nvGrpSpPr>
          <p:grpSpPr>
            <a:xfrm>
              <a:off x="-3128356" y="827596"/>
              <a:ext cx="1626149" cy="1626342"/>
              <a:chOff x="-4570025" y="-195475"/>
              <a:chExt cx="1932900" cy="1932900"/>
            </a:xfrm>
          </p:grpSpPr>
          <p:sp>
            <p:nvSpPr>
              <p:cNvPr id="231" name="Google Shape;231;p17"/>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7"/>
            <p:cNvGrpSpPr/>
            <p:nvPr/>
          </p:nvGrpSpPr>
          <p:grpSpPr>
            <a:xfrm>
              <a:off x="-3171395" y="736983"/>
              <a:ext cx="1712232" cy="1807587"/>
              <a:chOff x="-1141405" y="2245329"/>
              <a:chExt cx="336848" cy="355600"/>
            </a:xfrm>
          </p:grpSpPr>
          <p:sp>
            <p:nvSpPr>
              <p:cNvPr id="234" name="Google Shape;234;p17"/>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38" name="Shape 238"/>
        <p:cNvGrpSpPr/>
        <p:nvPr/>
      </p:nvGrpSpPr>
      <p:grpSpPr>
        <a:xfrm>
          <a:off x="0" y="0"/>
          <a:ext cx="0" cy="0"/>
          <a:chOff x="0" y="0"/>
          <a:chExt cx="0" cy="0"/>
        </a:xfrm>
      </p:grpSpPr>
      <p:grpSp>
        <p:nvGrpSpPr>
          <p:cNvPr id="239" name="Google Shape;239;p18"/>
          <p:cNvGrpSpPr/>
          <p:nvPr/>
        </p:nvGrpSpPr>
        <p:grpSpPr>
          <a:xfrm>
            <a:off x="175025" y="244675"/>
            <a:ext cx="8793900" cy="4642975"/>
            <a:chOff x="175025" y="244675"/>
            <a:chExt cx="8793900" cy="4642975"/>
          </a:xfrm>
        </p:grpSpPr>
        <p:cxnSp>
          <p:nvCxnSpPr>
            <p:cNvPr id="240" name="Google Shape;240;p18"/>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41" name="Google Shape;241;p18"/>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42" name="Google Shape;242;p18"/>
          <p:cNvSpPr txBox="1"/>
          <p:nvPr>
            <p:ph type="title"/>
          </p:nvPr>
        </p:nvSpPr>
        <p:spPr>
          <a:xfrm>
            <a:off x="720000" y="1031250"/>
            <a:ext cx="3521100" cy="2203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 name="Google Shape;243;p18"/>
          <p:cNvSpPr txBox="1"/>
          <p:nvPr>
            <p:ph idx="1" type="subTitle"/>
          </p:nvPr>
        </p:nvSpPr>
        <p:spPr>
          <a:xfrm>
            <a:off x="720000" y="3327250"/>
            <a:ext cx="3521100" cy="7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4" name="Google Shape;244;p18"/>
          <p:cNvSpPr/>
          <p:nvPr>
            <p:ph idx="2" type="pic"/>
          </p:nvPr>
        </p:nvSpPr>
        <p:spPr>
          <a:xfrm>
            <a:off x="4572100" y="0"/>
            <a:ext cx="3858600" cy="5143500"/>
          </a:xfrm>
          <a:prstGeom prst="rect">
            <a:avLst/>
          </a:prstGeom>
          <a:noFill/>
          <a:ln>
            <a:noFill/>
          </a:ln>
        </p:spPr>
      </p:sp>
      <p:grpSp>
        <p:nvGrpSpPr>
          <p:cNvPr id="245" name="Google Shape;245;p18"/>
          <p:cNvGrpSpPr/>
          <p:nvPr/>
        </p:nvGrpSpPr>
        <p:grpSpPr>
          <a:xfrm>
            <a:off x="-216030" y="3826374"/>
            <a:ext cx="736602" cy="777624"/>
            <a:chOff x="-3171395" y="736983"/>
            <a:chExt cx="1712232" cy="1807587"/>
          </a:xfrm>
        </p:grpSpPr>
        <p:grpSp>
          <p:nvGrpSpPr>
            <p:cNvPr id="246" name="Google Shape;246;p18"/>
            <p:cNvGrpSpPr/>
            <p:nvPr/>
          </p:nvGrpSpPr>
          <p:grpSpPr>
            <a:xfrm>
              <a:off x="-3128356" y="827596"/>
              <a:ext cx="1626149" cy="1626342"/>
              <a:chOff x="-4570025" y="-195475"/>
              <a:chExt cx="1932900" cy="1932900"/>
            </a:xfrm>
          </p:grpSpPr>
          <p:sp>
            <p:nvSpPr>
              <p:cNvPr id="247" name="Google Shape;247;p1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8"/>
            <p:cNvGrpSpPr/>
            <p:nvPr/>
          </p:nvGrpSpPr>
          <p:grpSpPr>
            <a:xfrm>
              <a:off x="-3171395" y="736983"/>
              <a:ext cx="1712232" cy="1807587"/>
              <a:chOff x="-1141405" y="2245329"/>
              <a:chExt cx="336848" cy="355600"/>
            </a:xfrm>
          </p:grpSpPr>
          <p:sp>
            <p:nvSpPr>
              <p:cNvPr id="250" name="Google Shape;250;p1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54" name="Shape 254"/>
        <p:cNvGrpSpPr/>
        <p:nvPr/>
      </p:nvGrpSpPr>
      <p:grpSpPr>
        <a:xfrm>
          <a:off x="0" y="0"/>
          <a:ext cx="0" cy="0"/>
          <a:chOff x="0" y="0"/>
          <a:chExt cx="0" cy="0"/>
        </a:xfrm>
      </p:grpSpPr>
      <p:grpSp>
        <p:nvGrpSpPr>
          <p:cNvPr id="255" name="Google Shape;255;p19"/>
          <p:cNvGrpSpPr/>
          <p:nvPr/>
        </p:nvGrpSpPr>
        <p:grpSpPr>
          <a:xfrm>
            <a:off x="175025" y="244675"/>
            <a:ext cx="8793900" cy="4642975"/>
            <a:chOff x="175025" y="244675"/>
            <a:chExt cx="8793900" cy="4642975"/>
          </a:xfrm>
        </p:grpSpPr>
        <p:cxnSp>
          <p:nvCxnSpPr>
            <p:cNvPr id="256" name="Google Shape;256;p19"/>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57" name="Google Shape;257;p19"/>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58" name="Google Shape;258;p19"/>
          <p:cNvSpPr txBox="1"/>
          <p:nvPr>
            <p:ph type="title"/>
          </p:nvPr>
        </p:nvSpPr>
        <p:spPr>
          <a:xfrm>
            <a:off x="720000" y="1449775"/>
            <a:ext cx="2718600" cy="1303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9" name="Google Shape;259;p19"/>
          <p:cNvSpPr txBox="1"/>
          <p:nvPr>
            <p:ph idx="1" type="subTitle"/>
          </p:nvPr>
        </p:nvSpPr>
        <p:spPr>
          <a:xfrm>
            <a:off x="720000" y="2677325"/>
            <a:ext cx="2718600" cy="101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60" name="Google Shape;260;p19"/>
          <p:cNvGrpSpPr/>
          <p:nvPr/>
        </p:nvGrpSpPr>
        <p:grpSpPr>
          <a:xfrm>
            <a:off x="7509796" y="-342960"/>
            <a:ext cx="835912" cy="882464"/>
            <a:chOff x="-3171395" y="736983"/>
            <a:chExt cx="1712232" cy="1807587"/>
          </a:xfrm>
        </p:grpSpPr>
        <p:grpSp>
          <p:nvGrpSpPr>
            <p:cNvPr id="261" name="Google Shape;261;p19"/>
            <p:cNvGrpSpPr/>
            <p:nvPr/>
          </p:nvGrpSpPr>
          <p:grpSpPr>
            <a:xfrm>
              <a:off x="-3128356" y="827596"/>
              <a:ext cx="1626149" cy="1626342"/>
              <a:chOff x="-4570025" y="-195475"/>
              <a:chExt cx="1932900" cy="1932900"/>
            </a:xfrm>
          </p:grpSpPr>
          <p:sp>
            <p:nvSpPr>
              <p:cNvPr id="262" name="Google Shape;262;p19"/>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9"/>
            <p:cNvGrpSpPr/>
            <p:nvPr/>
          </p:nvGrpSpPr>
          <p:grpSpPr>
            <a:xfrm>
              <a:off x="-3171395" y="736983"/>
              <a:ext cx="1712232" cy="1807587"/>
              <a:chOff x="-1141405" y="2245329"/>
              <a:chExt cx="336848" cy="355600"/>
            </a:xfrm>
          </p:grpSpPr>
          <p:sp>
            <p:nvSpPr>
              <p:cNvPr id="265" name="Google Shape;265;p19"/>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69" name="Shape 269"/>
        <p:cNvGrpSpPr/>
        <p:nvPr/>
      </p:nvGrpSpPr>
      <p:grpSpPr>
        <a:xfrm>
          <a:off x="0" y="0"/>
          <a:ext cx="0" cy="0"/>
          <a:chOff x="0" y="0"/>
          <a:chExt cx="0" cy="0"/>
        </a:xfrm>
      </p:grpSpPr>
      <p:grpSp>
        <p:nvGrpSpPr>
          <p:cNvPr id="270" name="Google Shape;270;p20"/>
          <p:cNvGrpSpPr/>
          <p:nvPr/>
        </p:nvGrpSpPr>
        <p:grpSpPr>
          <a:xfrm>
            <a:off x="175025" y="244675"/>
            <a:ext cx="8793900" cy="4642975"/>
            <a:chOff x="175025" y="244675"/>
            <a:chExt cx="8793900" cy="4642975"/>
          </a:xfrm>
        </p:grpSpPr>
        <p:cxnSp>
          <p:nvCxnSpPr>
            <p:cNvPr id="271" name="Google Shape;271;p20"/>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72" name="Google Shape;272;p20"/>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73" name="Google Shape;273;p20"/>
          <p:cNvSpPr txBox="1"/>
          <p:nvPr>
            <p:ph type="title"/>
          </p:nvPr>
        </p:nvSpPr>
        <p:spPr>
          <a:xfrm>
            <a:off x="5553850" y="1488400"/>
            <a:ext cx="2630400" cy="1251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4" name="Google Shape;274;p20"/>
          <p:cNvSpPr txBox="1"/>
          <p:nvPr>
            <p:ph idx="1" type="subTitle"/>
          </p:nvPr>
        </p:nvSpPr>
        <p:spPr>
          <a:xfrm>
            <a:off x="5553975" y="2664186"/>
            <a:ext cx="2630400" cy="99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txBox="1"/>
          <p:nvPr>
            <p:ph type="title"/>
          </p:nvPr>
        </p:nvSpPr>
        <p:spPr>
          <a:xfrm>
            <a:off x="720000" y="2414400"/>
            <a:ext cx="54048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720000" y="1489200"/>
            <a:ext cx="1797300" cy="8418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 name="Google Shape;31;p3"/>
          <p:cNvSpPr txBox="1"/>
          <p:nvPr>
            <p:ph idx="1" type="subTitle"/>
          </p:nvPr>
        </p:nvSpPr>
        <p:spPr>
          <a:xfrm>
            <a:off x="720000" y="3256200"/>
            <a:ext cx="4032600" cy="47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2" name="Google Shape;32;p3"/>
          <p:cNvGrpSpPr/>
          <p:nvPr/>
        </p:nvGrpSpPr>
        <p:grpSpPr>
          <a:xfrm>
            <a:off x="175025" y="244675"/>
            <a:ext cx="8793900" cy="4642975"/>
            <a:chOff x="175025" y="244675"/>
            <a:chExt cx="8793900" cy="4642975"/>
          </a:xfrm>
        </p:grpSpPr>
        <p:cxnSp>
          <p:nvCxnSpPr>
            <p:cNvPr id="33" name="Google Shape;33;p3"/>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34" name="Google Shape;34;p3"/>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grpSp>
        <p:nvGrpSpPr>
          <p:cNvPr id="35" name="Google Shape;35;p3"/>
          <p:cNvGrpSpPr/>
          <p:nvPr/>
        </p:nvGrpSpPr>
        <p:grpSpPr>
          <a:xfrm rot="-2700000">
            <a:off x="1811264" y="341191"/>
            <a:ext cx="618199" cy="652627"/>
            <a:chOff x="-3171395" y="736983"/>
            <a:chExt cx="1712232" cy="1807587"/>
          </a:xfrm>
        </p:grpSpPr>
        <p:grpSp>
          <p:nvGrpSpPr>
            <p:cNvPr id="36" name="Google Shape;36;p3"/>
            <p:cNvGrpSpPr/>
            <p:nvPr/>
          </p:nvGrpSpPr>
          <p:grpSpPr>
            <a:xfrm>
              <a:off x="-3128356" y="827596"/>
              <a:ext cx="1626149" cy="1626342"/>
              <a:chOff x="-4570025" y="-195475"/>
              <a:chExt cx="1932900" cy="1932900"/>
            </a:xfrm>
          </p:grpSpPr>
          <p:sp>
            <p:nvSpPr>
              <p:cNvPr id="37" name="Google Shape;37;p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3"/>
            <p:cNvGrpSpPr/>
            <p:nvPr/>
          </p:nvGrpSpPr>
          <p:grpSpPr>
            <a:xfrm>
              <a:off x="-3171395" y="736983"/>
              <a:ext cx="1712232" cy="1807587"/>
              <a:chOff x="-1141405" y="2245329"/>
              <a:chExt cx="336848" cy="355600"/>
            </a:xfrm>
          </p:grpSpPr>
          <p:sp>
            <p:nvSpPr>
              <p:cNvPr id="40" name="Google Shape;40;p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 name="Google Shape;44;p3"/>
          <p:cNvGrpSpPr/>
          <p:nvPr/>
        </p:nvGrpSpPr>
        <p:grpSpPr>
          <a:xfrm>
            <a:off x="509845" y="4365874"/>
            <a:ext cx="736602" cy="777624"/>
            <a:chOff x="-3171395" y="736983"/>
            <a:chExt cx="1712232" cy="1807587"/>
          </a:xfrm>
        </p:grpSpPr>
        <p:grpSp>
          <p:nvGrpSpPr>
            <p:cNvPr id="45" name="Google Shape;45;p3"/>
            <p:cNvGrpSpPr/>
            <p:nvPr/>
          </p:nvGrpSpPr>
          <p:grpSpPr>
            <a:xfrm>
              <a:off x="-3128356" y="827596"/>
              <a:ext cx="1626149" cy="1626342"/>
              <a:chOff x="-4570025" y="-195475"/>
              <a:chExt cx="1932900" cy="1932900"/>
            </a:xfrm>
          </p:grpSpPr>
          <p:sp>
            <p:nvSpPr>
              <p:cNvPr id="46" name="Google Shape;46;p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3"/>
            <p:cNvGrpSpPr/>
            <p:nvPr/>
          </p:nvGrpSpPr>
          <p:grpSpPr>
            <a:xfrm>
              <a:off x="-3171395" y="736983"/>
              <a:ext cx="1712232" cy="1807587"/>
              <a:chOff x="-1141405" y="2245329"/>
              <a:chExt cx="336848" cy="355600"/>
            </a:xfrm>
          </p:grpSpPr>
          <p:sp>
            <p:nvSpPr>
              <p:cNvPr id="49" name="Google Shape;49;p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 name="Google Shape;53;p3"/>
          <p:cNvSpPr/>
          <p:nvPr/>
        </p:nvSpPr>
        <p:spPr>
          <a:xfrm>
            <a:off x="1366475" y="302050"/>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1">
    <p:spTree>
      <p:nvGrpSpPr>
        <p:cNvPr id="275" name="Shape 275"/>
        <p:cNvGrpSpPr/>
        <p:nvPr/>
      </p:nvGrpSpPr>
      <p:grpSpPr>
        <a:xfrm>
          <a:off x="0" y="0"/>
          <a:ext cx="0" cy="0"/>
          <a:chOff x="0" y="0"/>
          <a:chExt cx="0" cy="0"/>
        </a:xfrm>
      </p:grpSpPr>
      <p:grpSp>
        <p:nvGrpSpPr>
          <p:cNvPr id="276" name="Google Shape;276;p21"/>
          <p:cNvGrpSpPr/>
          <p:nvPr/>
        </p:nvGrpSpPr>
        <p:grpSpPr>
          <a:xfrm>
            <a:off x="175025" y="244675"/>
            <a:ext cx="8793900" cy="4642975"/>
            <a:chOff x="175025" y="244675"/>
            <a:chExt cx="8793900" cy="4642975"/>
          </a:xfrm>
        </p:grpSpPr>
        <p:cxnSp>
          <p:nvCxnSpPr>
            <p:cNvPr id="277" name="Google Shape;277;p21"/>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78" name="Google Shape;278;p21"/>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79" name="Google Shape;279;p2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0" name="Google Shape;280;p21"/>
          <p:cNvSpPr txBox="1"/>
          <p:nvPr>
            <p:ph idx="1" type="subTitle"/>
          </p:nvPr>
        </p:nvSpPr>
        <p:spPr>
          <a:xfrm>
            <a:off x="720000" y="1254375"/>
            <a:ext cx="6392100" cy="245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281" name="Google Shape;281;p21"/>
          <p:cNvSpPr/>
          <p:nvPr/>
        </p:nvSpPr>
        <p:spPr>
          <a:xfrm>
            <a:off x="140775" y="3475288"/>
            <a:ext cx="394500" cy="394500"/>
          </a:xfrm>
          <a:prstGeom prst="ellipse">
            <a:avLst/>
          </a:pr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_1">
    <p:spTree>
      <p:nvGrpSpPr>
        <p:cNvPr id="282" name="Shape 282"/>
        <p:cNvGrpSpPr/>
        <p:nvPr/>
      </p:nvGrpSpPr>
      <p:grpSpPr>
        <a:xfrm>
          <a:off x="0" y="0"/>
          <a:ext cx="0" cy="0"/>
          <a:chOff x="0" y="0"/>
          <a:chExt cx="0" cy="0"/>
        </a:xfrm>
      </p:grpSpPr>
      <p:grpSp>
        <p:nvGrpSpPr>
          <p:cNvPr id="283" name="Google Shape;283;p22"/>
          <p:cNvGrpSpPr/>
          <p:nvPr/>
        </p:nvGrpSpPr>
        <p:grpSpPr>
          <a:xfrm>
            <a:off x="175025" y="244675"/>
            <a:ext cx="8793900" cy="4642975"/>
            <a:chOff x="175025" y="244675"/>
            <a:chExt cx="8793900" cy="4642975"/>
          </a:xfrm>
        </p:grpSpPr>
        <p:cxnSp>
          <p:nvCxnSpPr>
            <p:cNvPr id="284" name="Google Shape;284;p22"/>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85" name="Google Shape;285;p22"/>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86" name="Google Shape;286;p22"/>
          <p:cNvSpPr txBox="1"/>
          <p:nvPr>
            <p:ph type="title"/>
          </p:nvPr>
        </p:nvSpPr>
        <p:spPr>
          <a:xfrm>
            <a:off x="720000" y="795150"/>
            <a:ext cx="3521100" cy="1263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7" name="Google Shape;287;p22"/>
          <p:cNvSpPr txBox="1"/>
          <p:nvPr>
            <p:ph idx="1" type="subTitle"/>
          </p:nvPr>
        </p:nvSpPr>
        <p:spPr>
          <a:xfrm>
            <a:off x="720000" y="2150538"/>
            <a:ext cx="3521100" cy="219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288" name="Google Shape;288;p22"/>
          <p:cNvSpPr/>
          <p:nvPr>
            <p:ph idx="2" type="pic"/>
          </p:nvPr>
        </p:nvSpPr>
        <p:spPr>
          <a:xfrm>
            <a:off x="4526025" y="0"/>
            <a:ext cx="3904800" cy="5143500"/>
          </a:xfrm>
          <a:prstGeom prst="rect">
            <a:avLst/>
          </a:prstGeom>
          <a:noFill/>
          <a:ln>
            <a:noFill/>
          </a:ln>
        </p:spPr>
      </p:sp>
      <p:sp>
        <p:nvSpPr>
          <p:cNvPr id="289" name="Google Shape;289;p22"/>
          <p:cNvSpPr/>
          <p:nvPr/>
        </p:nvSpPr>
        <p:spPr>
          <a:xfrm rot="5400000">
            <a:off x="6958200" y="2463888"/>
            <a:ext cx="3555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274275" y="4406738"/>
            <a:ext cx="394500" cy="3945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2">
    <p:spTree>
      <p:nvGrpSpPr>
        <p:cNvPr id="291" name="Shape 291"/>
        <p:cNvGrpSpPr/>
        <p:nvPr/>
      </p:nvGrpSpPr>
      <p:grpSpPr>
        <a:xfrm>
          <a:off x="0" y="0"/>
          <a:ext cx="0" cy="0"/>
          <a:chOff x="0" y="0"/>
          <a:chExt cx="0" cy="0"/>
        </a:xfrm>
      </p:grpSpPr>
      <p:grpSp>
        <p:nvGrpSpPr>
          <p:cNvPr id="292" name="Google Shape;292;p23"/>
          <p:cNvGrpSpPr/>
          <p:nvPr/>
        </p:nvGrpSpPr>
        <p:grpSpPr>
          <a:xfrm>
            <a:off x="175025" y="244675"/>
            <a:ext cx="8793900" cy="4642975"/>
            <a:chOff x="175025" y="244675"/>
            <a:chExt cx="8793900" cy="4642975"/>
          </a:xfrm>
        </p:grpSpPr>
        <p:cxnSp>
          <p:nvCxnSpPr>
            <p:cNvPr id="293" name="Google Shape;293;p23"/>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94" name="Google Shape;294;p23"/>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95" name="Google Shape;295;p23"/>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23"/>
          <p:cNvSpPr txBox="1"/>
          <p:nvPr>
            <p:ph idx="1" type="subTitle"/>
          </p:nvPr>
        </p:nvSpPr>
        <p:spPr>
          <a:xfrm>
            <a:off x="720000" y="1254375"/>
            <a:ext cx="4005900" cy="1180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297" name="Google Shape;297;p23"/>
          <p:cNvSpPr/>
          <p:nvPr/>
        </p:nvSpPr>
        <p:spPr>
          <a:xfrm rot="5400000">
            <a:off x="7414950" y="1123925"/>
            <a:ext cx="27651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119000" y="4339325"/>
            <a:ext cx="431400" cy="4314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23"/>
          <p:cNvGrpSpPr/>
          <p:nvPr/>
        </p:nvGrpSpPr>
        <p:grpSpPr>
          <a:xfrm rot="10800000">
            <a:off x="772051" y="4603989"/>
            <a:ext cx="440044" cy="464550"/>
            <a:chOff x="-3171395" y="736983"/>
            <a:chExt cx="1712232" cy="1807587"/>
          </a:xfrm>
        </p:grpSpPr>
        <p:grpSp>
          <p:nvGrpSpPr>
            <p:cNvPr id="300" name="Google Shape;300;p23"/>
            <p:cNvGrpSpPr/>
            <p:nvPr/>
          </p:nvGrpSpPr>
          <p:grpSpPr>
            <a:xfrm>
              <a:off x="-3128356" y="827596"/>
              <a:ext cx="1626149" cy="1626342"/>
              <a:chOff x="-4570025" y="-195475"/>
              <a:chExt cx="1932900" cy="1932900"/>
            </a:xfrm>
          </p:grpSpPr>
          <p:sp>
            <p:nvSpPr>
              <p:cNvPr id="301" name="Google Shape;301;p2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3"/>
            <p:cNvGrpSpPr/>
            <p:nvPr/>
          </p:nvGrpSpPr>
          <p:grpSpPr>
            <a:xfrm>
              <a:off x="-3171395" y="736983"/>
              <a:ext cx="1712232" cy="1807587"/>
              <a:chOff x="-1141405" y="2245329"/>
              <a:chExt cx="336848" cy="355600"/>
            </a:xfrm>
          </p:grpSpPr>
          <p:sp>
            <p:nvSpPr>
              <p:cNvPr id="304" name="Google Shape;304;p2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2_1">
    <p:spTree>
      <p:nvGrpSpPr>
        <p:cNvPr id="308" name="Shape 308"/>
        <p:cNvGrpSpPr/>
        <p:nvPr/>
      </p:nvGrpSpPr>
      <p:grpSpPr>
        <a:xfrm>
          <a:off x="0" y="0"/>
          <a:ext cx="0" cy="0"/>
          <a:chOff x="0" y="0"/>
          <a:chExt cx="0" cy="0"/>
        </a:xfrm>
      </p:grpSpPr>
      <p:grpSp>
        <p:nvGrpSpPr>
          <p:cNvPr id="309" name="Google Shape;309;p24"/>
          <p:cNvGrpSpPr/>
          <p:nvPr/>
        </p:nvGrpSpPr>
        <p:grpSpPr>
          <a:xfrm>
            <a:off x="175025" y="244675"/>
            <a:ext cx="8793900" cy="4642975"/>
            <a:chOff x="175025" y="244675"/>
            <a:chExt cx="8793900" cy="4642975"/>
          </a:xfrm>
        </p:grpSpPr>
        <p:cxnSp>
          <p:nvCxnSpPr>
            <p:cNvPr id="310" name="Google Shape;310;p24"/>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311" name="Google Shape;311;p24"/>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312" name="Google Shape;312;p24"/>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3" name="Google Shape;313;p24"/>
          <p:cNvSpPr txBox="1"/>
          <p:nvPr>
            <p:ph idx="1" type="subTitle"/>
          </p:nvPr>
        </p:nvSpPr>
        <p:spPr>
          <a:xfrm>
            <a:off x="720000" y="1254375"/>
            <a:ext cx="3521700" cy="334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314" name="Google Shape;314;p24"/>
          <p:cNvSpPr txBox="1"/>
          <p:nvPr>
            <p:ph idx="2" type="subTitle"/>
          </p:nvPr>
        </p:nvSpPr>
        <p:spPr>
          <a:xfrm>
            <a:off x="4572000" y="1254375"/>
            <a:ext cx="3338700" cy="334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315" name="Google Shape;315;p24"/>
          <p:cNvGrpSpPr/>
          <p:nvPr/>
        </p:nvGrpSpPr>
        <p:grpSpPr>
          <a:xfrm rot="10800000">
            <a:off x="-2" y="2757552"/>
            <a:ext cx="655785" cy="692125"/>
            <a:chOff x="-3171395" y="736983"/>
            <a:chExt cx="1712232" cy="1807587"/>
          </a:xfrm>
        </p:grpSpPr>
        <p:grpSp>
          <p:nvGrpSpPr>
            <p:cNvPr id="316" name="Google Shape;316;p24"/>
            <p:cNvGrpSpPr/>
            <p:nvPr/>
          </p:nvGrpSpPr>
          <p:grpSpPr>
            <a:xfrm>
              <a:off x="-3128356" y="827596"/>
              <a:ext cx="1626149" cy="1626342"/>
              <a:chOff x="-4570025" y="-195475"/>
              <a:chExt cx="1932900" cy="1932900"/>
            </a:xfrm>
          </p:grpSpPr>
          <p:sp>
            <p:nvSpPr>
              <p:cNvPr id="317" name="Google Shape;317;p2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24"/>
            <p:cNvGrpSpPr/>
            <p:nvPr/>
          </p:nvGrpSpPr>
          <p:grpSpPr>
            <a:xfrm>
              <a:off x="-3171395" y="736983"/>
              <a:ext cx="1712232" cy="1807587"/>
              <a:chOff x="-1141405" y="2245329"/>
              <a:chExt cx="336848" cy="355600"/>
            </a:xfrm>
          </p:grpSpPr>
          <p:sp>
            <p:nvSpPr>
              <p:cNvPr id="320" name="Google Shape;320;p2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24" name="Shape 324"/>
        <p:cNvGrpSpPr/>
        <p:nvPr/>
      </p:nvGrpSpPr>
      <p:grpSpPr>
        <a:xfrm>
          <a:off x="0" y="0"/>
          <a:ext cx="0" cy="0"/>
          <a:chOff x="0" y="0"/>
          <a:chExt cx="0" cy="0"/>
        </a:xfrm>
      </p:grpSpPr>
      <p:grpSp>
        <p:nvGrpSpPr>
          <p:cNvPr id="325" name="Google Shape;325;p25"/>
          <p:cNvGrpSpPr/>
          <p:nvPr/>
        </p:nvGrpSpPr>
        <p:grpSpPr>
          <a:xfrm>
            <a:off x="175025" y="244675"/>
            <a:ext cx="8793900" cy="4642975"/>
            <a:chOff x="175025" y="244675"/>
            <a:chExt cx="8793900" cy="4642975"/>
          </a:xfrm>
        </p:grpSpPr>
        <p:cxnSp>
          <p:nvCxnSpPr>
            <p:cNvPr id="326" name="Google Shape;326;p25"/>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327" name="Google Shape;327;p25"/>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328" name="Google Shape;32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9" name="Google Shape;329;p25"/>
          <p:cNvSpPr txBox="1"/>
          <p:nvPr>
            <p:ph idx="1" type="subTitle"/>
          </p:nvPr>
        </p:nvSpPr>
        <p:spPr>
          <a:xfrm>
            <a:off x="2096295" y="4023350"/>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0" name="Google Shape;330;p25"/>
          <p:cNvSpPr txBox="1"/>
          <p:nvPr>
            <p:ph idx="2" type="subTitle"/>
          </p:nvPr>
        </p:nvSpPr>
        <p:spPr>
          <a:xfrm>
            <a:off x="2096295" y="3734425"/>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1" name="Google Shape;331;p25"/>
          <p:cNvSpPr txBox="1"/>
          <p:nvPr>
            <p:ph idx="3" type="subTitle"/>
          </p:nvPr>
        </p:nvSpPr>
        <p:spPr>
          <a:xfrm>
            <a:off x="4742188" y="4023350"/>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2" name="Google Shape;332;p25"/>
          <p:cNvSpPr txBox="1"/>
          <p:nvPr>
            <p:ph idx="4" type="subTitle"/>
          </p:nvPr>
        </p:nvSpPr>
        <p:spPr>
          <a:xfrm>
            <a:off x="4742188" y="3734425"/>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33" name="Google Shape;333;p25"/>
          <p:cNvGrpSpPr/>
          <p:nvPr/>
        </p:nvGrpSpPr>
        <p:grpSpPr>
          <a:xfrm>
            <a:off x="-129267" y="2960475"/>
            <a:ext cx="931567" cy="912805"/>
            <a:chOff x="-129267" y="2960475"/>
            <a:chExt cx="931567" cy="912805"/>
          </a:xfrm>
        </p:grpSpPr>
        <p:sp>
          <p:nvSpPr>
            <p:cNvPr id="334" name="Google Shape;334;p25"/>
            <p:cNvSpPr/>
            <p:nvPr/>
          </p:nvSpPr>
          <p:spPr>
            <a:xfrm>
              <a:off x="407800" y="2960475"/>
              <a:ext cx="394500" cy="394500"/>
            </a:xfrm>
            <a:prstGeom prst="ellipse">
              <a:avLst/>
            </a:pr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25"/>
            <p:cNvGrpSpPr/>
            <p:nvPr/>
          </p:nvGrpSpPr>
          <p:grpSpPr>
            <a:xfrm>
              <a:off x="-129267" y="3128554"/>
              <a:ext cx="705611" cy="744726"/>
              <a:chOff x="-3171395" y="736983"/>
              <a:chExt cx="1712232" cy="1807587"/>
            </a:xfrm>
          </p:grpSpPr>
          <p:grpSp>
            <p:nvGrpSpPr>
              <p:cNvPr id="336" name="Google Shape;336;p25"/>
              <p:cNvGrpSpPr/>
              <p:nvPr/>
            </p:nvGrpSpPr>
            <p:grpSpPr>
              <a:xfrm>
                <a:off x="-3128356" y="827596"/>
                <a:ext cx="1626149" cy="1626342"/>
                <a:chOff x="-4570025" y="-195475"/>
                <a:chExt cx="1932900" cy="1932900"/>
              </a:xfrm>
            </p:grpSpPr>
            <p:sp>
              <p:nvSpPr>
                <p:cNvPr id="337" name="Google Shape;337;p25"/>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25"/>
              <p:cNvGrpSpPr/>
              <p:nvPr/>
            </p:nvGrpSpPr>
            <p:grpSpPr>
              <a:xfrm>
                <a:off x="-3171395" y="736983"/>
                <a:ext cx="1712232" cy="1807587"/>
                <a:chOff x="-1141405" y="2245329"/>
                <a:chExt cx="336848" cy="355600"/>
              </a:xfrm>
            </p:grpSpPr>
            <p:sp>
              <p:nvSpPr>
                <p:cNvPr id="340" name="Google Shape;340;p2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2">
    <p:spTree>
      <p:nvGrpSpPr>
        <p:cNvPr id="344" name="Shape 344"/>
        <p:cNvGrpSpPr/>
        <p:nvPr/>
      </p:nvGrpSpPr>
      <p:grpSpPr>
        <a:xfrm>
          <a:off x="0" y="0"/>
          <a:ext cx="0" cy="0"/>
          <a:chOff x="0" y="0"/>
          <a:chExt cx="0" cy="0"/>
        </a:xfrm>
      </p:grpSpPr>
      <p:grpSp>
        <p:nvGrpSpPr>
          <p:cNvPr id="345" name="Google Shape;345;p26"/>
          <p:cNvGrpSpPr/>
          <p:nvPr/>
        </p:nvGrpSpPr>
        <p:grpSpPr>
          <a:xfrm>
            <a:off x="175025" y="244675"/>
            <a:ext cx="8793900" cy="4642975"/>
            <a:chOff x="175025" y="244675"/>
            <a:chExt cx="8793900" cy="4642975"/>
          </a:xfrm>
        </p:grpSpPr>
        <p:cxnSp>
          <p:nvCxnSpPr>
            <p:cNvPr id="346" name="Google Shape;346;p26"/>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347" name="Google Shape;347;p26"/>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348" name="Google Shape;348;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9" name="Google Shape;349;p26"/>
          <p:cNvSpPr txBox="1"/>
          <p:nvPr>
            <p:ph idx="1" type="subTitle"/>
          </p:nvPr>
        </p:nvSpPr>
        <p:spPr>
          <a:xfrm>
            <a:off x="2110150" y="1741187"/>
            <a:ext cx="4940400" cy="97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0" name="Google Shape;350;p26"/>
          <p:cNvSpPr txBox="1"/>
          <p:nvPr>
            <p:ph idx="2" type="subTitle"/>
          </p:nvPr>
        </p:nvSpPr>
        <p:spPr>
          <a:xfrm>
            <a:off x="2110130" y="1379525"/>
            <a:ext cx="4940400" cy="456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1" name="Google Shape;351;p26"/>
          <p:cNvSpPr txBox="1"/>
          <p:nvPr>
            <p:ph idx="3" type="subTitle"/>
          </p:nvPr>
        </p:nvSpPr>
        <p:spPr>
          <a:xfrm>
            <a:off x="2101807" y="3440525"/>
            <a:ext cx="4940400" cy="97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2" name="Google Shape;352;p26"/>
          <p:cNvSpPr txBox="1"/>
          <p:nvPr>
            <p:ph idx="4" type="subTitle"/>
          </p:nvPr>
        </p:nvSpPr>
        <p:spPr>
          <a:xfrm>
            <a:off x="2101812" y="3089775"/>
            <a:ext cx="4940400" cy="456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3" name="Google Shape;353;p26"/>
          <p:cNvSpPr/>
          <p:nvPr/>
        </p:nvSpPr>
        <p:spPr>
          <a:xfrm>
            <a:off x="182275" y="2007900"/>
            <a:ext cx="344400" cy="3444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
    <p:spTree>
      <p:nvGrpSpPr>
        <p:cNvPr id="354" name="Shape 354"/>
        <p:cNvGrpSpPr/>
        <p:nvPr/>
      </p:nvGrpSpPr>
      <p:grpSpPr>
        <a:xfrm>
          <a:off x="0" y="0"/>
          <a:ext cx="0" cy="0"/>
          <a:chOff x="0" y="0"/>
          <a:chExt cx="0" cy="0"/>
        </a:xfrm>
      </p:grpSpPr>
      <p:grpSp>
        <p:nvGrpSpPr>
          <p:cNvPr id="355" name="Google Shape;355;p27"/>
          <p:cNvGrpSpPr/>
          <p:nvPr/>
        </p:nvGrpSpPr>
        <p:grpSpPr>
          <a:xfrm>
            <a:off x="175025" y="244675"/>
            <a:ext cx="8793900" cy="4642975"/>
            <a:chOff x="175025" y="244675"/>
            <a:chExt cx="8793900" cy="4642975"/>
          </a:xfrm>
        </p:grpSpPr>
        <p:cxnSp>
          <p:nvCxnSpPr>
            <p:cNvPr id="356" name="Google Shape;356;p27"/>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357" name="Google Shape;357;p27"/>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358" name="Google Shape;35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9" name="Google Shape;359;p27"/>
          <p:cNvSpPr txBox="1"/>
          <p:nvPr>
            <p:ph idx="1" type="subTitle"/>
          </p:nvPr>
        </p:nvSpPr>
        <p:spPr>
          <a:xfrm>
            <a:off x="4847575" y="1762550"/>
            <a:ext cx="3583200" cy="227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0" name="Google Shape;360;p27"/>
          <p:cNvSpPr txBox="1"/>
          <p:nvPr>
            <p:ph idx="2" type="subTitle"/>
          </p:nvPr>
        </p:nvSpPr>
        <p:spPr>
          <a:xfrm>
            <a:off x="713225" y="1762550"/>
            <a:ext cx="3583200" cy="227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1" name="Google Shape;361;p27"/>
          <p:cNvSpPr/>
          <p:nvPr/>
        </p:nvSpPr>
        <p:spPr>
          <a:xfrm rot="10800000">
            <a:off x="8386500" y="4009600"/>
            <a:ext cx="484800" cy="484800"/>
          </a:xfrm>
          <a:prstGeom prst="ellipse">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27"/>
          <p:cNvGrpSpPr/>
          <p:nvPr/>
        </p:nvGrpSpPr>
        <p:grpSpPr>
          <a:xfrm>
            <a:off x="8547806" y="3611033"/>
            <a:ext cx="596199" cy="629402"/>
            <a:chOff x="-3171395" y="736983"/>
            <a:chExt cx="1712232" cy="1807587"/>
          </a:xfrm>
        </p:grpSpPr>
        <p:grpSp>
          <p:nvGrpSpPr>
            <p:cNvPr id="363" name="Google Shape;363;p27"/>
            <p:cNvGrpSpPr/>
            <p:nvPr/>
          </p:nvGrpSpPr>
          <p:grpSpPr>
            <a:xfrm>
              <a:off x="-3128356" y="827596"/>
              <a:ext cx="1626149" cy="1626342"/>
              <a:chOff x="-4570025" y="-195475"/>
              <a:chExt cx="1932900" cy="1932900"/>
            </a:xfrm>
          </p:grpSpPr>
          <p:sp>
            <p:nvSpPr>
              <p:cNvPr id="364" name="Google Shape;364;p27"/>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7"/>
            <p:cNvGrpSpPr/>
            <p:nvPr/>
          </p:nvGrpSpPr>
          <p:grpSpPr>
            <a:xfrm>
              <a:off x="-3171395" y="736983"/>
              <a:ext cx="1712232" cy="1807587"/>
              <a:chOff x="-1141405" y="2245329"/>
              <a:chExt cx="336848" cy="355600"/>
            </a:xfrm>
          </p:grpSpPr>
          <p:sp>
            <p:nvSpPr>
              <p:cNvPr id="367" name="Google Shape;367;p27"/>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1" name="Google Shape;371;p27"/>
          <p:cNvSpPr/>
          <p:nvPr/>
        </p:nvSpPr>
        <p:spPr>
          <a:xfrm>
            <a:off x="287300" y="1152225"/>
            <a:ext cx="475800" cy="4758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rot="10800000">
            <a:off x="5469500" y="151725"/>
            <a:ext cx="37944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73" name="Shape 373"/>
        <p:cNvGrpSpPr/>
        <p:nvPr/>
      </p:nvGrpSpPr>
      <p:grpSpPr>
        <a:xfrm>
          <a:off x="0" y="0"/>
          <a:ext cx="0" cy="0"/>
          <a:chOff x="0" y="0"/>
          <a:chExt cx="0" cy="0"/>
        </a:xfrm>
      </p:grpSpPr>
      <p:grpSp>
        <p:nvGrpSpPr>
          <p:cNvPr id="374" name="Google Shape;374;p28"/>
          <p:cNvGrpSpPr/>
          <p:nvPr/>
        </p:nvGrpSpPr>
        <p:grpSpPr>
          <a:xfrm>
            <a:off x="175025" y="244675"/>
            <a:ext cx="8793900" cy="4642975"/>
            <a:chOff x="175025" y="244675"/>
            <a:chExt cx="8793900" cy="4642975"/>
          </a:xfrm>
        </p:grpSpPr>
        <p:cxnSp>
          <p:nvCxnSpPr>
            <p:cNvPr id="375" name="Google Shape;375;p28"/>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376" name="Google Shape;376;p28"/>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377" name="Google Shape;377;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8" name="Google Shape;378;p28"/>
          <p:cNvSpPr txBox="1"/>
          <p:nvPr>
            <p:ph idx="1" type="subTitle"/>
          </p:nvPr>
        </p:nvSpPr>
        <p:spPr>
          <a:xfrm>
            <a:off x="713225" y="2747025"/>
            <a:ext cx="23055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9" name="Google Shape;379;p28"/>
          <p:cNvSpPr txBox="1"/>
          <p:nvPr>
            <p:ph idx="2" type="subTitle"/>
          </p:nvPr>
        </p:nvSpPr>
        <p:spPr>
          <a:xfrm>
            <a:off x="713213" y="245810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0" name="Google Shape;380;p28"/>
          <p:cNvSpPr txBox="1"/>
          <p:nvPr>
            <p:ph idx="3" type="subTitle"/>
          </p:nvPr>
        </p:nvSpPr>
        <p:spPr>
          <a:xfrm>
            <a:off x="3419250" y="2747025"/>
            <a:ext cx="23055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1" name="Google Shape;381;p28"/>
          <p:cNvSpPr txBox="1"/>
          <p:nvPr>
            <p:ph idx="4" type="subTitle"/>
          </p:nvPr>
        </p:nvSpPr>
        <p:spPr>
          <a:xfrm>
            <a:off x="3419238" y="245810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2" name="Google Shape;382;p28"/>
          <p:cNvSpPr txBox="1"/>
          <p:nvPr>
            <p:ph idx="5" type="subTitle"/>
          </p:nvPr>
        </p:nvSpPr>
        <p:spPr>
          <a:xfrm>
            <a:off x="6125275" y="2747025"/>
            <a:ext cx="23055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3" name="Google Shape;383;p28"/>
          <p:cNvSpPr txBox="1"/>
          <p:nvPr>
            <p:ph idx="6" type="subTitle"/>
          </p:nvPr>
        </p:nvSpPr>
        <p:spPr>
          <a:xfrm>
            <a:off x="6125263" y="245810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4" name="Google Shape;384;p28"/>
          <p:cNvSpPr/>
          <p:nvPr/>
        </p:nvSpPr>
        <p:spPr>
          <a:xfrm>
            <a:off x="235925" y="1977500"/>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85" name="Shape 385"/>
        <p:cNvGrpSpPr/>
        <p:nvPr/>
      </p:nvGrpSpPr>
      <p:grpSpPr>
        <a:xfrm>
          <a:off x="0" y="0"/>
          <a:ext cx="0" cy="0"/>
          <a:chOff x="0" y="0"/>
          <a:chExt cx="0" cy="0"/>
        </a:xfrm>
      </p:grpSpPr>
      <p:grpSp>
        <p:nvGrpSpPr>
          <p:cNvPr id="386" name="Google Shape;386;p29"/>
          <p:cNvGrpSpPr/>
          <p:nvPr/>
        </p:nvGrpSpPr>
        <p:grpSpPr>
          <a:xfrm>
            <a:off x="175025" y="244675"/>
            <a:ext cx="8793900" cy="4642975"/>
            <a:chOff x="175025" y="244675"/>
            <a:chExt cx="8793900" cy="4642975"/>
          </a:xfrm>
        </p:grpSpPr>
        <p:cxnSp>
          <p:nvCxnSpPr>
            <p:cNvPr id="387" name="Google Shape;387;p29"/>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388" name="Google Shape;388;p29"/>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389" name="Google Shape;38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0" name="Google Shape;390;p29"/>
          <p:cNvSpPr txBox="1"/>
          <p:nvPr>
            <p:ph idx="1" type="subTitle"/>
          </p:nvPr>
        </p:nvSpPr>
        <p:spPr>
          <a:xfrm>
            <a:off x="1409077" y="1909900"/>
            <a:ext cx="2628000" cy="76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1" name="Google Shape;391;p29"/>
          <p:cNvSpPr txBox="1"/>
          <p:nvPr>
            <p:ph idx="2" type="subTitle"/>
          </p:nvPr>
        </p:nvSpPr>
        <p:spPr>
          <a:xfrm>
            <a:off x="1409065" y="1620975"/>
            <a:ext cx="26280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2" name="Google Shape;392;p29"/>
          <p:cNvSpPr txBox="1"/>
          <p:nvPr>
            <p:ph idx="3" type="subTitle"/>
          </p:nvPr>
        </p:nvSpPr>
        <p:spPr>
          <a:xfrm>
            <a:off x="5098306" y="1909900"/>
            <a:ext cx="2628000" cy="76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3" name="Google Shape;393;p29"/>
          <p:cNvSpPr txBox="1"/>
          <p:nvPr>
            <p:ph idx="4" type="subTitle"/>
          </p:nvPr>
        </p:nvSpPr>
        <p:spPr>
          <a:xfrm>
            <a:off x="5098299" y="1620975"/>
            <a:ext cx="26280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4" name="Google Shape;394;p29"/>
          <p:cNvSpPr txBox="1"/>
          <p:nvPr>
            <p:ph idx="5" type="subTitle"/>
          </p:nvPr>
        </p:nvSpPr>
        <p:spPr>
          <a:xfrm>
            <a:off x="1409077" y="3282075"/>
            <a:ext cx="2628000" cy="76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5" name="Google Shape;395;p29"/>
          <p:cNvSpPr txBox="1"/>
          <p:nvPr>
            <p:ph idx="6" type="subTitle"/>
          </p:nvPr>
        </p:nvSpPr>
        <p:spPr>
          <a:xfrm>
            <a:off x="1409065" y="2993150"/>
            <a:ext cx="26280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6" name="Google Shape;396;p29"/>
          <p:cNvSpPr txBox="1"/>
          <p:nvPr>
            <p:ph idx="7" type="subTitle"/>
          </p:nvPr>
        </p:nvSpPr>
        <p:spPr>
          <a:xfrm>
            <a:off x="5098306" y="3282075"/>
            <a:ext cx="2628000" cy="76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7" name="Google Shape;397;p29"/>
          <p:cNvSpPr txBox="1"/>
          <p:nvPr>
            <p:ph idx="8" type="subTitle"/>
          </p:nvPr>
        </p:nvSpPr>
        <p:spPr>
          <a:xfrm>
            <a:off x="5098299" y="2993150"/>
            <a:ext cx="26280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8" name="Google Shape;398;p29"/>
          <p:cNvSpPr/>
          <p:nvPr/>
        </p:nvSpPr>
        <p:spPr>
          <a:xfrm rot="5400000">
            <a:off x="7031400" y="2463888"/>
            <a:ext cx="3555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5_1">
    <p:spTree>
      <p:nvGrpSpPr>
        <p:cNvPr id="399" name="Shape 399"/>
        <p:cNvGrpSpPr/>
        <p:nvPr/>
      </p:nvGrpSpPr>
      <p:grpSpPr>
        <a:xfrm>
          <a:off x="0" y="0"/>
          <a:ext cx="0" cy="0"/>
          <a:chOff x="0" y="0"/>
          <a:chExt cx="0" cy="0"/>
        </a:xfrm>
      </p:grpSpPr>
      <p:sp>
        <p:nvSpPr>
          <p:cNvPr id="400" name="Google Shape;400;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01" name="Google Shape;401;p30"/>
          <p:cNvGrpSpPr/>
          <p:nvPr/>
        </p:nvGrpSpPr>
        <p:grpSpPr>
          <a:xfrm>
            <a:off x="175025" y="244675"/>
            <a:ext cx="8793900" cy="4642975"/>
            <a:chOff x="175025" y="244675"/>
            <a:chExt cx="8793900" cy="4642975"/>
          </a:xfrm>
        </p:grpSpPr>
        <p:cxnSp>
          <p:nvCxnSpPr>
            <p:cNvPr id="402" name="Google Shape;402;p30"/>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403" name="Google Shape;403;p30"/>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404" name="Google Shape;404;p30"/>
          <p:cNvSpPr txBox="1"/>
          <p:nvPr>
            <p:ph idx="1" type="subTitle"/>
          </p:nvPr>
        </p:nvSpPr>
        <p:spPr>
          <a:xfrm>
            <a:off x="721568" y="1987807"/>
            <a:ext cx="2305500" cy="7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5" name="Google Shape;405;p30"/>
          <p:cNvSpPr txBox="1"/>
          <p:nvPr>
            <p:ph idx="2" type="subTitle"/>
          </p:nvPr>
        </p:nvSpPr>
        <p:spPr>
          <a:xfrm>
            <a:off x="721556" y="1698882"/>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6" name="Google Shape;406;p30"/>
          <p:cNvSpPr txBox="1"/>
          <p:nvPr>
            <p:ph idx="3" type="subTitle"/>
          </p:nvPr>
        </p:nvSpPr>
        <p:spPr>
          <a:xfrm>
            <a:off x="3427593" y="1987807"/>
            <a:ext cx="2305500" cy="7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7" name="Google Shape;407;p30"/>
          <p:cNvSpPr txBox="1"/>
          <p:nvPr>
            <p:ph idx="4" type="subTitle"/>
          </p:nvPr>
        </p:nvSpPr>
        <p:spPr>
          <a:xfrm>
            <a:off x="3427581" y="1698882"/>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8" name="Google Shape;408;p30"/>
          <p:cNvSpPr txBox="1"/>
          <p:nvPr>
            <p:ph idx="5" type="subTitle"/>
          </p:nvPr>
        </p:nvSpPr>
        <p:spPr>
          <a:xfrm>
            <a:off x="6133618" y="1987807"/>
            <a:ext cx="2305500" cy="7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9" name="Google Shape;409;p30"/>
          <p:cNvSpPr txBox="1"/>
          <p:nvPr>
            <p:ph idx="6" type="subTitle"/>
          </p:nvPr>
        </p:nvSpPr>
        <p:spPr>
          <a:xfrm>
            <a:off x="6133606" y="1698882"/>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0" name="Google Shape;410;p30"/>
          <p:cNvSpPr txBox="1"/>
          <p:nvPr>
            <p:ph idx="7" type="subTitle"/>
          </p:nvPr>
        </p:nvSpPr>
        <p:spPr>
          <a:xfrm>
            <a:off x="2070956" y="3476825"/>
            <a:ext cx="2305500" cy="7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1" name="Google Shape;411;p30"/>
          <p:cNvSpPr txBox="1"/>
          <p:nvPr>
            <p:ph idx="8" type="subTitle"/>
          </p:nvPr>
        </p:nvSpPr>
        <p:spPr>
          <a:xfrm>
            <a:off x="2070943" y="318790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2" name="Google Shape;412;p30"/>
          <p:cNvSpPr txBox="1"/>
          <p:nvPr>
            <p:ph idx="9" type="subTitle"/>
          </p:nvPr>
        </p:nvSpPr>
        <p:spPr>
          <a:xfrm>
            <a:off x="4784221" y="3476825"/>
            <a:ext cx="2305500" cy="7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3" name="Google Shape;413;p30"/>
          <p:cNvSpPr txBox="1"/>
          <p:nvPr>
            <p:ph idx="13" type="subTitle"/>
          </p:nvPr>
        </p:nvSpPr>
        <p:spPr>
          <a:xfrm>
            <a:off x="4784208" y="318790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4" name="Google Shape;414;p30"/>
          <p:cNvSpPr/>
          <p:nvPr/>
        </p:nvSpPr>
        <p:spPr>
          <a:xfrm rot="10800000">
            <a:off x="7967182" y="72272"/>
            <a:ext cx="394800" cy="3945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30"/>
          <p:cNvGrpSpPr/>
          <p:nvPr/>
        </p:nvGrpSpPr>
        <p:grpSpPr>
          <a:xfrm rot="10800000">
            <a:off x="-193713" y="2229748"/>
            <a:ext cx="647909" cy="683991"/>
            <a:chOff x="-3171395" y="736983"/>
            <a:chExt cx="1712232" cy="1807587"/>
          </a:xfrm>
        </p:grpSpPr>
        <p:grpSp>
          <p:nvGrpSpPr>
            <p:cNvPr id="416" name="Google Shape;416;p30"/>
            <p:cNvGrpSpPr/>
            <p:nvPr/>
          </p:nvGrpSpPr>
          <p:grpSpPr>
            <a:xfrm>
              <a:off x="-3128356" y="827596"/>
              <a:ext cx="1626149" cy="1626342"/>
              <a:chOff x="-4570025" y="-195475"/>
              <a:chExt cx="1932900" cy="1932900"/>
            </a:xfrm>
          </p:grpSpPr>
          <p:sp>
            <p:nvSpPr>
              <p:cNvPr id="417" name="Google Shape;417;p30"/>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30"/>
            <p:cNvGrpSpPr/>
            <p:nvPr/>
          </p:nvGrpSpPr>
          <p:grpSpPr>
            <a:xfrm>
              <a:off x="-3171395" y="736983"/>
              <a:ext cx="1712232" cy="1807587"/>
              <a:chOff x="-1141405" y="2245329"/>
              <a:chExt cx="336848" cy="355600"/>
            </a:xfrm>
          </p:grpSpPr>
          <p:sp>
            <p:nvSpPr>
              <p:cNvPr id="420" name="Google Shape;420;p30"/>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grpSp>
        <p:nvGrpSpPr>
          <p:cNvPr id="55" name="Google Shape;55;p4"/>
          <p:cNvGrpSpPr/>
          <p:nvPr/>
        </p:nvGrpSpPr>
        <p:grpSpPr>
          <a:xfrm>
            <a:off x="175025" y="244675"/>
            <a:ext cx="8793900" cy="4642975"/>
            <a:chOff x="175025" y="244675"/>
            <a:chExt cx="8793900" cy="4642975"/>
          </a:xfrm>
        </p:grpSpPr>
        <p:cxnSp>
          <p:nvCxnSpPr>
            <p:cNvPr id="56" name="Google Shape;56;p4"/>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57" name="Google Shape;57;p4"/>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58" name="Google Shape;5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 name="Google Shape;59;p4"/>
          <p:cNvSpPr txBox="1"/>
          <p:nvPr>
            <p:ph idx="1" type="body"/>
          </p:nvPr>
        </p:nvSpPr>
        <p:spPr>
          <a:xfrm>
            <a:off x="720000" y="1148125"/>
            <a:ext cx="7704000" cy="336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60" name="Google Shape;60;p4"/>
          <p:cNvGrpSpPr/>
          <p:nvPr/>
        </p:nvGrpSpPr>
        <p:grpSpPr>
          <a:xfrm>
            <a:off x="130100" y="4224525"/>
            <a:ext cx="852193" cy="663530"/>
            <a:chOff x="130100" y="4224525"/>
            <a:chExt cx="852193" cy="663530"/>
          </a:xfrm>
        </p:grpSpPr>
        <p:sp>
          <p:nvSpPr>
            <p:cNvPr id="61" name="Google Shape;61;p4"/>
            <p:cNvSpPr/>
            <p:nvPr/>
          </p:nvSpPr>
          <p:spPr>
            <a:xfrm>
              <a:off x="130100" y="4224525"/>
              <a:ext cx="475800" cy="4758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4"/>
            <p:cNvGrpSpPr/>
            <p:nvPr/>
          </p:nvGrpSpPr>
          <p:grpSpPr>
            <a:xfrm>
              <a:off x="444138" y="4319930"/>
              <a:ext cx="538155" cy="568125"/>
              <a:chOff x="-3171395" y="736983"/>
              <a:chExt cx="1712232" cy="1807587"/>
            </a:xfrm>
          </p:grpSpPr>
          <p:grpSp>
            <p:nvGrpSpPr>
              <p:cNvPr id="63" name="Google Shape;63;p4"/>
              <p:cNvGrpSpPr/>
              <p:nvPr/>
            </p:nvGrpSpPr>
            <p:grpSpPr>
              <a:xfrm>
                <a:off x="-3128356" y="827596"/>
                <a:ext cx="1626149" cy="1626342"/>
                <a:chOff x="-4570025" y="-195475"/>
                <a:chExt cx="1932900" cy="1932900"/>
              </a:xfrm>
            </p:grpSpPr>
            <p:sp>
              <p:nvSpPr>
                <p:cNvPr id="64" name="Google Shape;64;p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4"/>
              <p:cNvGrpSpPr/>
              <p:nvPr/>
            </p:nvGrpSpPr>
            <p:grpSpPr>
              <a:xfrm>
                <a:off x="-3171395" y="736983"/>
                <a:ext cx="1712232" cy="1807587"/>
                <a:chOff x="-1141405" y="2245329"/>
                <a:chExt cx="336848" cy="355600"/>
              </a:xfrm>
            </p:grpSpPr>
            <p:sp>
              <p:nvSpPr>
                <p:cNvPr id="67" name="Google Shape;67;p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24" name="Shape 424"/>
        <p:cNvGrpSpPr/>
        <p:nvPr/>
      </p:nvGrpSpPr>
      <p:grpSpPr>
        <a:xfrm>
          <a:off x="0" y="0"/>
          <a:ext cx="0" cy="0"/>
          <a:chOff x="0" y="0"/>
          <a:chExt cx="0" cy="0"/>
        </a:xfrm>
      </p:grpSpPr>
      <p:grpSp>
        <p:nvGrpSpPr>
          <p:cNvPr id="425" name="Google Shape;425;p31"/>
          <p:cNvGrpSpPr/>
          <p:nvPr/>
        </p:nvGrpSpPr>
        <p:grpSpPr>
          <a:xfrm>
            <a:off x="175025" y="244675"/>
            <a:ext cx="8793900" cy="4642975"/>
            <a:chOff x="175025" y="244675"/>
            <a:chExt cx="8793900" cy="4642975"/>
          </a:xfrm>
        </p:grpSpPr>
        <p:cxnSp>
          <p:nvCxnSpPr>
            <p:cNvPr id="426" name="Google Shape;426;p31"/>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427" name="Google Shape;427;p31"/>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428" name="Google Shape;428;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9" name="Google Shape;429;p31"/>
          <p:cNvSpPr txBox="1"/>
          <p:nvPr>
            <p:ph idx="1" type="subTitle"/>
          </p:nvPr>
        </p:nvSpPr>
        <p:spPr>
          <a:xfrm>
            <a:off x="1030200" y="2213875"/>
            <a:ext cx="2116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0" name="Google Shape;430;p31"/>
          <p:cNvSpPr txBox="1"/>
          <p:nvPr>
            <p:ph idx="2" type="subTitle"/>
          </p:nvPr>
        </p:nvSpPr>
        <p:spPr>
          <a:xfrm>
            <a:off x="1030200" y="1924950"/>
            <a:ext cx="211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1" name="Google Shape;431;p31"/>
          <p:cNvSpPr txBox="1"/>
          <p:nvPr>
            <p:ph idx="3" type="subTitle"/>
          </p:nvPr>
        </p:nvSpPr>
        <p:spPr>
          <a:xfrm>
            <a:off x="3513897" y="2213875"/>
            <a:ext cx="2116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2" name="Google Shape;432;p31"/>
          <p:cNvSpPr txBox="1"/>
          <p:nvPr>
            <p:ph idx="4" type="subTitle"/>
          </p:nvPr>
        </p:nvSpPr>
        <p:spPr>
          <a:xfrm>
            <a:off x="3513897" y="1924950"/>
            <a:ext cx="211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3" name="Google Shape;433;p31"/>
          <p:cNvSpPr txBox="1"/>
          <p:nvPr>
            <p:ph idx="5" type="subTitle"/>
          </p:nvPr>
        </p:nvSpPr>
        <p:spPr>
          <a:xfrm>
            <a:off x="5997594" y="2213875"/>
            <a:ext cx="2116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4" name="Google Shape;434;p31"/>
          <p:cNvSpPr txBox="1"/>
          <p:nvPr>
            <p:ph idx="6" type="subTitle"/>
          </p:nvPr>
        </p:nvSpPr>
        <p:spPr>
          <a:xfrm>
            <a:off x="5997594" y="1924950"/>
            <a:ext cx="211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5" name="Google Shape;435;p31"/>
          <p:cNvSpPr txBox="1"/>
          <p:nvPr>
            <p:ph idx="7" type="subTitle"/>
          </p:nvPr>
        </p:nvSpPr>
        <p:spPr>
          <a:xfrm>
            <a:off x="1030200" y="3989750"/>
            <a:ext cx="2116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6" name="Google Shape;436;p31"/>
          <p:cNvSpPr txBox="1"/>
          <p:nvPr>
            <p:ph idx="8" type="subTitle"/>
          </p:nvPr>
        </p:nvSpPr>
        <p:spPr>
          <a:xfrm>
            <a:off x="1030200" y="3700825"/>
            <a:ext cx="211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7" name="Google Shape;437;p31"/>
          <p:cNvSpPr txBox="1"/>
          <p:nvPr>
            <p:ph idx="9" type="subTitle"/>
          </p:nvPr>
        </p:nvSpPr>
        <p:spPr>
          <a:xfrm>
            <a:off x="3513897" y="3989750"/>
            <a:ext cx="2116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8" name="Google Shape;438;p31"/>
          <p:cNvSpPr txBox="1"/>
          <p:nvPr>
            <p:ph idx="13" type="subTitle"/>
          </p:nvPr>
        </p:nvSpPr>
        <p:spPr>
          <a:xfrm>
            <a:off x="3513897" y="3700825"/>
            <a:ext cx="211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9" name="Google Shape;439;p31"/>
          <p:cNvSpPr txBox="1"/>
          <p:nvPr>
            <p:ph idx="14" type="subTitle"/>
          </p:nvPr>
        </p:nvSpPr>
        <p:spPr>
          <a:xfrm>
            <a:off x="5997594" y="3989750"/>
            <a:ext cx="2116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0" name="Google Shape;440;p31"/>
          <p:cNvSpPr txBox="1"/>
          <p:nvPr>
            <p:ph idx="15" type="subTitle"/>
          </p:nvPr>
        </p:nvSpPr>
        <p:spPr>
          <a:xfrm>
            <a:off x="5997594" y="3700825"/>
            <a:ext cx="211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41" name="Google Shape;441;p31"/>
          <p:cNvGrpSpPr/>
          <p:nvPr/>
        </p:nvGrpSpPr>
        <p:grpSpPr>
          <a:xfrm rot="10800000">
            <a:off x="-774435" y="1924942"/>
            <a:ext cx="1437141" cy="1584270"/>
            <a:chOff x="310284" y="3367548"/>
            <a:chExt cx="872634" cy="961971"/>
          </a:xfrm>
        </p:grpSpPr>
        <p:sp>
          <p:nvSpPr>
            <p:cNvPr id="442" name="Google Shape;442;p31"/>
            <p:cNvSpPr/>
            <p:nvPr/>
          </p:nvSpPr>
          <p:spPr>
            <a:xfrm rot="5400000">
              <a:off x="265615" y="3412217"/>
              <a:ext cx="961971" cy="872634"/>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rot="5400000">
              <a:off x="308502" y="3412272"/>
              <a:ext cx="876247" cy="87248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44" name="Shape 444"/>
        <p:cNvGrpSpPr/>
        <p:nvPr/>
      </p:nvGrpSpPr>
      <p:grpSpPr>
        <a:xfrm>
          <a:off x="0" y="0"/>
          <a:ext cx="0" cy="0"/>
          <a:chOff x="0" y="0"/>
          <a:chExt cx="0" cy="0"/>
        </a:xfrm>
      </p:grpSpPr>
      <p:grpSp>
        <p:nvGrpSpPr>
          <p:cNvPr id="445" name="Google Shape;445;p32"/>
          <p:cNvGrpSpPr/>
          <p:nvPr/>
        </p:nvGrpSpPr>
        <p:grpSpPr>
          <a:xfrm>
            <a:off x="175025" y="244675"/>
            <a:ext cx="8793900" cy="4642975"/>
            <a:chOff x="175025" y="244675"/>
            <a:chExt cx="8793900" cy="4642975"/>
          </a:xfrm>
        </p:grpSpPr>
        <p:cxnSp>
          <p:nvCxnSpPr>
            <p:cNvPr id="446" name="Google Shape;446;p32"/>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447" name="Google Shape;447;p32"/>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448" name="Google Shape;448;p32"/>
          <p:cNvSpPr txBox="1"/>
          <p:nvPr>
            <p:ph hasCustomPrompt="1" type="title"/>
          </p:nvPr>
        </p:nvSpPr>
        <p:spPr>
          <a:xfrm>
            <a:off x="2223600" y="670225"/>
            <a:ext cx="4696800" cy="7689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49" name="Google Shape;449;p32"/>
          <p:cNvSpPr txBox="1"/>
          <p:nvPr>
            <p:ph idx="1" type="subTitle"/>
          </p:nvPr>
        </p:nvSpPr>
        <p:spPr>
          <a:xfrm>
            <a:off x="2223600" y="1439127"/>
            <a:ext cx="4696800" cy="4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50" name="Google Shape;450;p32"/>
          <p:cNvSpPr txBox="1"/>
          <p:nvPr>
            <p:ph hasCustomPrompt="1" idx="2" type="title"/>
          </p:nvPr>
        </p:nvSpPr>
        <p:spPr>
          <a:xfrm>
            <a:off x="2223600" y="1967931"/>
            <a:ext cx="4696800" cy="7689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1" name="Google Shape;451;p32"/>
          <p:cNvSpPr txBox="1"/>
          <p:nvPr>
            <p:ph idx="3" type="subTitle"/>
          </p:nvPr>
        </p:nvSpPr>
        <p:spPr>
          <a:xfrm>
            <a:off x="2223600" y="2736821"/>
            <a:ext cx="4696800" cy="4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52" name="Google Shape;452;p32"/>
          <p:cNvSpPr txBox="1"/>
          <p:nvPr>
            <p:ph hasCustomPrompt="1" idx="4" type="title"/>
          </p:nvPr>
        </p:nvSpPr>
        <p:spPr>
          <a:xfrm>
            <a:off x="2223600" y="3265638"/>
            <a:ext cx="4696800" cy="7689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3" name="Google Shape;453;p32"/>
          <p:cNvSpPr txBox="1"/>
          <p:nvPr>
            <p:ph idx="5" type="subTitle"/>
          </p:nvPr>
        </p:nvSpPr>
        <p:spPr>
          <a:xfrm>
            <a:off x="2223600" y="4034515"/>
            <a:ext cx="4696800" cy="4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54" name="Google Shape;454;p32"/>
          <p:cNvSpPr/>
          <p:nvPr/>
        </p:nvSpPr>
        <p:spPr>
          <a:xfrm>
            <a:off x="327350" y="783850"/>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55" name="Shape 455"/>
        <p:cNvGrpSpPr/>
        <p:nvPr/>
      </p:nvGrpSpPr>
      <p:grpSpPr>
        <a:xfrm>
          <a:off x="0" y="0"/>
          <a:ext cx="0" cy="0"/>
          <a:chOff x="0" y="0"/>
          <a:chExt cx="0" cy="0"/>
        </a:xfrm>
      </p:grpSpPr>
      <p:sp>
        <p:nvSpPr>
          <p:cNvPr id="456" name="Google Shape;456;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7" name="Google Shape;457;p33"/>
          <p:cNvSpPr txBox="1"/>
          <p:nvPr>
            <p:ph idx="1" type="subTitle"/>
          </p:nvPr>
        </p:nvSpPr>
        <p:spPr>
          <a:xfrm>
            <a:off x="713225" y="2927763"/>
            <a:ext cx="2305500" cy="76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58" name="Google Shape;458;p33"/>
          <p:cNvGrpSpPr/>
          <p:nvPr/>
        </p:nvGrpSpPr>
        <p:grpSpPr>
          <a:xfrm>
            <a:off x="175025" y="244675"/>
            <a:ext cx="8793900" cy="4642975"/>
            <a:chOff x="175025" y="244675"/>
            <a:chExt cx="8793900" cy="4642975"/>
          </a:xfrm>
        </p:grpSpPr>
        <p:cxnSp>
          <p:nvCxnSpPr>
            <p:cNvPr id="459" name="Google Shape;459;p33"/>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460" name="Google Shape;460;p33"/>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461" name="Google Shape;461;p33"/>
          <p:cNvSpPr txBox="1"/>
          <p:nvPr>
            <p:ph idx="2" type="subTitle"/>
          </p:nvPr>
        </p:nvSpPr>
        <p:spPr>
          <a:xfrm>
            <a:off x="713213" y="2638838"/>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62" name="Google Shape;462;p33"/>
          <p:cNvSpPr txBox="1"/>
          <p:nvPr>
            <p:ph idx="3" type="subTitle"/>
          </p:nvPr>
        </p:nvSpPr>
        <p:spPr>
          <a:xfrm>
            <a:off x="6125275" y="2920988"/>
            <a:ext cx="2305500" cy="76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3" name="Google Shape;463;p33"/>
          <p:cNvSpPr txBox="1"/>
          <p:nvPr>
            <p:ph idx="4" type="subTitle"/>
          </p:nvPr>
        </p:nvSpPr>
        <p:spPr>
          <a:xfrm>
            <a:off x="6125263" y="2632063"/>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64" name="Google Shape;464;p33"/>
          <p:cNvSpPr txBox="1"/>
          <p:nvPr>
            <p:ph hasCustomPrompt="1" idx="5" type="title"/>
          </p:nvPr>
        </p:nvSpPr>
        <p:spPr>
          <a:xfrm>
            <a:off x="1232675" y="2015156"/>
            <a:ext cx="1266600" cy="4314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65" name="Google Shape;465;p33"/>
          <p:cNvSpPr txBox="1"/>
          <p:nvPr>
            <p:ph hasCustomPrompt="1" idx="6" type="title"/>
          </p:nvPr>
        </p:nvSpPr>
        <p:spPr>
          <a:xfrm>
            <a:off x="6644719" y="2015156"/>
            <a:ext cx="1266600" cy="4314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466" name="Google Shape;466;p33"/>
          <p:cNvGrpSpPr/>
          <p:nvPr/>
        </p:nvGrpSpPr>
        <p:grpSpPr>
          <a:xfrm>
            <a:off x="-429600" y="374044"/>
            <a:ext cx="948234" cy="1001042"/>
            <a:chOff x="-3171395" y="736983"/>
            <a:chExt cx="1712232" cy="1807587"/>
          </a:xfrm>
        </p:grpSpPr>
        <p:grpSp>
          <p:nvGrpSpPr>
            <p:cNvPr id="467" name="Google Shape;467;p33"/>
            <p:cNvGrpSpPr/>
            <p:nvPr/>
          </p:nvGrpSpPr>
          <p:grpSpPr>
            <a:xfrm>
              <a:off x="-3171395" y="736983"/>
              <a:ext cx="1712232" cy="1807587"/>
              <a:chOff x="-1141405" y="2245329"/>
              <a:chExt cx="336848" cy="355600"/>
            </a:xfrm>
          </p:grpSpPr>
          <p:sp>
            <p:nvSpPr>
              <p:cNvPr id="468" name="Google Shape;468;p3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33"/>
            <p:cNvGrpSpPr/>
            <p:nvPr/>
          </p:nvGrpSpPr>
          <p:grpSpPr>
            <a:xfrm>
              <a:off x="-3128356" y="827596"/>
              <a:ext cx="1626149" cy="1626342"/>
              <a:chOff x="-4570025" y="-195475"/>
              <a:chExt cx="1932900" cy="1932900"/>
            </a:xfrm>
          </p:grpSpPr>
          <p:sp>
            <p:nvSpPr>
              <p:cNvPr id="473" name="Google Shape;473;p3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5" name="Google Shape;475;p33"/>
          <p:cNvGrpSpPr/>
          <p:nvPr/>
        </p:nvGrpSpPr>
        <p:grpSpPr>
          <a:xfrm rot="10800000">
            <a:off x="8759463" y="886662"/>
            <a:ext cx="757976" cy="672190"/>
            <a:chOff x="7464925" y="-1654250"/>
            <a:chExt cx="757976" cy="672190"/>
          </a:xfrm>
        </p:grpSpPr>
        <p:sp>
          <p:nvSpPr>
            <p:cNvPr id="476" name="Google Shape;476;p33"/>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3"/>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33"/>
          <p:cNvSpPr/>
          <p:nvPr/>
        </p:nvSpPr>
        <p:spPr>
          <a:xfrm>
            <a:off x="7075678" y="4640927"/>
            <a:ext cx="404700" cy="404700"/>
          </a:xfrm>
          <a:prstGeom prst="ellipse">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79" name="Shape 479"/>
        <p:cNvGrpSpPr/>
        <p:nvPr/>
      </p:nvGrpSpPr>
      <p:grpSpPr>
        <a:xfrm>
          <a:off x="0" y="0"/>
          <a:ext cx="0" cy="0"/>
          <a:chOff x="0" y="0"/>
          <a:chExt cx="0" cy="0"/>
        </a:xfrm>
      </p:grpSpPr>
      <p:grpSp>
        <p:nvGrpSpPr>
          <p:cNvPr id="480" name="Google Shape;480;p34"/>
          <p:cNvGrpSpPr/>
          <p:nvPr/>
        </p:nvGrpSpPr>
        <p:grpSpPr>
          <a:xfrm>
            <a:off x="175025" y="244675"/>
            <a:ext cx="8793900" cy="4642975"/>
            <a:chOff x="175025" y="244675"/>
            <a:chExt cx="8793900" cy="4642975"/>
          </a:xfrm>
        </p:grpSpPr>
        <p:cxnSp>
          <p:nvCxnSpPr>
            <p:cNvPr id="481" name="Google Shape;481;p34"/>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482" name="Google Shape;482;p34"/>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483" name="Google Shape;483;p34"/>
          <p:cNvSpPr txBox="1"/>
          <p:nvPr>
            <p:ph type="title"/>
          </p:nvPr>
        </p:nvSpPr>
        <p:spPr>
          <a:xfrm>
            <a:off x="713225" y="733450"/>
            <a:ext cx="5114100" cy="1181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8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4" name="Google Shape;484;p34"/>
          <p:cNvSpPr txBox="1"/>
          <p:nvPr>
            <p:ph idx="1" type="subTitle"/>
          </p:nvPr>
        </p:nvSpPr>
        <p:spPr>
          <a:xfrm>
            <a:off x="713225" y="1794375"/>
            <a:ext cx="5114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85" name="Google Shape;485;p34"/>
          <p:cNvGrpSpPr/>
          <p:nvPr/>
        </p:nvGrpSpPr>
        <p:grpSpPr>
          <a:xfrm>
            <a:off x="7525213" y="4604005"/>
            <a:ext cx="538155" cy="568125"/>
            <a:chOff x="-3171395" y="736983"/>
            <a:chExt cx="1712232" cy="1807587"/>
          </a:xfrm>
        </p:grpSpPr>
        <p:grpSp>
          <p:nvGrpSpPr>
            <p:cNvPr id="486" name="Google Shape;486;p34"/>
            <p:cNvGrpSpPr/>
            <p:nvPr/>
          </p:nvGrpSpPr>
          <p:grpSpPr>
            <a:xfrm>
              <a:off x="-3128356" y="827596"/>
              <a:ext cx="1626149" cy="1626342"/>
              <a:chOff x="-4570025" y="-195475"/>
              <a:chExt cx="1932900" cy="1932900"/>
            </a:xfrm>
          </p:grpSpPr>
          <p:sp>
            <p:nvSpPr>
              <p:cNvPr id="487" name="Google Shape;487;p3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34"/>
            <p:cNvGrpSpPr/>
            <p:nvPr/>
          </p:nvGrpSpPr>
          <p:grpSpPr>
            <a:xfrm>
              <a:off x="-3171395" y="736983"/>
              <a:ext cx="1712232" cy="1807587"/>
              <a:chOff x="-1141405" y="2245329"/>
              <a:chExt cx="336848" cy="355600"/>
            </a:xfrm>
          </p:grpSpPr>
          <p:sp>
            <p:nvSpPr>
              <p:cNvPr id="490" name="Google Shape;490;p3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4" name="Google Shape;494;p34"/>
          <p:cNvSpPr txBox="1"/>
          <p:nvPr/>
        </p:nvSpPr>
        <p:spPr>
          <a:xfrm>
            <a:off x="3826675" y="3948213"/>
            <a:ext cx="46041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100">
                <a:solidFill>
                  <a:schemeClr val="dk1"/>
                </a:solidFill>
                <a:latin typeface="Outfit"/>
                <a:ea typeface="Outfit"/>
                <a:cs typeface="Outfit"/>
                <a:sym typeface="Outfit"/>
              </a:rPr>
              <a:t>CREDITS:</a:t>
            </a:r>
            <a:r>
              <a:rPr lang="en" sz="1100">
                <a:solidFill>
                  <a:schemeClr val="dk1"/>
                </a:solidFill>
                <a:latin typeface="Outfit"/>
                <a:ea typeface="Outfit"/>
                <a:cs typeface="Outfit"/>
                <a:sym typeface="Outfit"/>
              </a:rPr>
              <a:t> This presentation template was created by </a:t>
            </a:r>
            <a:r>
              <a:rPr b="1" lang="en" sz="1100" u="sng">
                <a:solidFill>
                  <a:schemeClr val="dk1"/>
                </a:solidFill>
                <a:latin typeface="Outfit"/>
                <a:ea typeface="Outfit"/>
                <a:cs typeface="Outfit"/>
                <a:sym typeface="Outfit"/>
                <a:hlinkClick r:id="rId2">
                  <a:extLst>
                    <a:ext uri="{A12FA001-AC4F-418D-AE19-62706E023703}">
                      <ahyp:hlinkClr val="tx"/>
                    </a:ext>
                  </a:extLst>
                </a:hlinkClick>
              </a:rPr>
              <a:t>Slidesgo</a:t>
            </a:r>
            <a:r>
              <a:rPr lang="en" sz="1100">
                <a:solidFill>
                  <a:schemeClr val="dk1"/>
                </a:solidFill>
                <a:latin typeface="Outfit"/>
                <a:ea typeface="Outfit"/>
                <a:cs typeface="Outfit"/>
                <a:sym typeface="Outfit"/>
              </a:rPr>
              <a:t>, and includes icons by </a:t>
            </a:r>
            <a:r>
              <a:rPr b="1" lang="en" sz="1100" u="sng">
                <a:solidFill>
                  <a:schemeClr val="dk1"/>
                </a:solidFill>
                <a:latin typeface="Outfit"/>
                <a:ea typeface="Outfit"/>
                <a:cs typeface="Outfit"/>
                <a:sym typeface="Outfit"/>
                <a:hlinkClick r:id="rId3">
                  <a:extLst>
                    <a:ext uri="{A12FA001-AC4F-418D-AE19-62706E023703}">
                      <ahyp:hlinkClr val="tx"/>
                    </a:ext>
                  </a:extLst>
                </a:hlinkClick>
              </a:rPr>
              <a:t>Flaticon</a:t>
            </a:r>
            <a:r>
              <a:rPr lang="en" sz="1100">
                <a:solidFill>
                  <a:schemeClr val="dk1"/>
                </a:solidFill>
                <a:latin typeface="Outfit"/>
                <a:ea typeface="Outfit"/>
                <a:cs typeface="Outfit"/>
                <a:sym typeface="Outfit"/>
              </a:rPr>
              <a:t>, and infographics &amp; images by </a:t>
            </a:r>
            <a:r>
              <a:rPr b="1" lang="en" sz="1100" u="sng">
                <a:solidFill>
                  <a:schemeClr val="dk1"/>
                </a:solidFill>
                <a:latin typeface="Outfit"/>
                <a:ea typeface="Outfit"/>
                <a:cs typeface="Outfit"/>
                <a:sym typeface="Outfit"/>
                <a:hlinkClick r:id="rId4">
                  <a:extLst>
                    <a:ext uri="{A12FA001-AC4F-418D-AE19-62706E023703}">
                      <ahyp:hlinkClr val="tx"/>
                    </a:ext>
                  </a:extLst>
                </a:hlinkClick>
              </a:rPr>
              <a:t>Freepik</a:t>
            </a:r>
            <a:r>
              <a:rPr lang="en" sz="1100" u="sng">
                <a:solidFill>
                  <a:schemeClr val="dk1"/>
                </a:solidFill>
                <a:latin typeface="Outfit"/>
                <a:ea typeface="Outfit"/>
                <a:cs typeface="Outfit"/>
                <a:sym typeface="Outfit"/>
              </a:rPr>
              <a:t> </a:t>
            </a:r>
            <a:endParaRPr b="1" sz="1100" u="sng">
              <a:solidFill>
                <a:schemeClr val="dk1"/>
              </a:solidFill>
              <a:latin typeface="Outfit"/>
              <a:ea typeface="Outfit"/>
              <a:cs typeface="Outfit"/>
              <a:sym typeface="Outfit"/>
            </a:endParaRPr>
          </a:p>
        </p:txBody>
      </p:sp>
      <p:grpSp>
        <p:nvGrpSpPr>
          <p:cNvPr id="495" name="Google Shape;495;p34"/>
          <p:cNvGrpSpPr/>
          <p:nvPr/>
        </p:nvGrpSpPr>
        <p:grpSpPr>
          <a:xfrm>
            <a:off x="-63744" y="2614233"/>
            <a:ext cx="596199" cy="629402"/>
            <a:chOff x="-3171395" y="736983"/>
            <a:chExt cx="1712232" cy="1807587"/>
          </a:xfrm>
        </p:grpSpPr>
        <p:grpSp>
          <p:nvGrpSpPr>
            <p:cNvPr id="496" name="Google Shape;496;p34"/>
            <p:cNvGrpSpPr/>
            <p:nvPr/>
          </p:nvGrpSpPr>
          <p:grpSpPr>
            <a:xfrm>
              <a:off x="-3128356" y="827596"/>
              <a:ext cx="1626149" cy="1626342"/>
              <a:chOff x="-4570025" y="-195475"/>
              <a:chExt cx="1932900" cy="1932900"/>
            </a:xfrm>
          </p:grpSpPr>
          <p:sp>
            <p:nvSpPr>
              <p:cNvPr id="497" name="Google Shape;497;p3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34"/>
            <p:cNvGrpSpPr/>
            <p:nvPr/>
          </p:nvGrpSpPr>
          <p:grpSpPr>
            <a:xfrm>
              <a:off x="-3171395" y="736983"/>
              <a:ext cx="1712232" cy="1807587"/>
              <a:chOff x="-1141405" y="2245329"/>
              <a:chExt cx="336848" cy="355600"/>
            </a:xfrm>
          </p:grpSpPr>
          <p:sp>
            <p:nvSpPr>
              <p:cNvPr id="500" name="Google Shape;500;p3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4" name="Google Shape;504;p34"/>
          <p:cNvGrpSpPr/>
          <p:nvPr/>
        </p:nvGrpSpPr>
        <p:grpSpPr>
          <a:xfrm>
            <a:off x="2923081" y="-197392"/>
            <a:ext cx="596199" cy="629402"/>
            <a:chOff x="-3171395" y="736983"/>
            <a:chExt cx="1712232" cy="1807587"/>
          </a:xfrm>
        </p:grpSpPr>
        <p:grpSp>
          <p:nvGrpSpPr>
            <p:cNvPr id="505" name="Google Shape;505;p34"/>
            <p:cNvGrpSpPr/>
            <p:nvPr/>
          </p:nvGrpSpPr>
          <p:grpSpPr>
            <a:xfrm>
              <a:off x="-3128356" y="827596"/>
              <a:ext cx="1626149" cy="1626342"/>
              <a:chOff x="-4570025" y="-195475"/>
              <a:chExt cx="1932900" cy="1932900"/>
            </a:xfrm>
          </p:grpSpPr>
          <p:sp>
            <p:nvSpPr>
              <p:cNvPr id="506" name="Google Shape;506;p3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34"/>
            <p:cNvGrpSpPr/>
            <p:nvPr/>
          </p:nvGrpSpPr>
          <p:grpSpPr>
            <a:xfrm>
              <a:off x="-3171395" y="736983"/>
              <a:ext cx="1712232" cy="1807587"/>
              <a:chOff x="-1141405" y="2245329"/>
              <a:chExt cx="336848" cy="355600"/>
            </a:xfrm>
          </p:grpSpPr>
          <p:sp>
            <p:nvSpPr>
              <p:cNvPr id="509" name="Google Shape;509;p3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3" name="Google Shape;513;p34"/>
          <p:cNvGrpSpPr/>
          <p:nvPr/>
        </p:nvGrpSpPr>
        <p:grpSpPr>
          <a:xfrm>
            <a:off x="-409075" y="2097450"/>
            <a:ext cx="757976" cy="672190"/>
            <a:chOff x="7464925" y="-1654250"/>
            <a:chExt cx="757976" cy="672190"/>
          </a:xfrm>
        </p:grpSpPr>
        <p:sp>
          <p:nvSpPr>
            <p:cNvPr id="514" name="Google Shape;514;p34"/>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accent1"/>
        </a:solidFill>
      </p:bgPr>
    </p:bg>
    <p:spTree>
      <p:nvGrpSpPr>
        <p:cNvPr id="516" name="Shape 516"/>
        <p:cNvGrpSpPr/>
        <p:nvPr/>
      </p:nvGrpSpPr>
      <p:grpSpPr>
        <a:xfrm>
          <a:off x="0" y="0"/>
          <a:ext cx="0" cy="0"/>
          <a:chOff x="0" y="0"/>
          <a:chExt cx="0" cy="0"/>
        </a:xfrm>
      </p:grpSpPr>
      <p:grpSp>
        <p:nvGrpSpPr>
          <p:cNvPr id="517" name="Google Shape;517;p35"/>
          <p:cNvGrpSpPr/>
          <p:nvPr/>
        </p:nvGrpSpPr>
        <p:grpSpPr>
          <a:xfrm>
            <a:off x="190589" y="78791"/>
            <a:ext cx="8762822" cy="4985917"/>
            <a:chOff x="194711" y="84616"/>
            <a:chExt cx="8762822" cy="4985917"/>
          </a:xfrm>
        </p:grpSpPr>
        <p:grpSp>
          <p:nvGrpSpPr>
            <p:cNvPr id="518" name="Google Shape;518;p35"/>
            <p:cNvGrpSpPr/>
            <p:nvPr/>
          </p:nvGrpSpPr>
          <p:grpSpPr>
            <a:xfrm>
              <a:off x="194711" y="84616"/>
              <a:ext cx="344672" cy="363867"/>
              <a:chOff x="-3171395" y="736983"/>
              <a:chExt cx="1712232" cy="1807587"/>
            </a:xfrm>
          </p:grpSpPr>
          <p:grpSp>
            <p:nvGrpSpPr>
              <p:cNvPr id="519" name="Google Shape;519;p35"/>
              <p:cNvGrpSpPr/>
              <p:nvPr/>
            </p:nvGrpSpPr>
            <p:grpSpPr>
              <a:xfrm>
                <a:off x="-3128356" y="827596"/>
                <a:ext cx="1626149" cy="1626342"/>
                <a:chOff x="-4570025" y="-195475"/>
                <a:chExt cx="1932900" cy="1932900"/>
              </a:xfrm>
            </p:grpSpPr>
            <p:sp>
              <p:nvSpPr>
                <p:cNvPr id="520" name="Google Shape;520;p35"/>
                <p:cNvSpPr/>
                <p:nvPr/>
              </p:nvSpPr>
              <p:spPr>
                <a:xfrm>
                  <a:off x="-4260385" y="114186"/>
                  <a:ext cx="1313700" cy="1313700"/>
                </a:xfrm>
                <a:prstGeom prst="mathPlus">
                  <a:avLst>
                    <a:gd fmla="val 5816"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5"/>
                <p:cNvSpPr/>
                <p:nvPr/>
              </p:nvSpPr>
              <p:spPr>
                <a:xfrm>
                  <a:off x="-4570025" y="-195475"/>
                  <a:ext cx="1932900" cy="1932900"/>
                </a:xfrm>
                <a:prstGeom prst="donut">
                  <a:avLst>
                    <a:gd fmla="val 401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35"/>
              <p:cNvGrpSpPr/>
              <p:nvPr/>
            </p:nvGrpSpPr>
            <p:grpSpPr>
              <a:xfrm>
                <a:off x="-3171395" y="736983"/>
                <a:ext cx="1712232" cy="1807587"/>
                <a:chOff x="-1141405" y="2245329"/>
                <a:chExt cx="336848" cy="355600"/>
              </a:xfrm>
            </p:grpSpPr>
            <p:sp>
              <p:nvSpPr>
                <p:cNvPr id="523" name="Google Shape;523;p3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7" name="Google Shape;527;p35"/>
            <p:cNvGrpSpPr/>
            <p:nvPr/>
          </p:nvGrpSpPr>
          <p:grpSpPr>
            <a:xfrm>
              <a:off x="194711" y="4706666"/>
              <a:ext cx="344672" cy="363867"/>
              <a:chOff x="-3171395" y="736983"/>
              <a:chExt cx="1712232" cy="1807587"/>
            </a:xfrm>
          </p:grpSpPr>
          <p:grpSp>
            <p:nvGrpSpPr>
              <p:cNvPr id="528" name="Google Shape;528;p35"/>
              <p:cNvGrpSpPr/>
              <p:nvPr/>
            </p:nvGrpSpPr>
            <p:grpSpPr>
              <a:xfrm>
                <a:off x="-3128356" y="827596"/>
                <a:ext cx="1626149" cy="1626342"/>
                <a:chOff x="-4570025" y="-195475"/>
                <a:chExt cx="1932900" cy="1932900"/>
              </a:xfrm>
            </p:grpSpPr>
            <p:sp>
              <p:nvSpPr>
                <p:cNvPr id="529" name="Google Shape;529;p35"/>
                <p:cNvSpPr/>
                <p:nvPr/>
              </p:nvSpPr>
              <p:spPr>
                <a:xfrm>
                  <a:off x="-4260385" y="114186"/>
                  <a:ext cx="1313700" cy="1313700"/>
                </a:xfrm>
                <a:prstGeom prst="mathPlus">
                  <a:avLst>
                    <a:gd fmla="val 5816"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a:off x="-4570025" y="-195475"/>
                  <a:ext cx="1932900" cy="1932900"/>
                </a:xfrm>
                <a:prstGeom prst="donut">
                  <a:avLst>
                    <a:gd fmla="val 401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35"/>
              <p:cNvGrpSpPr/>
              <p:nvPr/>
            </p:nvGrpSpPr>
            <p:grpSpPr>
              <a:xfrm>
                <a:off x="-3171395" y="736983"/>
                <a:ext cx="1712232" cy="1807587"/>
                <a:chOff x="-1141405" y="2245329"/>
                <a:chExt cx="336848" cy="355600"/>
              </a:xfrm>
            </p:grpSpPr>
            <p:sp>
              <p:nvSpPr>
                <p:cNvPr id="532" name="Google Shape;532;p3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6" name="Google Shape;536;p35"/>
            <p:cNvGrpSpPr/>
            <p:nvPr/>
          </p:nvGrpSpPr>
          <p:grpSpPr>
            <a:xfrm>
              <a:off x="8612861" y="84616"/>
              <a:ext cx="344672" cy="363867"/>
              <a:chOff x="-3171395" y="736983"/>
              <a:chExt cx="1712232" cy="1807587"/>
            </a:xfrm>
          </p:grpSpPr>
          <p:grpSp>
            <p:nvGrpSpPr>
              <p:cNvPr id="537" name="Google Shape;537;p35"/>
              <p:cNvGrpSpPr/>
              <p:nvPr/>
            </p:nvGrpSpPr>
            <p:grpSpPr>
              <a:xfrm>
                <a:off x="-3128356" y="827596"/>
                <a:ext cx="1626149" cy="1626342"/>
                <a:chOff x="-4570025" y="-195475"/>
                <a:chExt cx="1932900" cy="1932900"/>
              </a:xfrm>
            </p:grpSpPr>
            <p:sp>
              <p:nvSpPr>
                <p:cNvPr id="538" name="Google Shape;538;p35"/>
                <p:cNvSpPr/>
                <p:nvPr/>
              </p:nvSpPr>
              <p:spPr>
                <a:xfrm>
                  <a:off x="-4260385" y="114186"/>
                  <a:ext cx="1313700" cy="1313700"/>
                </a:xfrm>
                <a:prstGeom prst="mathPlus">
                  <a:avLst>
                    <a:gd fmla="val 5816"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5"/>
                <p:cNvSpPr/>
                <p:nvPr/>
              </p:nvSpPr>
              <p:spPr>
                <a:xfrm>
                  <a:off x="-4570025" y="-195475"/>
                  <a:ext cx="1932900" cy="1932900"/>
                </a:xfrm>
                <a:prstGeom prst="donut">
                  <a:avLst>
                    <a:gd fmla="val 401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35"/>
              <p:cNvGrpSpPr/>
              <p:nvPr/>
            </p:nvGrpSpPr>
            <p:grpSpPr>
              <a:xfrm>
                <a:off x="-3171395" y="736983"/>
                <a:ext cx="1712232" cy="1807587"/>
                <a:chOff x="-1141405" y="2245329"/>
                <a:chExt cx="336848" cy="355600"/>
              </a:xfrm>
            </p:grpSpPr>
            <p:sp>
              <p:nvSpPr>
                <p:cNvPr id="541" name="Google Shape;541;p3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5" name="Google Shape;545;p35"/>
            <p:cNvGrpSpPr/>
            <p:nvPr/>
          </p:nvGrpSpPr>
          <p:grpSpPr>
            <a:xfrm>
              <a:off x="8612861" y="4706666"/>
              <a:ext cx="344672" cy="363867"/>
              <a:chOff x="-3171395" y="736983"/>
              <a:chExt cx="1712232" cy="1807587"/>
            </a:xfrm>
          </p:grpSpPr>
          <p:grpSp>
            <p:nvGrpSpPr>
              <p:cNvPr id="546" name="Google Shape;546;p35"/>
              <p:cNvGrpSpPr/>
              <p:nvPr/>
            </p:nvGrpSpPr>
            <p:grpSpPr>
              <a:xfrm>
                <a:off x="-3128356" y="827596"/>
                <a:ext cx="1626149" cy="1626342"/>
                <a:chOff x="-4570025" y="-195475"/>
                <a:chExt cx="1932900" cy="1932900"/>
              </a:xfrm>
            </p:grpSpPr>
            <p:sp>
              <p:nvSpPr>
                <p:cNvPr id="547" name="Google Shape;547;p35"/>
                <p:cNvSpPr/>
                <p:nvPr/>
              </p:nvSpPr>
              <p:spPr>
                <a:xfrm>
                  <a:off x="-4260385" y="114186"/>
                  <a:ext cx="1313700" cy="1313700"/>
                </a:xfrm>
                <a:prstGeom prst="mathPlus">
                  <a:avLst>
                    <a:gd fmla="val 5816"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5"/>
                <p:cNvSpPr/>
                <p:nvPr/>
              </p:nvSpPr>
              <p:spPr>
                <a:xfrm>
                  <a:off x="-4570025" y="-195475"/>
                  <a:ext cx="1932900" cy="1932900"/>
                </a:xfrm>
                <a:prstGeom prst="donut">
                  <a:avLst>
                    <a:gd fmla="val 401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35"/>
              <p:cNvGrpSpPr/>
              <p:nvPr/>
            </p:nvGrpSpPr>
            <p:grpSpPr>
              <a:xfrm>
                <a:off x="-3171395" y="736983"/>
                <a:ext cx="1712232" cy="1807587"/>
                <a:chOff x="-1141405" y="2245329"/>
                <a:chExt cx="336848" cy="355600"/>
              </a:xfrm>
            </p:grpSpPr>
            <p:sp>
              <p:nvSpPr>
                <p:cNvPr id="550" name="Google Shape;550;p3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54" name="Shape 554"/>
        <p:cNvGrpSpPr/>
        <p:nvPr/>
      </p:nvGrpSpPr>
      <p:grpSpPr>
        <a:xfrm>
          <a:off x="0" y="0"/>
          <a:ext cx="0" cy="0"/>
          <a:chOff x="0" y="0"/>
          <a:chExt cx="0" cy="0"/>
        </a:xfrm>
      </p:grpSpPr>
      <p:sp>
        <p:nvSpPr>
          <p:cNvPr id="555" name="Google Shape;555;p36"/>
          <p:cNvSpPr/>
          <p:nvPr/>
        </p:nvSpPr>
        <p:spPr>
          <a:xfrm>
            <a:off x="-171125" y="123050"/>
            <a:ext cx="93150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6"/>
          <p:cNvSpPr/>
          <p:nvPr/>
        </p:nvSpPr>
        <p:spPr>
          <a:xfrm flipH="1">
            <a:off x="-171075" y="4778500"/>
            <a:ext cx="9468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grpSp>
        <p:nvGrpSpPr>
          <p:cNvPr id="72" name="Google Shape;72;p5"/>
          <p:cNvGrpSpPr/>
          <p:nvPr/>
        </p:nvGrpSpPr>
        <p:grpSpPr>
          <a:xfrm>
            <a:off x="175025" y="244675"/>
            <a:ext cx="8793900" cy="4642975"/>
            <a:chOff x="175025" y="244675"/>
            <a:chExt cx="8793900" cy="4642975"/>
          </a:xfrm>
        </p:grpSpPr>
        <p:cxnSp>
          <p:nvCxnSpPr>
            <p:cNvPr id="73" name="Google Shape;73;p5"/>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74" name="Google Shape;74;p5"/>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75" name="Google Shape;7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 name="Google Shape;76;p5"/>
          <p:cNvSpPr txBox="1"/>
          <p:nvPr>
            <p:ph idx="1" type="subTitle"/>
          </p:nvPr>
        </p:nvSpPr>
        <p:spPr>
          <a:xfrm>
            <a:off x="1141488" y="2367300"/>
            <a:ext cx="2861700" cy="160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 name="Google Shape;77;p5"/>
          <p:cNvSpPr txBox="1"/>
          <p:nvPr>
            <p:ph idx="2" type="subTitle"/>
          </p:nvPr>
        </p:nvSpPr>
        <p:spPr>
          <a:xfrm>
            <a:off x="1141488" y="2078375"/>
            <a:ext cx="28617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8" name="Google Shape;78;p5"/>
          <p:cNvSpPr txBox="1"/>
          <p:nvPr>
            <p:ph idx="3" type="subTitle"/>
          </p:nvPr>
        </p:nvSpPr>
        <p:spPr>
          <a:xfrm>
            <a:off x="5140805" y="2367300"/>
            <a:ext cx="2861700" cy="160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 name="Google Shape;79;p5"/>
          <p:cNvSpPr txBox="1"/>
          <p:nvPr>
            <p:ph idx="4" type="subTitle"/>
          </p:nvPr>
        </p:nvSpPr>
        <p:spPr>
          <a:xfrm>
            <a:off x="5140805" y="2078375"/>
            <a:ext cx="28617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0" name="Google Shape;80;p5"/>
          <p:cNvSpPr/>
          <p:nvPr/>
        </p:nvSpPr>
        <p:spPr>
          <a:xfrm>
            <a:off x="-104475" y="4770150"/>
            <a:ext cx="3555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grpSp>
        <p:nvGrpSpPr>
          <p:cNvPr id="82" name="Google Shape;82;p6"/>
          <p:cNvGrpSpPr/>
          <p:nvPr/>
        </p:nvGrpSpPr>
        <p:grpSpPr>
          <a:xfrm>
            <a:off x="175025" y="244675"/>
            <a:ext cx="8793900" cy="4642975"/>
            <a:chOff x="175025" y="244675"/>
            <a:chExt cx="8793900" cy="4642975"/>
          </a:xfrm>
        </p:grpSpPr>
        <p:cxnSp>
          <p:nvCxnSpPr>
            <p:cNvPr id="83" name="Google Shape;83;p6"/>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84" name="Google Shape;84;p6"/>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grpSp>
        <p:nvGrpSpPr>
          <p:cNvPr id="85" name="Google Shape;85;p6"/>
          <p:cNvGrpSpPr/>
          <p:nvPr/>
        </p:nvGrpSpPr>
        <p:grpSpPr>
          <a:xfrm rot="-2700000">
            <a:off x="119050" y="3890575"/>
            <a:ext cx="524973" cy="554209"/>
            <a:chOff x="-3171395" y="736983"/>
            <a:chExt cx="1712232" cy="1807587"/>
          </a:xfrm>
        </p:grpSpPr>
        <p:grpSp>
          <p:nvGrpSpPr>
            <p:cNvPr id="86" name="Google Shape;86;p6"/>
            <p:cNvGrpSpPr/>
            <p:nvPr/>
          </p:nvGrpSpPr>
          <p:grpSpPr>
            <a:xfrm>
              <a:off x="-3128356" y="827596"/>
              <a:ext cx="1626149" cy="1626342"/>
              <a:chOff x="-4570025" y="-195475"/>
              <a:chExt cx="1932900" cy="1932900"/>
            </a:xfrm>
          </p:grpSpPr>
          <p:sp>
            <p:nvSpPr>
              <p:cNvPr id="87" name="Google Shape;87;p6"/>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6"/>
            <p:cNvGrpSpPr/>
            <p:nvPr/>
          </p:nvGrpSpPr>
          <p:grpSpPr>
            <a:xfrm>
              <a:off x="-3171395" y="736983"/>
              <a:ext cx="1712232" cy="1807587"/>
              <a:chOff x="-1141405" y="2245329"/>
              <a:chExt cx="336848" cy="355600"/>
            </a:xfrm>
          </p:grpSpPr>
          <p:sp>
            <p:nvSpPr>
              <p:cNvPr id="90" name="Google Shape;90;p6"/>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 name="Google Shape;94;p6"/>
          <p:cNvSpPr/>
          <p:nvPr/>
        </p:nvSpPr>
        <p:spPr>
          <a:xfrm>
            <a:off x="-464275" y="3125825"/>
            <a:ext cx="1177500" cy="1177500"/>
          </a:xfrm>
          <a:prstGeom prst="ellipse">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6"/>
          <p:cNvGrpSpPr/>
          <p:nvPr/>
        </p:nvGrpSpPr>
        <p:grpSpPr>
          <a:xfrm rot="-5400000">
            <a:off x="6255017" y="-959784"/>
            <a:ext cx="1395516" cy="1538384"/>
            <a:chOff x="310284" y="3367548"/>
            <a:chExt cx="872634" cy="961971"/>
          </a:xfrm>
        </p:grpSpPr>
        <p:sp>
          <p:nvSpPr>
            <p:cNvPr id="96" name="Google Shape;96;p6"/>
            <p:cNvSpPr/>
            <p:nvPr/>
          </p:nvSpPr>
          <p:spPr>
            <a:xfrm rot="5400000">
              <a:off x="265615" y="3412217"/>
              <a:ext cx="961971" cy="872634"/>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rot="5400000">
              <a:off x="308502" y="3412272"/>
              <a:ext cx="876247" cy="87248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6"/>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9" name="Shape 99"/>
        <p:cNvGrpSpPr/>
        <p:nvPr/>
      </p:nvGrpSpPr>
      <p:grpSpPr>
        <a:xfrm>
          <a:off x="0" y="0"/>
          <a:ext cx="0" cy="0"/>
          <a:chOff x="0" y="0"/>
          <a:chExt cx="0" cy="0"/>
        </a:xfrm>
      </p:grpSpPr>
      <p:grpSp>
        <p:nvGrpSpPr>
          <p:cNvPr id="100" name="Google Shape;100;p7"/>
          <p:cNvGrpSpPr/>
          <p:nvPr/>
        </p:nvGrpSpPr>
        <p:grpSpPr>
          <a:xfrm>
            <a:off x="175025" y="244675"/>
            <a:ext cx="8793900" cy="4642975"/>
            <a:chOff x="175025" y="244675"/>
            <a:chExt cx="8793900" cy="4642975"/>
          </a:xfrm>
        </p:grpSpPr>
        <p:cxnSp>
          <p:nvCxnSpPr>
            <p:cNvPr id="101" name="Google Shape;101;p7"/>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02" name="Google Shape;102;p7"/>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03" name="Google Shape;103;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7"/>
          <p:cNvSpPr txBox="1"/>
          <p:nvPr>
            <p:ph idx="1" type="subTitle"/>
          </p:nvPr>
        </p:nvSpPr>
        <p:spPr>
          <a:xfrm>
            <a:off x="720000" y="1541950"/>
            <a:ext cx="4695000" cy="216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105" name="Google Shape;105;p7"/>
          <p:cNvGrpSpPr/>
          <p:nvPr/>
        </p:nvGrpSpPr>
        <p:grpSpPr>
          <a:xfrm rot="10800000">
            <a:off x="-273727" y="1918278"/>
            <a:ext cx="736590" cy="812000"/>
            <a:chOff x="310284" y="3367548"/>
            <a:chExt cx="872634" cy="961971"/>
          </a:xfrm>
        </p:grpSpPr>
        <p:sp>
          <p:nvSpPr>
            <p:cNvPr id="106" name="Google Shape;106;p7"/>
            <p:cNvSpPr/>
            <p:nvPr/>
          </p:nvSpPr>
          <p:spPr>
            <a:xfrm rot="5400000">
              <a:off x="265615" y="3412217"/>
              <a:ext cx="961971" cy="872634"/>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rot="5400000">
              <a:off x="308502" y="3412272"/>
              <a:ext cx="876247" cy="87248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grpSp>
        <p:nvGrpSpPr>
          <p:cNvPr id="109" name="Google Shape;109;p8"/>
          <p:cNvGrpSpPr/>
          <p:nvPr/>
        </p:nvGrpSpPr>
        <p:grpSpPr>
          <a:xfrm>
            <a:off x="175025" y="244675"/>
            <a:ext cx="8793900" cy="4642975"/>
            <a:chOff x="175025" y="244675"/>
            <a:chExt cx="8793900" cy="4642975"/>
          </a:xfrm>
        </p:grpSpPr>
        <p:cxnSp>
          <p:nvCxnSpPr>
            <p:cNvPr id="110" name="Google Shape;110;p8"/>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11" name="Google Shape;111;p8"/>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12" name="Google Shape;112;p8"/>
          <p:cNvSpPr txBox="1"/>
          <p:nvPr>
            <p:ph type="title"/>
          </p:nvPr>
        </p:nvSpPr>
        <p:spPr>
          <a:xfrm>
            <a:off x="1079725" y="1736313"/>
            <a:ext cx="6987000" cy="1671000"/>
          </a:xfrm>
          <a:prstGeom prst="rect">
            <a:avLst/>
          </a:prstGeom>
          <a:solidFill>
            <a:schemeClr val="accent3"/>
          </a:solidFill>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3" name="Google Shape;113;p8"/>
          <p:cNvSpPr/>
          <p:nvPr/>
        </p:nvSpPr>
        <p:spPr>
          <a:xfrm>
            <a:off x="-49300" y="2226125"/>
            <a:ext cx="484800" cy="484800"/>
          </a:xfrm>
          <a:prstGeom prst="ellipse">
            <a:avLst/>
          </a:pr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8"/>
          <p:cNvGrpSpPr/>
          <p:nvPr/>
        </p:nvGrpSpPr>
        <p:grpSpPr>
          <a:xfrm>
            <a:off x="-142541" y="2423514"/>
            <a:ext cx="855774" cy="903432"/>
            <a:chOff x="-3171395" y="736983"/>
            <a:chExt cx="1712232" cy="1807587"/>
          </a:xfrm>
        </p:grpSpPr>
        <p:grpSp>
          <p:nvGrpSpPr>
            <p:cNvPr id="115" name="Google Shape;115;p8"/>
            <p:cNvGrpSpPr/>
            <p:nvPr/>
          </p:nvGrpSpPr>
          <p:grpSpPr>
            <a:xfrm>
              <a:off x="-3128356" y="827596"/>
              <a:ext cx="1626149" cy="1626342"/>
              <a:chOff x="-4570025" y="-195475"/>
              <a:chExt cx="1932900" cy="1932900"/>
            </a:xfrm>
          </p:grpSpPr>
          <p:sp>
            <p:nvSpPr>
              <p:cNvPr id="116" name="Google Shape;116;p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3171395" y="736983"/>
              <a:ext cx="1712232" cy="1807587"/>
              <a:chOff x="-1141405" y="2245329"/>
              <a:chExt cx="336848" cy="355600"/>
            </a:xfrm>
          </p:grpSpPr>
          <p:sp>
            <p:nvSpPr>
              <p:cNvPr id="119" name="Google Shape;119;p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 name="Google Shape;123;p8"/>
          <p:cNvSpPr/>
          <p:nvPr/>
        </p:nvSpPr>
        <p:spPr>
          <a:xfrm>
            <a:off x="8993475" y="3489575"/>
            <a:ext cx="475800" cy="4758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8"/>
          <p:cNvGrpSpPr/>
          <p:nvPr/>
        </p:nvGrpSpPr>
        <p:grpSpPr>
          <a:xfrm>
            <a:off x="8732670" y="3623099"/>
            <a:ext cx="736602" cy="777624"/>
            <a:chOff x="-3171395" y="736983"/>
            <a:chExt cx="1712232" cy="1807587"/>
          </a:xfrm>
        </p:grpSpPr>
        <p:grpSp>
          <p:nvGrpSpPr>
            <p:cNvPr id="125" name="Google Shape;125;p8"/>
            <p:cNvGrpSpPr/>
            <p:nvPr/>
          </p:nvGrpSpPr>
          <p:grpSpPr>
            <a:xfrm>
              <a:off x="-3128356" y="827596"/>
              <a:ext cx="1626149" cy="1626342"/>
              <a:chOff x="-4570025" y="-195475"/>
              <a:chExt cx="1932900" cy="1932900"/>
            </a:xfrm>
          </p:grpSpPr>
          <p:sp>
            <p:nvSpPr>
              <p:cNvPr id="126" name="Google Shape;126;p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8"/>
            <p:cNvGrpSpPr/>
            <p:nvPr/>
          </p:nvGrpSpPr>
          <p:grpSpPr>
            <a:xfrm>
              <a:off x="-3171395" y="736983"/>
              <a:ext cx="1712232" cy="1807587"/>
              <a:chOff x="-1141405" y="2245329"/>
              <a:chExt cx="336848" cy="355600"/>
            </a:xfrm>
          </p:grpSpPr>
          <p:sp>
            <p:nvSpPr>
              <p:cNvPr id="129" name="Google Shape;129;p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3" name="Shape 133"/>
        <p:cNvGrpSpPr/>
        <p:nvPr/>
      </p:nvGrpSpPr>
      <p:grpSpPr>
        <a:xfrm>
          <a:off x="0" y="0"/>
          <a:ext cx="0" cy="0"/>
          <a:chOff x="0" y="0"/>
          <a:chExt cx="0" cy="0"/>
        </a:xfrm>
      </p:grpSpPr>
      <p:sp>
        <p:nvSpPr>
          <p:cNvPr id="134" name="Google Shape;134;p9"/>
          <p:cNvSpPr txBox="1"/>
          <p:nvPr>
            <p:ph type="title"/>
          </p:nvPr>
        </p:nvSpPr>
        <p:spPr>
          <a:xfrm>
            <a:off x="1702038" y="1329800"/>
            <a:ext cx="5739900" cy="16710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500"/>
              <a:buNone/>
              <a:defRPr sz="10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5" name="Google Shape;135;p9"/>
          <p:cNvSpPr txBox="1"/>
          <p:nvPr>
            <p:ph idx="1" type="subTitle"/>
          </p:nvPr>
        </p:nvSpPr>
        <p:spPr>
          <a:xfrm>
            <a:off x="1704475" y="3592400"/>
            <a:ext cx="57375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36" name="Google Shape;136;p9"/>
          <p:cNvGrpSpPr/>
          <p:nvPr/>
        </p:nvGrpSpPr>
        <p:grpSpPr>
          <a:xfrm>
            <a:off x="175025" y="244675"/>
            <a:ext cx="8793900" cy="4642975"/>
            <a:chOff x="175025" y="244675"/>
            <a:chExt cx="8793900" cy="4642975"/>
          </a:xfrm>
        </p:grpSpPr>
        <p:cxnSp>
          <p:nvCxnSpPr>
            <p:cNvPr id="137" name="Google Shape;137;p9"/>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38" name="Google Shape;138;p9"/>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sp>
        <p:nvSpPr>
          <p:cNvPr id="140" name="Google Shape;140;p10"/>
          <p:cNvSpPr/>
          <p:nvPr>
            <p:ph idx="2" type="pic"/>
          </p:nvPr>
        </p:nvSpPr>
        <p:spPr>
          <a:xfrm>
            <a:off x="-21750" y="-26550"/>
            <a:ext cx="9187500" cy="5196600"/>
          </a:xfrm>
          <a:prstGeom prst="rect">
            <a:avLst/>
          </a:prstGeom>
          <a:noFill/>
          <a:ln>
            <a:noFill/>
          </a:ln>
        </p:spPr>
      </p:sp>
      <p:sp>
        <p:nvSpPr>
          <p:cNvPr id="141" name="Google Shape;141;p10"/>
          <p:cNvSpPr txBox="1"/>
          <p:nvPr>
            <p:ph type="title"/>
          </p:nvPr>
        </p:nvSpPr>
        <p:spPr>
          <a:xfrm>
            <a:off x="720000" y="3292100"/>
            <a:ext cx="4151100" cy="1096200"/>
          </a:xfrm>
          <a:prstGeom prst="rect">
            <a:avLst/>
          </a:prstGeom>
          <a:solidFill>
            <a:schemeClr val="accent3"/>
          </a:solidFill>
        </p:spPr>
        <p:txBody>
          <a:bodyPr anchorCtr="0" anchor="t" bIns="91425" lIns="91425" spcFirstLastPara="1" rIns="91425" wrap="square" tIns="91425">
            <a:noAutofit/>
          </a:bodyPr>
          <a:lstStyle>
            <a:lvl1pPr lvl="0" rtl="0" algn="ctr">
              <a:spcBef>
                <a:spcPts val="0"/>
              </a:spcBef>
              <a:spcAft>
                <a:spcPts val="0"/>
              </a:spcAft>
              <a:buSzPts val="3500"/>
              <a:buNone/>
              <a:defRPr sz="28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Outfit"/>
              <a:buChar char="●"/>
              <a:defRPr>
                <a:solidFill>
                  <a:schemeClr val="dk1"/>
                </a:solidFill>
                <a:latin typeface="Outfit"/>
                <a:ea typeface="Outfit"/>
                <a:cs typeface="Outfit"/>
                <a:sym typeface="Outfit"/>
              </a:defRPr>
            </a:lvl1pPr>
            <a:lvl2pPr indent="-317500" lvl="1" marL="9144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2pPr>
            <a:lvl3pPr indent="-317500" lvl="2" marL="13716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3pPr>
            <a:lvl4pPr indent="-317500" lvl="3" marL="18288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4pPr>
            <a:lvl5pPr indent="-317500" lvl="4" marL="22860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5pPr>
            <a:lvl6pPr indent="-317500" lvl="5" marL="27432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6pPr>
            <a:lvl7pPr indent="-317500" lvl="6" marL="32004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7pPr>
            <a:lvl8pPr indent="-317500" lvl="7" marL="36576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8pPr>
            <a:lvl9pPr indent="-317500" lvl="8" marL="4114800">
              <a:lnSpc>
                <a:spcPct val="100000"/>
              </a:lnSpc>
              <a:spcBef>
                <a:spcPts val="1600"/>
              </a:spcBef>
              <a:spcAft>
                <a:spcPts val="1600"/>
              </a:spcAft>
              <a:buClr>
                <a:schemeClr val="dk1"/>
              </a:buClr>
              <a:buSzPts val="1400"/>
              <a:buFont typeface="Outfit"/>
              <a:buChar char="■"/>
              <a:defRPr>
                <a:solidFill>
                  <a:schemeClr val="dk1"/>
                </a:solidFill>
                <a:latin typeface="Outfit"/>
                <a:ea typeface="Outfit"/>
                <a:cs typeface="Outfit"/>
                <a:sym typeface="Outfi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hyperlink" Target="http://drive.google.com/file/d/16nng-2legydt_-YdQU63C8Uz8Hv5oJbq/view" TargetMode="Externa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 Id="rId3" Type="http://schemas.openxmlformats.org/officeDocument/2006/relationships/hyperlink" Target="http://drive.google.com/file/d/1Tmn-HXWQ-eYR3TJaoMruUa_EjBT3-sIb/view" TargetMode="External"/><Relationship Id="rId4" Type="http://schemas.openxmlformats.org/officeDocument/2006/relationships/image" Target="../media/image6.jpg"/><Relationship Id="rId5" Type="http://schemas.openxmlformats.org/officeDocument/2006/relationships/hyperlink" Target="http://drive.google.com/file/d/17eKlPaQ3cDXQlp2N_oesTwnYWBQoMK1C/view" TargetMode="External"/><Relationship Id="rId6"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 Id="rId3" Type="http://schemas.openxmlformats.org/officeDocument/2006/relationships/hyperlink" Target="http://drive.google.com/file/d/1otPAUFoWKTLIzu44zCgGnjzBNEVFalEZ/view" TargetMode="Externa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github.com/bitcraze/crazyflie-lib-python/blob/master/docs/installation/install.md" TargetMode="External"/><Relationship Id="rId4" Type="http://schemas.openxmlformats.org/officeDocument/2006/relationships/hyperlink" Target="https://github.com/bitcraze/crazyflie-clients-python/blob/master/docs/installation/install.m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7"/>
          <p:cNvSpPr txBox="1"/>
          <p:nvPr>
            <p:ph type="ctrTitle"/>
          </p:nvPr>
        </p:nvSpPr>
        <p:spPr>
          <a:xfrm>
            <a:off x="715925" y="1855038"/>
            <a:ext cx="5790900" cy="227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solidFill>
                  <a:schemeClr val="accent2"/>
                </a:solidFill>
              </a:rPr>
              <a:t>REINFORCEMENT</a:t>
            </a:r>
            <a:endParaRPr sz="4500">
              <a:solidFill>
                <a:schemeClr val="accent2"/>
              </a:solidFill>
            </a:endParaRPr>
          </a:p>
          <a:p>
            <a:pPr indent="0" lvl="0" marL="0" rtl="0" algn="l">
              <a:spcBef>
                <a:spcPts val="0"/>
              </a:spcBef>
              <a:spcAft>
                <a:spcPts val="0"/>
              </a:spcAft>
              <a:buNone/>
            </a:pPr>
            <a:r>
              <a:rPr lang="en" sz="4500">
                <a:solidFill>
                  <a:schemeClr val="accent2"/>
                </a:solidFill>
              </a:rPr>
              <a:t>LEARNING</a:t>
            </a:r>
            <a:endParaRPr sz="4500">
              <a:solidFill>
                <a:schemeClr val="accent2"/>
              </a:solidFill>
            </a:endParaRPr>
          </a:p>
          <a:p>
            <a:pPr indent="0" lvl="0" marL="0" rtl="0" algn="l">
              <a:spcBef>
                <a:spcPts val="0"/>
              </a:spcBef>
              <a:spcAft>
                <a:spcPts val="0"/>
              </a:spcAft>
              <a:buNone/>
            </a:pPr>
            <a:r>
              <a:rPr lang="en" sz="4500">
                <a:solidFill>
                  <a:schemeClr val="dk1"/>
                </a:solidFill>
              </a:rPr>
              <a:t>TERM PROJECT</a:t>
            </a:r>
            <a:endParaRPr sz="4500">
              <a:solidFill>
                <a:schemeClr val="dk1"/>
              </a:solidFill>
            </a:endParaRPr>
          </a:p>
          <a:p>
            <a:pPr indent="0" lvl="0" marL="0" rtl="0" algn="l">
              <a:spcBef>
                <a:spcPts val="0"/>
              </a:spcBef>
              <a:spcAft>
                <a:spcPts val="0"/>
              </a:spcAft>
              <a:buNone/>
            </a:pPr>
            <a:r>
              <a:rPr lang="en" sz="3800">
                <a:solidFill>
                  <a:schemeClr val="dk1"/>
                </a:solidFill>
              </a:rPr>
              <a:t>GROUP - 3</a:t>
            </a:r>
            <a:endParaRPr sz="3800">
              <a:solidFill>
                <a:schemeClr val="dk1"/>
              </a:solidFill>
            </a:endParaRPr>
          </a:p>
        </p:txBody>
      </p:sp>
      <p:grpSp>
        <p:nvGrpSpPr>
          <p:cNvPr id="562" name="Google Shape;562;p37"/>
          <p:cNvGrpSpPr/>
          <p:nvPr/>
        </p:nvGrpSpPr>
        <p:grpSpPr>
          <a:xfrm>
            <a:off x="7712476" y="2790530"/>
            <a:ext cx="1126976" cy="2966259"/>
            <a:chOff x="2562382" y="1842098"/>
            <a:chExt cx="1090552" cy="2870388"/>
          </a:xfrm>
        </p:grpSpPr>
        <p:sp>
          <p:nvSpPr>
            <p:cNvPr id="563" name="Google Shape;563;p37"/>
            <p:cNvSpPr/>
            <p:nvPr/>
          </p:nvSpPr>
          <p:spPr>
            <a:xfrm>
              <a:off x="2798912" y="2469605"/>
              <a:ext cx="301364" cy="210451"/>
            </a:xfrm>
            <a:custGeom>
              <a:rect b="b" l="l" r="r" t="t"/>
              <a:pathLst>
                <a:path extrusionOk="0" h="4220" w="6043">
                  <a:moveTo>
                    <a:pt x="1074" y="1"/>
                  </a:moveTo>
                  <a:cubicBezTo>
                    <a:pt x="1046" y="1"/>
                    <a:pt x="1018" y="6"/>
                    <a:pt x="993" y="18"/>
                  </a:cubicBezTo>
                  <a:cubicBezTo>
                    <a:pt x="913" y="52"/>
                    <a:pt x="819" y="177"/>
                    <a:pt x="778" y="352"/>
                  </a:cubicBezTo>
                  <a:cubicBezTo>
                    <a:pt x="754" y="443"/>
                    <a:pt x="747" y="546"/>
                    <a:pt x="761" y="660"/>
                  </a:cubicBezTo>
                  <a:cubicBezTo>
                    <a:pt x="801" y="992"/>
                    <a:pt x="1027" y="1147"/>
                    <a:pt x="1027" y="1147"/>
                  </a:cubicBezTo>
                  <a:lnTo>
                    <a:pt x="1" y="1904"/>
                  </a:lnTo>
                  <a:cubicBezTo>
                    <a:pt x="1" y="1904"/>
                    <a:pt x="433" y="2838"/>
                    <a:pt x="624" y="3115"/>
                  </a:cubicBezTo>
                  <a:cubicBezTo>
                    <a:pt x="813" y="3391"/>
                    <a:pt x="1004" y="3668"/>
                    <a:pt x="1431" y="3785"/>
                  </a:cubicBezTo>
                  <a:cubicBezTo>
                    <a:pt x="1565" y="3822"/>
                    <a:pt x="1681" y="3833"/>
                    <a:pt x="1785" y="3833"/>
                  </a:cubicBezTo>
                  <a:cubicBezTo>
                    <a:pt x="1930" y="3833"/>
                    <a:pt x="2050" y="3812"/>
                    <a:pt x="2156" y="3812"/>
                  </a:cubicBezTo>
                  <a:cubicBezTo>
                    <a:pt x="2215" y="3812"/>
                    <a:pt x="2270" y="3818"/>
                    <a:pt x="2323" y="3839"/>
                  </a:cubicBezTo>
                  <a:cubicBezTo>
                    <a:pt x="2505" y="3912"/>
                    <a:pt x="3627" y="4220"/>
                    <a:pt x="4254" y="4220"/>
                  </a:cubicBezTo>
                  <a:cubicBezTo>
                    <a:pt x="4369" y="4220"/>
                    <a:pt x="4467" y="4209"/>
                    <a:pt x="4540" y="4185"/>
                  </a:cubicBezTo>
                  <a:cubicBezTo>
                    <a:pt x="4618" y="4159"/>
                    <a:pt x="4714" y="4084"/>
                    <a:pt x="4817" y="3974"/>
                  </a:cubicBezTo>
                  <a:cubicBezTo>
                    <a:pt x="5332" y="3428"/>
                    <a:pt x="6043" y="2058"/>
                    <a:pt x="5757" y="2050"/>
                  </a:cubicBezTo>
                  <a:cubicBezTo>
                    <a:pt x="5732" y="2049"/>
                    <a:pt x="5699" y="2049"/>
                    <a:pt x="5658" y="2049"/>
                  </a:cubicBezTo>
                  <a:cubicBezTo>
                    <a:pt x="5358" y="2049"/>
                    <a:pt x="4654" y="2067"/>
                    <a:pt x="4076" y="2067"/>
                  </a:cubicBezTo>
                  <a:cubicBezTo>
                    <a:pt x="3629" y="2067"/>
                    <a:pt x="3257" y="2056"/>
                    <a:pt x="3202" y="2018"/>
                  </a:cubicBezTo>
                  <a:cubicBezTo>
                    <a:pt x="3068" y="1919"/>
                    <a:pt x="2407" y="1043"/>
                    <a:pt x="2231" y="867"/>
                  </a:cubicBezTo>
                  <a:cubicBezTo>
                    <a:pt x="2057" y="690"/>
                    <a:pt x="1427" y="660"/>
                    <a:pt x="1427" y="660"/>
                  </a:cubicBezTo>
                  <a:cubicBezTo>
                    <a:pt x="1427" y="660"/>
                    <a:pt x="1297" y="441"/>
                    <a:pt x="1291" y="240"/>
                  </a:cubicBezTo>
                  <a:cubicBezTo>
                    <a:pt x="1286" y="81"/>
                    <a:pt x="1178" y="1"/>
                    <a:pt x="1074"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7"/>
            <p:cNvSpPr/>
            <p:nvPr/>
          </p:nvSpPr>
          <p:spPr>
            <a:xfrm>
              <a:off x="2911168" y="4497895"/>
              <a:ext cx="394222" cy="214591"/>
            </a:xfrm>
            <a:custGeom>
              <a:rect b="b" l="l" r="r" t="t"/>
              <a:pathLst>
                <a:path extrusionOk="0" h="4303" w="7905">
                  <a:moveTo>
                    <a:pt x="716" y="0"/>
                  </a:moveTo>
                  <a:cubicBezTo>
                    <a:pt x="703" y="0"/>
                    <a:pt x="690" y="1"/>
                    <a:pt x="680" y="2"/>
                  </a:cubicBezTo>
                  <a:cubicBezTo>
                    <a:pt x="171" y="73"/>
                    <a:pt x="89" y="452"/>
                    <a:pt x="89" y="452"/>
                  </a:cubicBezTo>
                  <a:cubicBezTo>
                    <a:pt x="89" y="452"/>
                    <a:pt x="0" y="1073"/>
                    <a:pt x="32" y="1221"/>
                  </a:cubicBezTo>
                  <a:cubicBezTo>
                    <a:pt x="63" y="1367"/>
                    <a:pt x="168" y="2131"/>
                    <a:pt x="1465" y="2750"/>
                  </a:cubicBezTo>
                  <a:cubicBezTo>
                    <a:pt x="2229" y="3115"/>
                    <a:pt x="2807" y="3182"/>
                    <a:pt x="3200" y="3182"/>
                  </a:cubicBezTo>
                  <a:cubicBezTo>
                    <a:pt x="3424" y="3182"/>
                    <a:pt x="3588" y="3160"/>
                    <a:pt x="3692" y="3160"/>
                  </a:cubicBezTo>
                  <a:cubicBezTo>
                    <a:pt x="3714" y="3160"/>
                    <a:pt x="3734" y="3161"/>
                    <a:pt x="3750" y="3163"/>
                  </a:cubicBezTo>
                  <a:cubicBezTo>
                    <a:pt x="3980" y="3197"/>
                    <a:pt x="4455" y="3343"/>
                    <a:pt x="4472" y="3451"/>
                  </a:cubicBezTo>
                  <a:cubicBezTo>
                    <a:pt x="4489" y="3557"/>
                    <a:pt x="4573" y="3703"/>
                    <a:pt x="4573" y="3703"/>
                  </a:cubicBezTo>
                  <a:cubicBezTo>
                    <a:pt x="4573" y="3703"/>
                    <a:pt x="5395" y="4162"/>
                    <a:pt x="5936" y="4266"/>
                  </a:cubicBezTo>
                  <a:cubicBezTo>
                    <a:pt x="6064" y="4291"/>
                    <a:pt x="6191" y="4302"/>
                    <a:pt x="6315" y="4302"/>
                  </a:cubicBezTo>
                  <a:cubicBezTo>
                    <a:pt x="6721" y="4302"/>
                    <a:pt x="7102" y="4184"/>
                    <a:pt x="7394" y="4020"/>
                  </a:cubicBezTo>
                  <a:cubicBezTo>
                    <a:pt x="7777" y="3806"/>
                    <a:pt x="7903" y="3546"/>
                    <a:pt x="7897" y="3305"/>
                  </a:cubicBezTo>
                  <a:cubicBezTo>
                    <a:pt x="7890" y="3063"/>
                    <a:pt x="7876" y="2607"/>
                    <a:pt x="7876" y="2607"/>
                  </a:cubicBezTo>
                  <a:cubicBezTo>
                    <a:pt x="7876" y="2607"/>
                    <a:pt x="7905" y="2256"/>
                    <a:pt x="7074" y="1931"/>
                  </a:cubicBezTo>
                  <a:cubicBezTo>
                    <a:pt x="6261" y="1613"/>
                    <a:pt x="1392" y="0"/>
                    <a:pt x="7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7"/>
            <p:cNvSpPr/>
            <p:nvPr/>
          </p:nvSpPr>
          <p:spPr>
            <a:xfrm>
              <a:off x="3180413" y="4323153"/>
              <a:ext cx="345300" cy="227607"/>
            </a:xfrm>
            <a:custGeom>
              <a:rect b="b" l="l" r="r" t="t"/>
              <a:pathLst>
                <a:path extrusionOk="0" h="4564" w="6924">
                  <a:moveTo>
                    <a:pt x="1482" y="0"/>
                  </a:moveTo>
                  <a:cubicBezTo>
                    <a:pt x="1451" y="0"/>
                    <a:pt x="1421" y="3"/>
                    <a:pt x="1392" y="9"/>
                  </a:cubicBezTo>
                  <a:cubicBezTo>
                    <a:pt x="1371" y="12"/>
                    <a:pt x="1351" y="18"/>
                    <a:pt x="1329" y="22"/>
                  </a:cubicBezTo>
                  <a:cubicBezTo>
                    <a:pt x="882" y="141"/>
                    <a:pt x="351" y="648"/>
                    <a:pt x="305" y="707"/>
                  </a:cubicBezTo>
                  <a:cubicBezTo>
                    <a:pt x="274" y="745"/>
                    <a:pt x="94" y="1155"/>
                    <a:pt x="34" y="1490"/>
                  </a:cubicBezTo>
                  <a:cubicBezTo>
                    <a:pt x="0" y="1674"/>
                    <a:pt x="3" y="1839"/>
                    <a:pt x="88" y="1904"/>
                  </a:cubicBezTo>
                  <a:cubicBezTo>
                    <a:pt x="326" y="2088"/>
                    <a:pt x="1402" y="2600"/>
                    <a:pt x="1857" y="2687"/>
                  </a:cubicBezTo>
                  <a:cubicBezTo>
                    <a:pt x="2315" y="2773"/>
                    <a:pt x="3086" y="2890"/>
                    <a:pt x="3280" y="2945"/>
                  </a:cubicBezTo>
                  <a:cubicBezTo>
                    <a:pt x="3354" y="2968"/>
                    <a:pt x="3426" y="3020"/>
                    <a:pt x="3501" y="3086"/>
                  </a:cubicBezTo>
                  <a:cubicBezTo>
                    <a:pt x="3618" y="3196"/>
                    <a:pt x="3740" y="3339"/>
                    <a:pt x="3880" y="3451"/>
                  </a:cubicBezTo>
                  <a:cubicBezTo>
                    <a:pt x="4107" y="3637"/>
                    <a:pt x="4424" y="4434"/>
                    <a:pt x="5366" y="4546"/>
                  </a:cubicBezTo>
                  <a:cubicBezTo>
                    <a:pt x="5467" y="4558"/>
                    <a:pt x="5563" y="4564"/>
                    <a:pt x="5654" y="4564"/>
                  </a:cubicBezTo>
                  <a:cubicBezTo>
                    <a:pt x="6404" y="4564"/>
                    <a:pt x="6784" y="4183"/>
                    <a:pt x="6850" y="3966"/>
                  </a:cubicBezTo>
                  <a:cubicBezTo>
                    <a:pt x="6924" y="3722"/>
                    <a:pt x="6910" y="3277"/>
                    <a:pt x="6821" y="3008"/>
                  </a:cubicBezTo>
                  <a:cubicBezTo>
                    <a:pt x="6807" y="2965"/>
                    <a:pt x="6787" y="2923"/>
                    <a:pt x="6765" y="2885"/>
                  </a:cubicBezTo>
                  <a:cubicBezTo>
                    <a:pt x="6647" y="2682"/>
                    <a:pt x="6442" y="2545"/>
                    <a:pt x="6442" y="2545"/>
                  </a:cubicBezTo>
                  <a:cubicBezTo>
                    <a:pt x="6442" y="2545"/>
                    <a:pt x="4996" y="1781"/>
                    <a:pt x="3898" y="1213"/>
                  </a:cubicBezTo>
                  <a:cubicBezTo>
                    <a:pt x="3281" y="891"/>
                    <a:pt x="2775" y="630"/>
                    <a:pt x="2701" y="604"/>
                  </a:cubicBezTo>
                  <a:cubicBezTo>
                    <a:pt x="2531" y="541"/>
                    <a:pt x="2041" y="98"/>
                    <a:pt x="1617" y="15"/>
                  </a:cubicBezTo>
                  <a:cubicBezTo>
                    <a:pt x="1571" y="6"/>
                    <a:pt x="1525" y="0"/>
                    <a:pt x="1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7"/>
            <p:cNvSpPr/>
            <p:nvPr/>
          </p:nvSpPr>
          <p:spPr>
            <a:xfrm>
              <a:off x="2915607" y="4476102"/>
              <a:ext cx="387191" cy="199530"/>
            </a:xfrm>
            <a:custGeom>
              <a:rect b="b" l="l" r="r" t="t"/>
              <a:pathLst>
                <a:path extrusionOk="0" h="4001" w="7764">
                  <a:moveTo>
                    <a:pt x="5293" y="1"/>
                  </a:moveTo>
                  <a:cubicBezTo>
                    <a:pt x="5113" y="1"/>
                    <a:pt x="4934" y="14"/>
                    <a:pt x="4763" y="46"/>
                  </a:cubicBezTo>
                  <a:cubicBezTo>
                    <a:pt x="4106" y="167"/>
                    <a:pt x="3364" y="292"/>
                    <a:pt x="2773" y="292"/>
                  </a:cubicBezTo>
                  <a:cubicBezTo>
                    <a:pt x="2592" y="292"/>
                    <a:pt x="2426" y="280"/>
                    <a:pt x="2280" y="253"/>
                  </a:cubicBezTo>
                  <a:cubicBezTo>
                    <a:pt x="2280" y="253"/>
                    <a:pt x="1352" y="167"/>
                    <a:pt x="876" y="167"/>
                  </a:cubicBezTo>
                  <a:cubicBezTo>
                    <a:pt x="767" y="167"/>
                    <a:pt x="682" y="171"/>
                    <a:pt x="637" y="183"/>
                  </a:cubicBezTo>
                  <a:cubicBezTo>
                    <a:pt x="397" y="244"/>
                    <a:pt x="0" y="441"/>
                    <a:pt x="53" y="1278"/>
                  </a:cubicBezTo>
                  <a:cubicBezTo>
                    <a:pt x="105" y="2113"/>
                    <a:pt x="751" y="2561"/>
                    <a:pt x="1451" y="2833"/>
                  </a:cubicBezTo>
                  <a:cubicBezTo>
                    <a:pt x="1982" y="3041"/>
                    <a:pt x="2072" y="3097"/>
                    <a:pt x="3180" y="3265"/>
                  </a:cubicBezTo>
                  <a:cubicBezTo>
                    <a:pt x="3574" y="3325"/>
                    <a:pt x="4132" y="3405"/>
                    <a:pt x="4480" y="3522"/>
                  </a:cubicBezTo>
                  <a:cubicBezTo>
                    <a:pt x="5100" y="3730"/>
                    <a:pt x="5460" y="3988"/>
                    <a:pt x="5904" y="3988"/>
                  </a:cubicBezTo>
                  <a:cubicBezTo>
                    <a:pt x="5909" y="3988"/>
                    <a:pt x="5914" y="3988"/>
                    <a:pt x="5919" y="3988"/>
                  </a:cubicBezTo>
                  <a:cubicBezTo>
                    <a:pt x="6499" y="3982"/>
                    <a:pt x="7136" y="4000"/>
                    <a:pt x="7450" y="3471"/>
                  </a:cubicBezTo>
                  <a:cubicBezTo>
                    <a:pt x="7764" y="2941"/>
                    <a:pt x="7641" y="2779"/>
                    <a:pt x="7625" y="2187"/>
                  </a:cubicBezTo>
                  <a:cubicBezTo>
                    <a:pt x="7593" y="870"/>
                    <a:pt x="7493" y="682"/>
                    <a:pt x="7039" y="403"/>
                  </a:cubicBezTo>
                  <a:cubicBezTo>
                    <a:pt x="6742" y="219"/>
                    <a:pt x="6011" y="1"/>
                    <a:pt x="52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7"/>
            <p:cNvSpPr/>
            <p:nvPr/>
          </p:nvSpPr>
          <p:spPr>
            <a:xfrm>
              <a:off x="3175725" y="4319562"/>
              <a:ext cx="342806" cy="197236"/>
            </a:xfrm>
            <a:custGeom>
              <a:rect b="b" l="l" r="r" t="t"/>
              <a:pathLst>
                <a:path extrusionOk="0" h="3955" w="6874">
                  <a:moveTo>
                    <a:pt x="4144" y="0"/>
                  </a:moveTo>
                  <a:cubicBezTo>
                    <a:pt x="4140" y="0"/>
                    <a:pt x="4136" y="0"/>
                    <a:pt x="4132" y="1"/>
                  </a:cubicBezTo>
                  <a:cubicBezTo>
                    <a:pt x="4127" y="0"/>
                    <a:pt x="4122" y="0"/>
                    <a:pt x="4117" y="0"/>
                  </a:cubicBezTo>
                  <a:cubicBezTo>
                    <a:pt x="3892" y="0"/>
                    <a:pt x="3754" y="164"/>
                    <a:pt x="3472" y="181"/>
                  </a:cubicBezTo>
                  <a:cubicBezTo>
                    <a:pt x="3456" y="181"/>
                    <a:pt x="3435" y="181"/>
                    <a:pt x="3409" y="181"/>
                  </a:cubicBezTo>
                  <a:cubicBezTo>
                    <a:pt x="3396" y="181"/>
                    <a:pt x="3381" y="181"/>
                    <a:pt x="3366" y="181"/>
                  </a:cubicBezTo>
                  <a:cubicBezTo>
                    <a:pt x="3069" y="165"/>
                    <a:pt x="2366" y="85"/>
                    <a:pt x="1729" y="85"/>
                  </a:cubicBezTo>
                  <a:cubicBezTo>
                    <a:pt x="1723" y="85"/>
                    <a:pt x="1717" y="85"/>
                    <a:pt x="1711" y="85"/>
                  </a:cubicBezTo>
                  <a:cubicBezTo>
                    <a:pt x="1612" y="87"/>
                    <a:pt x="1516" y="88"/>
                    <a:pt x="1423" y="94"/>
                  </a:cubicBezTo>
                  <a:cubicBezTo>
                    <a:pt x="1088" y="111"/>
                    <a:pt x="797" y="161"/>
                    <a:pt x="625" y="268"/>
                  </a:cubicBezTo>
                  <a:cubicBezTo>
                    <a:pt x="171" y="548"/>
                    <a:pt x="0" y="1147"/>
                    <a:pt x="128" y="1562"/>
                  </a:cubicBezTo>
                  <a:cubicBezTo>
                    <a:pt x="164" y="1682"/>
                    <a:pt x="223" y="1785"/>
                    <a:pt x="310" y="1862"/>
                  </a:cubicBezTo>
                  <a:cubicBezTo>
                    <a:pt x="694" y="2203"/>
                    <a:pt x="2580" y="2517"/>
                    <a:pt x="3261" y="2689"/>
                  </a:cubicBezTo>
                  <a:cubicBezTo>
                    <a:pt x="3375" y="2717"/>
                    <a:pt x="3481" y="2762"/>
                    <a:pt x="3583" y="2817"/>
                  </a:cubicBezTo>
                  <a:cubicBezTo>
                    <a:pt x="4087" y="3086"/>
                    <a:pt x="4478" y="3623"/>
                    <a:pt x="5175" y="3869"/>
                  </a:cubicBezTo>
                  <a:cubicBezTo>
                    <a:pt x="5345" y="3930"/>
                    <a:pt x="5512" y="3955"/>
                    <a:pt x="5670" y="3955"/>
                  </a:cubicBezTo>
                  <a:cubicBezTo>
                    <a:pt x="6287" y="3955"/>
                    <a:pt x="6773" y="3574"/>
                    <a:pt x="6825" y="3435"/>
                  </a:cubicBezTo>
                  <a:cubicBezTo>
                    <a:pt x="6862" y="3334"/>
                    <a:pt x="6873" y="3198"/>
                    <a:pt x="6859" y="2957"/>
                  </a:cubicBezTo>
                  <a:cubicBezTo>
                    <a:pt x="6849" y="2785"/>
                    <a:pt x="6824" y="2560"/>
                    <a:pt x="6789" y="2257"/>
                  </a:cubicBezTo>
                  <a:cubicBezTo>
                    <a:pt x="6718" y="1650"/>
                    <a:pt x="6710" y="1483"/>
                    <a:pt x="6536" y="1125"/>
                  </a:cubicBezTo>
                  <a:cubicBezTo>
                    <a:pt x="6502" y="1056"/>
                    <a:pt x="6461" y="977"/>
                    <a:pt x="6413" y="887"/>
                  </a:cubicBezTo>
                  <a:cubicBezTo>
                    <a:pt x="6221" y="528"/>
                    <a:pt x="4492" y="59"/>
                    <a:pt x="4207" y="8"/>
                  </a:cubicBezTo>
                  <a:cubicBezTo>
                    <a:pt x="4186" y="3"/>
                    <a:pt x="4164" y="0"/>
                    <a:pt x="4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7"/>
            <p:cNvSpPr/>
            <p:nvPr/>
          </p:nvSpPr>
          <p:spPr>
            <a:xfrm>
              <a:off x="3087107" y="4476551"/>
              <a:ext cx="207659" cy="102283"/>
            </a:xfrm>
            <a:custGeom>
              <a:rect b="b" l="l" r="r" t="t"/>
              <a:pathLst>
                <a:path extrusionOk="0" h="2051" w="4164">
                  <a:moveTo>
                    <a:pt x="1952" y="1"/>
                  </a:moveTo>
                  <a:cubicBezTo>
                    <a:pt x="1502" y="1"/>
                    <a:pt x="1028" y="92"/>
                    <a:pt x="579" y="324"/>
                  </a:cubicBezTo>
                  <a:cubicBezTo>
                    <a:pt x="579" y="324"/>
                    <a:pt x="1" y="927"/>
                    <a:pt x="921" y="1469"/>
                  </a:cubicBezTo>
                  <a:cubicBezTo>
                    <a:pt x="1595" y="1865"/>
                    <a:pt x="2262" y="2050"/>
                    <a:pt x="2801" y="2050"/>
                  </a:cubicBezTo>
                  <a:cubicBezTo>
                    <a:pt x="2997" y="2050"/>
                    <a:pt x="3176" y="2026"/>
                    <a:pt x="3333" y="1978"/>
                  </a:cubicBezTo>
                  <a:cubicBezTo>
                    <a:pt x="3920" y="1796"/>
                    <a:pt x="4163" y="1598"/>
                    <a:pt x="4063" y="930"/>
                  </a:cubicBezTo>
                  <a:cubicBezTo>
                    <a:pt x="4005" y="551"/>
                    <a:pt x="3053" y="1"/>
                    <a:pt x="1952" y="1"/>
                  </a:cubicBezTo>
                  <a:close/>
                </a:path>
              </a:pathLst>
            </a:custGeom>
            <a:solidFill>
              <a:srgbClr val="312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7"/>
            <p:cNvSpPr/>
            <p:nvPr/>
          </p:nvSpPr>
          <p:spPr>
            <a:xfrm>
              <a:off x="3334360" y="4326793"/>
              <a:ext cx="170406" cy="98094"/>
            </a:xfrm>
            <a:custGeom>
              <a:rect b="b" l="l" r="r" t="t"/>
              <a:pathLst>
                <a:path extrusionOk="0" h="1967" w="3417">
                  <a:moveTo>
                    <a:pt x="789" y="1"/>
                  </a:moveTo>
                  <a:cubicBezTo>
                    <a:pt x="665" y="1"/>
                    <a:pt x="617" y="16"/>
                    <a:pt x="617" y="16"/>
                  </a:cubicBezTo>
                  <a:cubicBezTo>
                    <a:pt x="142" y="154"/>
                    <a:pt x="0" y="619"/>
                    <a:pt x="257" y="851"/>
                  </a:cubicBezTo>
                  <a:cubicBezTo>
                    <a:pt x="514" y="1083"/>
                    <a:pt x="842" y="1391"/>
                    <a:pt x="1751" y="1775"/>
                  </a:cubicBezTo>
                  <a:cubicBezTo>
                    <a:pt x="2070" y="1911"/>
                    <a:pt x="2344" y="1967"/>
                    <a:pt x="2569" y="1967"/>
                  </a:cubicBezTo>
                  <a:cubicBezTo>
                    <a:pt x="2986" y="1967"/>
                    <a:pt x="3237" y="1774"/>
                    <a:pt x="3308" y="1537"/>
                  </a:cubicBezTo>
                  <a:cubicBezTo>
                    <a:pt x="3417" y="1169"/>
                    <a:pt x="3334" y="934"/>
                    <a:pt x="3101" y="715"/>
                  </a:cubicBezTo>
                  <a:cubicBezTo>
                    <a:pt x="2869" y="497"/>
                    <a:pt x="2539" y="325"/>
                    <a:pt x="1700" y="132"/>
                  </a:cubicBezTo>
                  <a:cubicBezTo>
                    <a:pt x="1231" y="25"/>
                    <a:pt x="948"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7"/>
            <p:cNvSpPr/>
            <p:nvPr/>
          </p:nvSpPr>
          <p:spPr>
            <a:xfrm>
              <a:off x="3277658" y="3096813"/>
              <a:ext cx="285256" cy="1314424"/>
            </a:xfrm>
            <a:custGeom>
              <a:rect b="b" l="l" r="r" t="t"/>
              <a:pathLst>
                <a:path extrusionOk="0" h="26357" w="5720">
                  <a:moveTo>
                    <a:pt x="953" y="14730"/>
                  </a:moveTo>
                  <a:cubicBezTo>
                    <a:pt x="1479" y="16678"/>
                    <a:pt x="1364" y="24533"/>
                    <a:pt x="1364" y="24533"/>
                  </a:cubicBezTo>
                  <a:cubicBezTo>
                    <a:pt x="1364" y="24533"/>
                    <a:pt x="1325" y="24593"/>
                    <a:pt x="1322" y="24700"/>
                  </a:cubicBezTo>
                  <a:cubicBezTo>
                    <a:pt x="1314" y="24890"/>
                    <a:pt x="1416" y="25235"/>
                    <a:pt x="2036" y="25672"/>
                  </a:cubicBezTo>
                  <a:cubicBezTo>
                    <a:pt x="3006" y="26356"/>
                    <a:pt x="4162" y="26098"/>
                    <a:pt x="4489" y="25807"/>
                  </a:cubicBezTo>
                  <a:cubicBezTo>
                    <a:pt x="4488" y="25756"/>
                    <a:pt x="4489" y="25702"/>
                    <a:pt x="4492" y="25646"/>
                  </a:cubicBezTo>
                  <a:cubicBezTo>
                    <a:pt x="4534" y="24536"/>
                    <a:pt x="5049" y="20105"/>
                    <a:pt x="5057" y="17267"/>
                  </a:cubicBezTo>
                  <a:cubicBezTo>
                    <a:pt x="5065" y="14281"/>
                    <a:pt x="3912" y="13551"/>
                    <a:pt x="4566" y="9877"/>
                  </a:cubicBezTo>
                  <a:cubicBezTo>
                    <a:pt x="4635" y="9490"/>
                    <a:pt x="4655" y="9121"/>
                    <a:pt x="4765" y="8799"/>
                  </a:cubicBezTo>
                  <a:cubicBezTo>
                    <a:pt x="5200" y="7499"/>
                    <a:pt x="5720" y="6683"/>
                    <a:pt x="5663" y="4592"/>
                  </a:cubicBezTo>
                  <a:cubicBezTo>
                    <a:pt x="5661" y="4531"/>
                    <a:pt x="5658" y="4468"/>
                    <a:pt x="5655" y="4403"/>
                  </a:cubicBezTo>
                  <a:cubicBezTo>
                    <a:pt x="5643" y="4114"/>
                    <a:pt x="5620" y="3801"/>
                    <a:pt x="5586" y="3460"/>
                  </a:cubicBezTo>
                  <a:cubicBezTo>
                    <a:pt x="5578" y="3389"/>
                    <a:pt x="5571" y="3319"/>
                    <a:pt x="5561" y="3245"/>
                  </a:cubicBezTo>
                  <a:cubicBezTo>
                    <a:pt x="5543" y="3082"/>
                    <a:pt x="5521" y="2911"/>
                    <a:pt x="5497" y="2734"/>
                  </a:cubicBezTo>
                  <a:cubicBezTo>
                    <a:pt x="5125" y="39"/>
                    <a:pt x="3226" y="1"/>
                    <a:pt x="3226" y="1"/>
                  </a:cubicBezTo>
                  <a:cubicBezTo>
                    <a:pt x="3226" y="1"/>
                    <a:pt x="195" y="1566"/>
                    <a:pt x="22" y="4857"/>
                  </a:cubicBezTo>
                  <a:cubicBezTo>
                    <a:pt x="19" y="4894"/>
                    <a:pt x="18" y="4931"/>
                    <a:pt x="16" y="4967"/>
                  </a:cubicBezTo>
                  <a:cubicBezTo>
                    <a:pt x="8" y="5192"/>
                    <a:pt x="5" y="5421"/>
                    <a:pt x="4" y="5655"/>
                  </a:cubicBezTo>
                  <a:cubicBezTo>
                    <a:pt x="2" y="5712"/>
                    <a:pt x="2" y="5769"/>
                    <a:pt x="2" y="5826"/>
                  </a:cubicBezTo>
                  <a:cubicBezTo>
                    <a:pt x="1" y="6038"/>
                    <a:pt x="2" y="6252"/>
                    <a:pt x="5" y="6469"/>
                  </a:cubicBezTo>
                  <a:lnTo>
                    <a:pt x="10" y="6630"/>
                  </a:lnTo>
                  <a:cubicBezTo>
                    <a:pt x="70" y="9676"/>
                    <a:pt x="510" y="13089"/>
                    <a:pt x="953" y="147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7"/>
            <p:cNvSpPr/>
            <p:nvPr/>
          </p:nvSpPr>
          <p:spPr>
            <a:xfrm>
              <a:off x="3035443" y="3228918"/>
              <a:ext cx="374773" cy="1355666"/>
            </a:xfrm>
            <a:custGeom>
              <a:rect b="b" l="l" r="r" t="t"/>
              <a:pathLst>
                <a:path extrusionOk="0" h="27184" w="7515">
                  <a:moveTo>
                    <a:pt x="7511" y="3357"/>
                  </a:moveTo>
                  <a:cubicBezTo>
                    <a:pt x="7511" y="3406"/>
                    <a:pt x="7508" y="3454"/>
                    <a:pt x="7507" y="3501"/>
                  </a:cubicBezTo>
                  <a:cubicBezTo>
                    <a:pt x="7500" y="3791"/>
                    <a:pt x="7479" y="4092"/>
                    <a:pt x="7439" y="4404"/>
                  </a:cubicBezTo>
                  <a:cubicBezTo>
                    <a:pt x="7148" y="6753"/>
                    <a:pt x="5898" y="7056"/>
                    <a:pt x="5716" y="8937"/>
                  </a:cubicBezTo>
                  <a:cubicBezTo>
                    <a:pt x="5531" y="10819"/>
                    <a:pt x="4844" y="13200"/>
                    <a:pt x="5213" y="15369"/>
                  </a:cubicBezTo>
                  <a:cubicBezTo>
                    <a:pt x="5585" y="17536"/>
                    <a:pt x="5333" y="26427"/>
                    <a:pt x="5333" y="26427"/>
                  </a:cubicBezTo>
                  <a:cubicBezTo>
                    <a:pt x="5333" y="26427"/>
                    <a:pt x="5079" y="27184"/>
                    <a:pt x="3307" y="26930"/>
                  </a:cubicBezTo>
                  <a:cubicBezTo>
                    <a:pt x="2586" y="26828"/>
                    <a:pt x="2154" y="26636"/>
                    <a:pt x="1886" y="26419"/>
                  </a:cubicBezTo>
                  <a:cubicBezTo>
                    <a:pt x="1821" y="26368"/>
                    <a:pt x="1769" y="26314"/>
                    <a:pt x="1723" y="26261"/>
                  </a:cubicBezTo>
                  <a:cubicBezTo>
                    <a:pt x="1488" y="25991"/>
                    <a:pt x="1461" y="25713"/>
                    <a:pt x="1426" y="25550"/>
                  </a:cubicBezTo>
                  <a:cubicBezTo>
                    <a:pt x="1360" y="25222"/>
                    <a:pt x="1258" y="13675"/>
                    <a:pt x="1009" y="11960"/>
                  </a:cubicBezTo>
                  <a:cubicBezTo>
                    <a:pt x="769" y="10302"/>
                    <a:pt x="0" y="5981"/>
                    <a:pt x="309" y="3112"/>
                  </a:cubicBezTo>
                  <a:cubicBezTo>
                    <a:pt x="315" y="3055"/>
                    <a:pt x="323" y="3000"/>
                    <a:pt x="331" y="2946"/>
                  </a:cubicBezTo>
                  <a:cubicBezTo>
                    <a:pt x="334" y="2908"/>
                    <a:pt x="338" y="2871"/>
                    <a:pt x="345" y="2834"/>
                  </a:cubicBezTo>
                  <a:cubicBezTo>
                    <a:pt x="374" y="2625"/>
                    <a:pt x="432" y="2432"/>
                    <a:pt x="515" y="2254"/>
                  </a:cubicBezTo>
                  <a:cubicBezTo>
                    <a:pt x="534" y="2214"/>
                    <a:pt x="555" y="2174"/>
                    <a:pt x="577" y="2134"/>
                  </a:cubicBezTo>
                  <a:cubicBezTo>
                    <a:pt x="1752" y="0"/>
                    <a:pt x="6659" y="156"/>
                    <a:pt x="7051" y="300"/>
                  </a:cubicBezTo>
                  <a:cubicBezTo>
                    <a:pt x="7051" y="300"/>
                    <a:pt x="7388" y="1174"/>
                    <a:pt x="7485" y="2515"/>
                  </a:cubicBezTo>
                  <a:cubicBezTo>
                    <a:pt x="7490" y="2563"/>
                    <a:pt x="7493" y="2612"/>
                    <a:pt x="7496" y="2663"/>
                  </a:cubicBezTo>
                  <a:cubicBezTo>
                    <a:pt x="7508" y="2881"/>
                    <a:pt x="7514" y="3114"/>
                    <a:pt x="7511" y="335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7"/>
            <p:cNvSpPr/>
            <p:nvPr/>
          </p:nvSpPr>
          <p:spPr>
            <a:xfrm>
              <a:off x="3444721" y="3363864"/>
              <a:ext cx="110711" cy="75802"/>
            </a:xfrm>
            <a:custGeom>
              <a:rect b="b" l="l" r="r" t="t"/>
              <a:pathLst>
                <a:path extrusionOk="0" h="1520" w="2220">
                  <a:moveTo>
                    <a:pt x="2207" y="0"/>
                  </a:moveTo>
                  <a:lnTo>
                    <a:pt x="1108" y="666"/>
                  </a:lnTo>
                  <a:lnTo>
                    <a:pt x="1" y="1065"/>
                  </a:lnTo>
                  <a:lnTo>
                    <a:pt x="15" y="1520"/>
                  </a:lnTo>
                  <a:lnTo>
                    <a:pt x="1079" y="1146"/>
                  </a:lnTo>
                  <a:lnTo>
                    <a:pt x="2219" y="383"/>
                  </a:lnTo>
                  <a:lnTo>
                    <a:pt x="22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7"/>
            <p:cNvSpPr/>
            <p:nvPr/>
          </p:nvSpPr>
          <p:spPr>
            <a:xfrm>
              <a:off x="3205547" y="3442159"/>
              <a:ext cx="160332" cy="42190"/>
            </a:xfrm>
            <a:custGeom>
              <a:rect b="b" l="l" r="r" t="t"/>
              <a:pathLst>
                <a:path extrusionOk="0" h="846" w="3215">
                  <a:moveTo>
                    <a:pt x="3177" y="1"/>
                  </a:moveTo>
                  <a:cubicBezTo>
                    <a:pt x="2599" y="221"/>
                    <a:pt x="482" y="325"/>
                    <a:pt x="482" y="325"/>
                  </a:cubicBezTo>
                  <a:lnTo>
                    <a:pt x="1" y="341"/>
                  </a:lnTo>
                  <a:lnTo>
                    <a:pt x="16" y="845"/>
                  </a:lnTo>
                  <a:cubicBezTo>
                    <a:pt x="16" y="845"/>
                    <a:pt x="387" y="815"/>
                    <a:pt x="832" y="815"/>
                  </a:cubicBezTo>
                  <a:cubicBezTo>
                    <a:pt x="862" y="815"/>
                    <a:pt x="893" y="816"/>
                    <a:pt x="924" y="816"/>
                  </a:cubicBezTo>
                  <a:cubicBezTo>
                    <a:pt x="928" y="816"/>
                    <a:pt x="933" y="816"/>
                    <a:pt x="938" y="816"/>
                  </a:cubicBezTo>
                  <a:cubicBezTo>
                    <a:pt x="1443" y="816"/>
                    <a:pt x="3214" y="504"/>
                    <a:pt x="3214" y="504"/>
                  </a:cubicBezTo>
                  <a:lnTo>
                    <a:pt x="3205" y="242"/>
                  </a:lnTo>
                  <a:lnTo>
                    <a:pt x="31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7"/>
            <p:cNvSpPr/>
            <p:nvPr/>
          </p:nvSpPr>
          <p:spPr>
            <a:xfrm>
              <a:off x="3035792" y="2349719"/>
              <a:ext cx="617141" cy="1059937"/>
            </a:xfrm>
            <a:custGeom>
              <a:rect b="b" l="l" r="r" t="t"/>
              <a:pathLst>
                <a:path extrusionOk="0" h="21254" w="12375">
                  <a:moveTo>
                    <a:pt x="9596" y="1"/>
                  </a:moveTo>
                  <a:cubicBezTo>
                    <a:pt x="9113" y="1"/>
                    <a:pt x="8693" y="46"/>
                    <a:pt x="8693" y="46"/>
                  </a:cubicBezTo>
                  <a:lnTo>
                    <a:pt x="5472" y="930"/>
                  </a:lnTo>
                  <a:cubicBezTo>
                    <a:pt x="5472" y="930"/>
                    <a:pt x="1476" y="2433"/>
                    <a:pt x="911" y="3311"/>
                  </a:cubicBezTo>
                  <a:cubicBezTo>
                    <a:pt x="522" y="3917"/>
                    <a:pt x="570" y="6243"/>
                    <a:pt x="604" y="8856"/>
                  </a:cubicBezTo>
                  <a:cubicBezTo>
                    <a:pt x="610" y="9433"/>
                    <a:pt x="616" y="10024"/>
                    <a:pt x="618" y="10613"/>
                  </a:cubicBezTo>
                  <a:cubicBezTo>
                    <a:pt x="619" y="10630"/>
                    <a:pt x="618" y="10648"/>
                    <a:pt x="618" y="10665"/>
                  </a:cubicBezTo>
                  <a:cubicBezTo>
                    <a:pt x="618" y="10932"/>
                    <a:pt x="619" y="11196"/>
                    <a:pt x="616" y="11461"/>
                  </a:cubicBezTo>
                  <a:cubicBezTo>
                    <a:pt x="616" y="11473"/>
                    <a:pt x="615" y="11487"/>
                    <a:pt x="615" y="11501"/>
                  </a:cubicBezTo>
                  <a:cubicBezTo>
                    <a:pt x="615" y="11647"/>
                    <a:pt x="613" y="11794"/>
                    <a:pt x="610" y="11939"/>
                  </a:cubicBezTo>
                  <a:cubicBezTo>
                    <a:pt x="608" y="12097"/>
                    <a:pt x="602" y="12256"/>
                    <a:pt x="599" y="12413"/>
                  </a:cubicBezTo>
                  <a:cubicBezTo>
                    <a:pt x="591" y="12724"/>
                    <a:pt x="579" y="13034"/>
                    <a:pt x="562" y="13346"/>
                  </a:cubicBezTo>
                  <a:cubicBezTo>
                    <a:pt x="538" y="13782"/>
                    <a:pt x="508" y="14217"/>
                    <a:pt x="473" y="14648"/>
                  </a:cubicBezTo>
                  <a:cubicBezTo>
                    <a:pt x="465" y="14749"/>
                    <a:pt x="456" y="14851"/>
                    <a:pt x="447" y="14952"/>
                  </a:cubicBezTo>
                  <a:cubicBezTo>
                    <a:pt x="438" y="15059"/>
                    <a:pt x="427" y="15163"/>
                    <a:pt x="418" y="15269"/>
                  </a:cubicBezTo>
                  <a:cubicBezTo>
                    <a:pt x="408" y="15372"/>
                    <a:pt x="399" y="15475"/>
                    <a:pt x="387" y="15580"/>
                  </a:cubicBezTo>
                  <a:cubicBezTo>
                    <a:pt x="319" y="16264"/>
                    <a:pt x="242" y="16921"/>
                    <a:pt x="164" y="17524"/>
                  </a:cubicBezTo>
                  <a:cubicBezTo>
                    <a:pt x="133" y="17753"/>
                    <a:pt x="98" y="17989"/>
                    <a:pt x="73" y="18223"/>
                  </a:cubicBezTo>
                  <a:cubicBezTo>
                    <a:pt x="8" y="18824"/>
                    <a:pt x="1" y="19435"/>
                    <a:pt x="244" y="19992"/>
                  </a:cubicBezTo>
                  <a:cubicBezTo>
                    <a:pt x="275" y="20062"/>
                    <a:pt x="310" y="20125"/>
                    <a:pt x="347" y="20182"/>
                  </a:cubicBezTo>
                  <a:cubicBezTo>
                    <a:pt x="376" y="20225"/>
                    <a:pt x="405" y="20264"/>
                    <a:pt x="439" y="20301"/>
                  </a:cubicBezTo>
                  <a:cubicBezTo>
                    <a:pt x="708" y="20601"/>
                    <a:pt x="1096" y="20688"/>
                    <a:pt x="1508" y="20845"/>
                  </a:cubicBezTo>
                  <a:cubicBezTo>
                    <a:pt x="2428" y="21196"/>
                    <a:pt x="3386" y="21154"/>
                    <a:pt x="4354" y="21217"/>
                  </a:cubicBezTo>
                  <a:cubicBezTo>
                    <a:pt x="4689" y="21241"/>
                    <a:pt x="5026" y="21253"/>
                    <a:pt x="5364" y="21253"/>
                  </a:cubicBezTo>
                  <a:cubicBezTo>
                    <a:pt x="6175" y="21253"/>
                    <a:pt x="6989" y="21181"/>
                    <a:pt x="7779" y="21008"/>
                  </a:cubicBezTo>
                  <a:cubicBezTo>
                    <a:pt x="8676" y="20811"/>
                    <a:pt x="9710" y="19975"/>
                    <a:pt x="10261" y="19186"/>
                  </a:cubicBezTo>
                  <a:cubicBezTo>
                    <a:pt x="10537" y="18399"/>
                    <a:pt x="10504" y="16037"/>
                    <a:pt x="10494" y="14008"/>
                  </a:cubicBezTo>
                  <a:cubicBezTo>
                    <a:pt x="10485" y="11979"/>
                    <a:pt x="10707" y="10393"/>
                    <a:pt x="11540" y="7341"/>
                  </a:cubicBezTo>
                  <a:cubicBezTo>
                    <a:pt x="12374" y="4290"/>
                    <a:pt x="12220" y="3891"/>
                    <a:pt x="12179" y="2542"/>
                  </a:cubicBezTo>
                  <a:cubicBezTo>
                    <a:pt x="12137" y="1190"/>
                    <a:pt x="11357" y="418"/>
                    <a:pt x="10744" y="153"/>
                  </a:cubicBezTo>
                  <a:cubicBezTo>
                    <a:pt x="10462" y="33"/>
                    <a:pt x="10007" y="1"/>
                    <a:pt x="9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7"/>
            <p:cNvSpPr/>
            <p:nvPr/>
          </p:nvSpPr>
          <p:spPr>
            <a:xfrm>
              <a:off x="3035792" y="2675417"/>
              <a:ext cx="184220" cy="686710"/>
            </a:xfrm>
            <a:custGeom>
              <a:rect b="b" l="l" r="r" t="t"/>
              <a:pathLst>
                <a:path extrusionOk="0" h="13770" w="3694">
                  <a:moveTo>
                    <a:pt x="2653" y="0"/>
                  </a:moveTo>
                  <a:cubicBezTo>
                    <a:pt x="2171" y="0"/>
                    <a:pt x="1867" y="652"/>
                    <a:pt x="1867" y="652"/>
                  </a:cubicBezTo>
                  <a:cubicBezTo>
                    <a:pt x="1867" y="652"/>
                    <a:pt x="1157" y="1478"/>
                    <a:pt x="604" y="2325"/>
                  </a:cubicBezTo>
                  <a:cubicBezTo>
                    <a:pt x="610" y="2902"/>
                    <a:pt x="616" y="3491"/>
                    <a:pt x="619" y="4081"/>
                  </a:cubicBezTo>
                  <a:cubicBezTo>
                    <a:pt x="619" y="4099"/>
                    <a:pt x="618" y="4117"/>
                    <a:pt x="619" y="4134"/>
                  </a:cubicBezTo>
                  <a:cubicBezTo>
                    <a:pt x="618" y="4205"/>
                    <a:pt x="618" y="4274"/>
                    <a:pt x="618" y="4347"/>
                  </a:cubicBezTo>
                  <a:cubicBezTo>
                    <a:pt x="616" y="4542"/>
                    <a:pt x="618" y="4734"/>
                    <a:pt x="616" y="4928"/>
                  </a:cubicBezTo>
                  <a:cubicBezTo>
                    <a:pt x="616" y="4942"/>
                    <a:pt x="615" y="4956"/>
                    <a:pt x="615" y="4970"/>
                  </a:cubicBezTo>
                  <a:cubicBezTo>
                    <a:pt x="615" y="5116"/>
                    <a:pt x="613" y="5263"/>
                    <a:pt x="610" y="5408"/>
                  </a:cubicBezTo>
                  <a:cubicBezTo>
                    <a:pt x="608" y="5566"/>
                    <a:pt x="605" y="5725"/>
                    <a:pt x="599" y="5882"/>
                  </a:cubicBezTo>
                  <a:cubicBezTo>
                    <a:pt x="591" y="6191"/>
                    <a:pt x="579" y="6503"/>
                    <a:pt x="562" y="6815"/>
                  </a:cubicBezTo>
                  <a:cubicBezTo>
                    <a:pt x="539" y="7251"/>
                    <a:pt x="508" y="7686"/>
                    <a:pt x="473" y="8115"/>
                  </a:cubicBezTo>
                  <a:cubicBezTo>
                    <a:pt x="465" y="8218"/>
                    <a:pt x="456" y="8320"/>
                    <a:pt x="447" y="8421"/>
                  </a:cubicBezTo>
                  <a:cubicBezTo>
                    <a:pt x="438" y="8528"/>
                    <a:pt x="428" y="8632"/>
                    <a:pt x="418" y="8737"/>
                  </a:cubicBezTo>
                  <a:cubicBezTo>
                    <a:pt x="408" y="8841"/>
                    <a:pt x="399" y="8944"/>
                    <a:pt x="387" y="9049"/>
                  </a:cubicBezTo>
                  <a:cubicBezTo>
                    <a:pt x="319" y="9733"/>
                    <a:pt x="244" y="10390"/>
                    <a:pt x="165" y="10993"/>
                  </a:cubicBezTo>
                  <a:cubicBezTo>
                    <a:pt x="135" y="11235"/>
                    <a:pt x="104" y="11469"/>
                    <a:pt x="73" y="11692"/>
                  </a:cubicBezTo>
                  <a:cubicBezTo>
                    <a:pt x="10" y="12293"/>
                    <a:pt x="1" y="12904"/>
                    <a:pt x="244" y="13461"/>
                  </a:cubicBezTo>
                  <a:cubicBezTo>
                    <a:pt x="275" y="13531"/>
                    <a:pt x="308" y="13594"/>
                    <a:pt x="347" y="13651"/>
                  </a:cubicBezTo>
                  <a:cubicBezTo>
                    <a:pt x="375" y="13694"/>
                    <a:pt x="405" y="13733"/>
                    <a:pt x="439" y="13770"/>
                  </a:cubicBezTo>
                  <a:lnTo>
                    <a:pt x="1347" y="4837"/>
                  </a:lnTo>
                  <a:cubicBezTo>
                    <a:pt x="1877" y="3771"/>
                    <a:pt x="3694" y="1006"/>
                    <a:pt x="3694" y="1006"/>
                  </a:cubicBezTo>
                  <a:cubicBezTo>
                    <a:pt x="3301" y="239"/>
                    <a:pt x="2944" y="0"/>
                    <a:pt x="26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7"/>
            <p:cNvSpPr/>
            <p:nvPr/>
          </p:nvSpPr>
          <p:spPr>
            <a:xfrm>
              <a:off x="3051900" y="3258590"/>
              <a:ext cx="507826" cy="161778"/>
            </a:xfrm>
            <a:custGeom>
              <a:rect b="b" l="l" r="r" t="t"/>
              <a:pathLst>
                <a:path extrusionOk="0" h="3244" w="10183">
                  <a:moveTo>
                    <a:pt x="10088" y="1"/>
                  </a:moveTo>
                  <a:cubicBezTo>
                    <a:pt x="9602" y="836"/>
                    <a:pt x="8486" y="1497"/>
                    <a:pt x="7155" y="1920"/>
                  </a:cubicBezTo>
                  <a:cubicBezTo>
                    <a:pt x="6329" y="2180"/>
                    <a:pt x="5421" y="2351"/>
                    <a:pt x="4531" y="2411"/>
                  </a:cubicBezTo>
                  <a:cubicBezTo>
                    <a:pt x="4299" y="2426"/>
                    <a:pt x="4068" y="2434"/>
                    <a:pt x="3839" y="2434"/>
                  </a:cubicBezTo>
                  <a:cubicBezTo>
                    <a:pt x="3268" y="2434"/>
                    <a:pt x="2714" y="2386"/>
                    <a:pt x="2207" y="2283"/>
                  </a:cubicBezTo>
                  <a:cubicBezTo>
                    <a:pt x="1084" y="2059"/>
                    <a:pt x="525" y="1771"/>
                    <a:pt x="247" y="1539"/>
                  </a:cubicBezTo>
                  <a:cubicBezTo>
                    <a:pt x="225" y="1577"/>
                    <a:pt x="204" y="1619"/>
                    <a:pt x="185" y="1660"/>
                  </a:cubicBezTo>
                  <a:cubicBezTo>
                    <a:pt x="102" y="1837"/>
                    <a:pt x="44" y="2031"/>
                    <a:pt x="15" y="2240"/>
                  </a:cubicBezTo>
                  <a:cubicBezTo>
                    <a:pt x="10" y="2276"/>
                    <a:pt x="4" y="2313"/>
                    <a:pt x="1" y="2350"/>
                  </a:cubicBezTo>
                  <a:cubicBezTo>
                    <a:pt x="482" y="2656"/>
                    <a:pt x="1167" y="2899"/>
                    <a:pt x="2048" y="3074"/>
                  </a:cubicBezTo>
                  <a:cubicBezTo>
                    <a:pt x="2620" y="3189"/>
                    <a:pt x="3236" y="3244"/>
                    <a:pt x="3868" y="3244"/>
                  </a:cubicBezTo>
                  <a:cubicBezTo>
                    <a:pt x="3982" y="3244"/>
                    <a:pt x="4095" y="3242"/>
                    <a:pt x="4209" y="3239"/>
                  </a:cubicBezTo>
                  <a:cubicBezTo>
                    <a:pt x="4315" y="3236"/>
                    <a:pt x="4423" y="3231"/>
                    <a:pt x="4532" y="3223"/>
                  </a:cubicBezTo>
                  <a:cubicBezTo>
                    <a:pt x="5428" y="3172"/>
                    <a:pt x="6337" y="3014"/>
                    <a:pt x="7181" y="2762"/>
                  </a:cubicBezTo>
                  <a:cubicBezTo>
                    <a:pt x="8382" y="2405"/>
                    <a:pt x="9456" y="1859"/>
                    <a:pt x="10182" y="1159"/>
                  </a:cubicBezTo>
                  <a:cubicBezTo>
                    <a:pt x="10170" y="870"/>
                    <a:pt x="10147" y="557"/>
                    <a:pt x="10113" y="216"/>
                  </a:cubicBezTo>
                  <a:cubicBezTo>
                    <a:pt x="10105" y="145"/>
                    <a:pt x="10098" y="75"/>
                    <a:pt x="10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7"/>
            <p:cNvSpPr/>
            <p:nvPr/>
          </p:nvSpPr>
          <p:spPr>
            <a:xfrm>
              <a:off x="3050852" y="3269362"/>
              <a:ext cx="509223" cy="159385"/>
            </a:xfrm>
            <a:custGeom>
              <a:rect b="b" l="l" r="r" t="t"/>
              <a:pathLst>
                <a:path extrusionOk="0" h="3196" w="10211">
                  <a:moveTo>
                    <a:pt x="10134" y="0"/>
                  </a:moveTo>
                  <a:cubicBezTo>
                    <a:pt x="9637" y="758"/>
                    <a:pt x="8523" y="1417"/>
                    <a:pt x="7185" y="1850"/>
                  </a:cubicBezTo>
                  <a:cubicBezTo>
                    <a:pt x="6361" y="2117"/>
                    <a:pt x="5452" y="2300"/>
                    <a:pt x="4550" y="2366"/>
                  </a:cubicBezTo>
                  <a:cubicBezTo>
                    <a:pt x="4301" y="2384"/>
                    <a:pt x="4052" y="2393"/>
                    <a:pt x="3806" y="2393"/>
                  </a:cubicBezTo>
                  <a:cubicBezTo>
                    <a:pt x="3261" y="2393"/>
                    <a:pt x="2729" y="2347"/>
                    <a:pt x="2232" y="2249"/>
                  </a:cubicBezTo>
                  <a:cubicBezTo>
                    <a:pt x="1014" y="2004"/>
                    <a:pt x="457" y="1684"/>
                    <a:pt x="206" y="1444"/>
                  </a:cubicBezTo>
                  <a:cubicBezTo>
                    <a:pt x="123" y="1621"/>
                    <a:pt x="65" y="1815"/>
                    <a:pt x="36" y="2024"/>
                  </a:cubicBezTo>
                  <a:cubicBezTo>
                    <a:pt x="31" y="2060"/>
                    <a:pt x="25" y="2097"/>
                    <a:pt x="22" y="2134"/>
                  </a:cubicBezTo>
                  <a:cubicBezTo>
                    <a:pt x="14" y="2189"/>
                    <a:pt x="6" y="2244"/>
                    <a:pt x="0" y="2300"/>
                  </a:cubicBezTo>
                  <a:cubicBezTo>
                    <a:pt x="483" y="2612"/>
                    <a:pt x="1177" y="2861"/>
                    <a:pt x="2075" y="3040"/>
                  </a:cubicBezTo>
                  <a:cubicBezTo>
                    <a:pt x="2600" y="3145"/>
                    <a:pt x="3174" y="3196"/>
                    <a:pt x="3770" y="3196"/>
                  </a:cubicBezTo>
                  <a:cubicBezTo>
                    <a:pt x="3884" y="3196"/>
                    <a:pt x="4000" y="3194"/>
                    <a:pt x="4116" y="3190"/>
                  </a:cubicBezTo>
                  <a:cubicBezTo>
                    <a:pt x="4263" y="3187"/>
                    <a:pt x="4410" y="3179"/>
                    <a:pt x="4558" y="3169"/>
                  </a:cubicBezTo>
                  <a:cubicBezTo>
                    <a:pt x="5442" y="3107"/>
                    <a:pt x="6350" y="2944"/>
                    <a:pt x="7198" y="2692"/>
                  </a:cubicBezTo>
                  <a:cubicBezTo>
                    <a:pt x="8393" y="2337"/>
                    <a:pt x="9473" y="1804"/>
                    <a:pt x="10211" y="1131"/>
                  </a:cubicBezTo>
                  <a:cubicBezTo>
                    <a:pt x="10208" y="1071"/>
                    <a:pt x="10206" y="1008"/>
                    <a:pt x="10203" y="943"/>
                  </a:cubicBezTo>
                  <a:cubicBezTo>
                    <a:pt x="10191" y="654"/>
                    <a:pt x="10168" y="341"/>
                    <a:pt x="101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7"/>
            <p:cNvSpPr/>
            <p:nvPr/>
          </p:nvSpPr>
          <p:spPr>
            <a:xfrm>
              <a:off x="3535184" y="3278687"/>
              <a:ext cx="18402" cy="74256"/>
            </a:xfrm>
            <a:custGeom>
              <a:rect b="b" l="l" r="r" t="t"/>
              <a:pathLst>
                <a:path extrusionOk="0" h="1489" w="369">
                  <a:moveTo>
                    <a:pt x="262" y="1"/>
                  </a:moveTo>
                  <a:lnTo>
                    <a:pt x="1" y="25"/>
                  </a:lnTo>
                  <a:cubicBezTo>
                    <a:pt x="30" y="324"/>
                    <a:pt x="88" y="1157"/>
                    <a:pt x="25" y="1428"/>
                  </a:cubicBezTo>
                  <a:lnTo>
                    <a:pt x="280" y="1488"/>
                  </a:lnTo>
                  <a:cubicBezTo>
                    <a:pt x="368" y="1120"/>
                    <a:pt x="267" y="45"/>
                    <a:pt x="2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7"/>
            <p:cNvSpPr/>
            <p:nvPr/>
          </p:nvSpPr>
          <p:spPr>
            <a:xfrm>
              <a:off x="3417742" y="3350100"/>
              <a:ext cx="18402" cy="74306"/>
            </a:xfrm>
            <a:custGeom>
              <a:rect b="b" l="l" r="r" t="t"/>
              <a:pathLst>
                <a:path extrusionOk="0" h="1490" w="369">
                  <a:moveTo>
                    <a:pt x="262" y="1"/>
                  </a:moveTo>
                  <a:lnTo>
                    <a:pt x="1" y="27"/>
                  </a:lnTo>
                  <a:cubicBezTo>
                    <a:pt x="30" y="325"/>
                    <a:pt x="88" y="1159"/>
                    <a:pt x="25" y="1430"/>
                  </a:cubicBezTo>
                  <a:lnTo>
                    <a:pt x="280" y="1490"/>
                  </a:lnTo>
                  <a:cubicBezTo>
                    <a:pt x="368" y="1122"/>
                    <a:pt x="267" y="47"/>
                    <a:pt x="2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7"/>
            <p:cNvSpPr/>
            <p:nvPr/>
          </p:nvSpPr>
          <p:spPr>
            <a:xfrm>
              <a:off x="3217167" y="3381269"/>
              <a:ext cx="22940" cy="64332"/>
            </a:xfrm>
            <a:custGeom>
              <a:rect b="b" l="l" r="r" t="t"/>
              <a:pathLst>
                <a:path extrusionOk="0" h="1290" w="460">
                  <a:moveTo>
                    <a:pt x="79" y="0"/>
                  </a:moveTo>
                  <a:lnTo>
                    <a:pt x="79" y="0"/>
                  </a:lnTo>
                  <a:cubicBezTo>
                    <a:pt x="71" y="93"/>
                    <a:pt x="0" y="917"/>
                    <a:pt x="165" y="1289"/>
                  </a:cubicBezTo>
                  <a:lnTo>
                    <a:pt x="460" y="1159"/>
                  </a:lnTo>
                  <a:cubicBezTo>
                    <a:pt x="349" y="908"/>
                    <a:pt x="380" y="259"/>
                    <a:pt x="400" y="29"/>
                  </a:cubicBezTo>
                  <a:lnTo>
                    <a:pt x="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7"/>
            <p:cNvSpPr/>
            <p:nvPr/>
          </p:nvSpPr>
          <p:spPr>
            <a:xfrm>
              <a:off x="3071648" y="3352394"/>
              <a:ext cx="26431" cy="64183"/>
            </a:xfrm>
            <a:custGeom>
              <a:rect b="b" l="l" r="r" t="t"/>
              <a:pathLst>
                <a:path extrusionOk="0" h="1287" w="530">
                  <a:moveTo>
                    <a:pt x="215" y="1"/>
                  </a:moveTo>
                  <a:cubicBezTo>
                    <a:pt x="192" y="92"/>
                    <a:pt x="0" y="896"/>
                    <a:pt x="106" y="1287"/>
                  </a:cubicBezTo>
                  <a:lnTo>
                    <a:pt x="108" y="1287"/>
                  </a:lnTo>
                  <a:lnTo>
                    <a:pt x="418" y="1202"/>
                  </a:lnTo>
                  <a:cubicBezTo>
                    <a:pt x="346" y="939"/>
                    <a:pt x="474" y="302"/>
                    <a:pt x="529" y="78"/>
                  </a:cubicBezTo>
                  <a:lnTo>
                    <a:pt x="2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7"/>
            <p:cNvSpPr/>
            <p:nvPr/>
          </p:nvSpPr>
          <p:spPr>
            <a:xfrm>
              <a:off x="3159219" y="1918448"/>
              <a:ext cx="339515" cy="488826"/>
            </a:xfrm>
            <a:custGeom>
              <a:rect b="b" l="l" r="r" t="t"/>
              <a:pathLst>
                <a:path extrusionOk="0" h="9802" w="6808">
                  <a:moveTo>
                    <a:pt x="1506" y="0"/>
                  </a:moveTo>
                  <a:cubicBezTo>
                    <a:pt x="979" y="0"/>
                    <a:pt x="610" y="67"/>
                    <a:pt x="547" y="103"/>
                  </a:cubicBezTo>
                  <a:cubicBezTo>
                    <a:pt x="299" y="241"/>
                    <a:pt x="82" y="741"/>
                    <a:pt x="42" y="1732"/>
                  </a:cubicBezTo>
                  <a:cubicBezTo>
                    <a:pt x="1" y="2721"/>
                    <a:pt x="113" y="3362"/>
                    <a:pt x="210" y="3582"/>
                  </a:cubicBezTo>
                  <a:cubicBezTo>
                    <a:pt x="307" y="3801"/>
                    <a:pt x="296" y="4437"/>
                    <a:pt x="321" y="4548"/>
                  </a:cubicBezTo>
                  <a:cubicBezTo>
                    <a:pt x="345" y="4656"/>
                    <a:pt x="515" y="5600"/>
                    <a:pt x="594" y="6243"/>
                  </a:cubicBezTo>
                  <a:cubicBezTo>
                    <a:pt x="650" y="6679"/>
                    <a:pt x="618" y="7172"/>
                    <a:pt x="759" y="7478"/>
                  </a:cubicBezTo>
                  <a:cubicBezTo>
                    <a:pt x="825" y="7625"/>
                    <a:pt x="930" y="7726"/>
                    <a:pt x="1102" y="7761"/>
                  </a:cubicBezTo>
                  <a:cubicBezTo>
                    <a:pt x="1637" y="7866"/>
                    <a:pt x="2239" y="7875"/>
                    <a:pt x="2239" y="7875"/>
                  </a:cubicBezTo>
                  <a:cubicBezTo>
                    <a:pt x="2239" y="7875"/>
                    <a:pt x="2351" y="8503"/>
                    <a:pt x="2431" y="9801"/>
                  </a:cubicBezTo>
                  <a:cubicBezTo>
                    <a:pt x="3094" y="9529"/>
                    <a:pt x="3909" y="9706"/>
                    <a:pt x="5234" y="9450"/>
                  </a:cubicBezTo>
                  <a:cubicBezTo>
                    <a:pt x="6557" y="9195"/>
                    <a:pt x="6806" y="8729"/>
                    <a:pt x="6807" y="8581"/>
                  </a:cubicBezTo>
                  <a:cubicBezTo>
                    <a:pt x="6807" y="8435"/>
                    <a:pt x="6230" y="7765"/>
                    <a:pt x="6192" y="6931"/>
                  </a:cubicBezTo>
                  <a:cubicBezTo>
                    <a:pt x="6181" y="6720"/>
                    <a:pt x="6195" y="6434"/>
                    <a:pt x="6221" y="6125"/>
                  </a:cubicBezTo>
                  <a:cubicBezTo>
                    <a:pt x="6298" y="5222"/>
                    <a:pt x="6481" y="4125"/>
                    <a:pt x="6481" y="4125"/>
                  </a:cubicBezTo>
                  <a:cubicBezTo>
                    <a:pt x="5921" y="568"/>
                    <a:pt x="3042" y="0"/>
                    <a:pt x="150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7"/>
            <p:cNvSpPr/>
            <p:nvPr/>
          </p:nvSpPr>
          <p:spPr>
            <a:xfrm>
              <a:off x="3120670" y="1842098"/>
              <a:ext cx="412425" cy="404845"/>
            </a:xfrm>
            <a:custGeom>
              <a:rect b="b" l="l" r="r" t="t"/>
              <a:pathLst>
                <a:path extrusionOk="0" h="8118" w="8270">
                  <a:moveTo>
                    <a:pt x="4496" y="1"/>
                  </a:moveTo>
                  <a:cubicBezTo>
                    <a:pt x="3628" y="1"/>
                    <a:pt x="2583" y="180"/>
                    <a:pt x="1727" y="597"/>
                  </a:cubicBezTo>
                  <a:cubicBezTo>
                    <a:pt x="1727" y="597"/>
                    <a:pt x="1547" y="684"/>
                    <a:pt x="1327" y="684"/>
                  </a:cubicBezTo>
                  <a:cubicBezTo>
                    <a:pt x="1231" y="684"/>
                    <a:pt x="1126" y="667"/>
                    <a:pt x="1026" y="619"/>
                  </a:cubicBezTo>
                  <a:cubicBezTo>
                    <a:pt x="984" y="599"/>
                    <a:pt x="943" y="590"/>
                    <a:pt x="903" y="590"/>
                  </a:cubicBezTo>
                  <a:cubicBezTo>
                    <a:pt x="625" y="590"/>
                    <a:pt x="388" y="1014"/>
                    <a:pt x="358" y="1218"/>
                  </a:cubicBezTo>
                  <a:lnTo>
                    <a:pt x="360" y="1218"/>
                  </a:lnTo>
                  <a:cubicBezTo>
                    <a:pt x="326" y="1451"/>
                    <a:pt x="0" y="1774"/>
                    <a:pt x="488" y="1972"/>
                  </a:cubicBezTo>
                  <a:cubicBezTo>
                    <a:pt x="585" y="2044"/>
                    <a:pt x="708" y="2129"/>
                    <a:pt x="812" y="2172"/>
                  </a:cubicBezTo>
                  <a:cubicBezTo>
                    <a:pt x="1017" y="2257"/>
                    <a:pt x="1129" y="2294"/>
                    <a:pt x="1129" y="2294"/>
                  </a:cubicBezTo>
                  <a:cubicBezTo>
                    <a:pt x="1129" y="2294"/>
                    <a:pt x="957" y="3257"/>
                    <a:pt x="969" y="3640"/>
                  </a:cubicBezTo>
                  <a:cubicBezTo>
                    <a:pt x="980" y="4023"/>
                    <a:pt x="931" y="4378"/>
                    <a:pt x="1089" y="4606"/>
                  </a:cubicBezTo>
                  <a:cubicBezTo>
                    <a:pt x="1248" y="4832"/>
                    <a:pt x="1481" y="4916"/>
                    <a:pt x="1538" y="5105"/>
                  </a:cubicBezTo>
                  <a:cubicBezTo>
                    <a:pt x="1592" y="5285"/>
                    <a:pt x="1629" y="5470"/>
                    <a:pt x="1672" y="5653"/>
                  </a:cubicBezTo>
                  <a:cubicBezTo>
                    <a:pt x="1698" y="5767"/>
                    <a:pt x="1724" y="5879"/>
                    <a:pt x="1751" y="5993"/>
                  </a:cubicBezTo>
                  <a:cubicBezTo>
                    <a:pt x="1760" y="6038"/>
                    <a:pt x="1763" y="6088"/>
                    <a:pt x="1797" y="6122"/>
                  </a:cubicBezTo>
                  <a:cubicBezTo>
                    <a:pt x="1834" y="6159"/>
                    <a:pt x="1895" y="6195"/>
                    <a:pt x="1940" y="6230"/>
                  </a:cubicBezTo>
                  <a:cubicBezTo>
                    <a:pt x="2007" y="6285"/>
                    <a:pt x="2095" y="6311"/>
                    <a:pt x="2178" y="6338"/>
                  </a:cubicBezTo>
                  <a:cubicBezTo>
                    <a:pt x="2186" y="6167"/>
                    <a:pt x="2167" y="5992"/>
                    <a:pt x="2230" y="5828"/>
                  </a:cubicBezTo>
                  <a:cubicBezTo>
                    <a:pt x="2297" y="5661"/>
                    <a:pt x="2438" y="5558"/>
                    <a:pt x="2610" y="5516"/>
                  </a:cubicBezTo>
                  <a:cubicBezTo>
                    <a:pt x="2642" y="5509"/>
                    <a:pt x="2674" y="5505"/>
                    <a:pt x="2706" y="5505"/>
                  </a:cubicBezTo>
                  <a:cubicBezTo>
                    <a:pt x="3310" y="5505"/>
                    <a:pt x="4034" y="6765"/>
                    <a:pt x="4107" y="6964"/>
                  </a:cubicBezTo>
                  <a:cubicBezTo>
                    <a:pt x="4184" y="7173"/>
                    <a:pt x="4492" y="7677"/>
                    <a:pt x="5025" y="7934"/>
                  </a:cubicBezTo>
                  <a:cubicBezTo>
                    <a:pt x="5310" y="8071"/>
                    <a:pt x="5616" y="8118"/>
                    <a:pt x="5885" y="8118"/>
                  </a:cubicBezTo>
                  <a:cubicBezTo>
                    <a:pt x="6120" y="8118"/>
                    <a:pt x="6327" y="8083"/>
                    <a:pt x="6471" y="8040"/>
                  </a:cubicBezTo>
                  <a:cubicBezTo>
                    <a:pt x="6780" y="7951"/>
                    <a:pt x="6982" y="7814"/>
                    <a:pt x="6982" y="7814"/>
                  </a:cubicBezTo>
                  <a:cubicBezTo>
                    <a:pt x="6982" y="7814"/>
                    <a:pt x="7706" y="6904"/>
                    <a:pt x="7988" y="6208"/>
                  </a:cubicBezTo>
                  <a:cubicBezTo>
                    <a:pt x="8269" y="5515"/>
                    <a:pt x="8125" y="2483"/>
                    <a:pt x="7857" y="1955"/>
                  </a:cubicBezTo>
                  <a:cubicBezTo>
                    <a:pt x="7588" y="1429"/>
                    <a:pt x="6767" y="316"/>
                    <a:pt x="5338" y="66"/>
                  </a:cubicBezTo>
                  <a:cubicBezTo>
                    <a:pt x="5090" y="24"/>
                    <a:pt x="4804" y="1"/>
                    <a:pt x="4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7"/>
            <p:cNvSpPr/>
            <p:nvPr/>
          </p:nvSpPr>
          <p:spPr>
            <a:xfrm>
              <a:off x="3216992" y="2098869"/>
              <a:ext cx="43736" cy="103979"/>
            </a:xfrm>
            <a:custGeom>
              <a:rect b="b" l="l" r="r" t="t"/>
              <a:pathLst>
                <a:path extrusionOk="0" h="2085" w="877">
                  <a:moveTo>
                    <a:pt x="182" y="0"/>
                  </a:moveTo>
                  <a:cubicBezTo>
                    <a:pt x="16" y="0"/>
                    <a:pt x="1" y="232"/>
                    <a:pt x="1" y="232"/>
                  </a:cubicBezTo>
                  <a:cubicBezTo>
                    <a:pt x="1" y="232"/>
                    <a:pt x="133" y="591"/>
                    <a:pt x="136" y="701"/>
                  </a:cubicBezTo>
                  <a:cubicBezTo>
                    <a:pt x="139" y="814"/>
                    <a:pt x="155" y="1317"/>
                    <a:pt x="172" y="1518"/>
                  </a:cubicBezTo>
                  <a:cubicBezTo>
                    <a:pt x="187" y="1720"/>
                    <a:pt x="327" y="1967"/>
                    <a:pt x="472" y="2073"/>
                  </a:cubicBezTo>
                  <a:cubicBezTo>
                    <a:pt x="482" y="2081"/>
                    <a:pt x="493" y="2085"/>
                    <a:pt x="505" y="2085"/>
                  </a:cubicBezTo>
                  <a:cubicBezTo>
                    <a:pt x="653" y="2085"/>
                    <a:pt x="876" y="1495"/>
                    <a:pt x="858" y="1215"/>
                  </a:cubicBezTo>
                  <a:cubicBezTo>
                    <a:pt x="839" y="912"/>
                    <a:pt x="813" y="409"/>
                    <a:pt x="421" y="108"/>
                  </a:cubicBezTo>
                  <a:cubicBezTo>
                    <a:pt x="318" y="29"/>
                    <a:pt x="241" y="0"/>
                    <a:pt x="182"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 name="Google Shape;585;p37"/>
            <p:cNvGrpSpPr/>
            <p:nvPr/>
          </p:nvGrpSpPr>
          <p:grpSpPr>
            <a:xfrm>
              <a:off x="2562382" y="2497516"/>
              <a:ext cx="376455" cy="244409"/>
              <a:chOff x="537544" y="1962837"/>
              <a:chExt cx="1067050" cy="692768"/>
            </a:xfrm>
          </p:grpSpPr>
          <p:sp>
            <p:nvSpPr>
              <p:cNvPr id="586" name="Google Shape;586;p37"/>
              <p:cNvSpPr/>
              <p:nvPr/>
            </p:nvSpPr>
            <p:spPr>
              <a:xfrm>
                <a:off x="537544" y="2178035"/>
                <a:ext cx="535521" cy="477570"/>
              </a:xfrm>
              <a:custGeom>
                <a:rect b="b" l="l" r="r" t="t"/>
                <a:pathLst>
                  <a:path extrusionOk="0" h="13746" w="15414">
                    <a:moveTo>
                      <a:pt x="7689" y="0"/>
                    </a:moveTo>
                    <a:cubicBezTo>
                      <a:pt x="7014" y="373"/>
                      <a:pt x="6580" y="625"/>
                      <a:pt x="6580" y="625"/>
                    </a:cubicBezTo>
                    <a:cubicBezTo>
                      <a:pt x="6580" y="625"/>
                      <a:pt x="2105" y="1017"/>
                      <a:pt x="1721" y="2386"/>
                    </a:cubicBezTo>
                    <a:cubicBezTo>
                      <a:pt x="1601" y="2812"/>
                      <a:pt x="429" y="2843"/>
                      <a:pt x="267" y="3151"/>
                    </a:cubicBezTo>
                    <a:cubicBezTo>
                      <a:pt x="76" y="3514"/>
                      <a:pt x="1" y="3938"/>
                      <a:pt x="6" y="4214"/>
                    </a:cubicBezTo>
                    <a:cubicBezTo>
                      <a:pt x="23" y="5204"/>
                      <a:pt x="250" y="5549"/>
                      <a:pt x="267" y="5595"/>
                    </a:cubicBezTo>
                    <a:cubicBezTo>
                      <a:pt x="667" y="6736"/>
                      <a:pt x="3808" y="10420"/>
                      <a:pt x="7012" y="12474"/>
                    </a:cubicBezTo>
                    <a:cubicBezTo>
                      <a:pt x="8546" y="13457"/>
                      <a:pt x="9950" y="13745"/>
                      <a:pt x="11070" y="13745"/>
                    </a:cubicBezTo>
                    <a:cubicBezTo>
                      <a:pt x="12290" y="13745"/>
                      <a:pt x="13172" y="13403"/>
                      <a:pt x="13519" y="13244"/>
                    </a:cubicBezTo>
                    <a:cubicBezTo>
                      <a:pt x="14269" y="12901"/>
                      <a:pt x="15414" y="11780"/>
                      <a:pt x="14352" y="9017"/>
                    </a:cubicBezTo>
                    <a:cubicBezTo>
                      <a:pt x="14276" y="8819"/>
                      <a:pt x="14186" y="8673"/>
                      <a:pt x="14091" y="8567"/>
                    </a:cubicBezTo>
                    <a:cubicBezTo>
                      <a:pt x="13754" y="8592"/>
                      <a:pt x="13390" y="8620"/>
                      <a:pt x="13027" y="8620"/>
                    </a:cubicBezTo>
                    <a:cubicBezTo>
                      <a:pt x="12366" y="8620"/>
                      <a:pt x="11704" y="8528"/>
                      <a:pt x="11198" y="8161"/>
                    </a:cubicBezTo>
                    <a:cubicBezTo>
                      <a:pt x="10344" y="7542"/>
                      <a:pt x="10299" y="6216"/>
                      <a:pt x="10059" y="5293"/>
                    </a:cubicBezTo>
                    <a:cubicBezTo>
                      <a:pt x="9866" y="4552"/>
                      <a:pt x="9587" y="3837"/>
                      <a:pt x="9296" y="3129"/>
                    </a:cubicBezTo>
                    <a:cubicBezTo>
                      <a:pt x="9016" y="2443"/>
                      <a:pt x="8773" y="1711"/>
                      <a:pt x="8423" y="1059"/>
                    </a:cubicBezTo>
                    <a:cubicBezTo>
                      <a:pt x="8218" y="679"/>
                      <a:pt x="7964" y="331"/>
                      <a:pt x="76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7"/>
              <p:cNvSpPr/>
              <p:nvPr/>
            </p:nvSpPr>
            <p:spPr>
              <a:xfrm>
                <a:off x="812049" y="2072729"/>
                <a:ext cx="792546" cy="396169"/>
              </a:xfrm>
              <a:custGeom>
                <a:rect b="b" l="l" r="r" t="t"/>
                <a:pathLst>
                  <a:path extrusionOk="0" h="11403" w="22812">
                    <a:moveTo>
                      <a:pt x="7103" y="1"/>
                    </a:moveTo>
                    <a:cubicBezTo>
                      <a:pt x="5559" y="1"/>
                      <a:pt x="1956" y="1846"/>
                      <a:pt x="0" y="2915"/>
                    </a:cubicBezTo>
                    <a:cubicBezTo>
                      <a:pt x="134" y="3075"/>
                      <a:pt x="263" y="3238"/>
                      <a:pt x="383" y="3408"/>
                    </a:cubicBezTo>
                    <a:cubicBezTo>
                      <a:pt x="1075" y="4390"/>
                      <a:pt x="1460" y="5626"/>
                      <a:pt x="1889" y="6740"/>
                    </a:cubicBezTo>
                    <a:cubicBezTo>
                      <a:pt x="2148" y="7406"/>
                      <a:pt x="2369" y="8084"/>
                      <a:pt x="2518" y="8784"/>
                    </a:cubicBezTo>
                    <a:cubicBezTo>
                      <a:pt x="2637" y="9337"/>
                      <a:pt x="2724" y="9936"/>
                      <a:pt x="2994" y="10443"/>
                    </a:cubicBezTo>
                    <a:cubicBezTo>
                      <a:pt x="3418" y="11236"/>
                      <a:pt x="4299" y="11403"/>
                      <a:pt x="5180" y="11403"/>
                    </a:cubicBezTo>
                    <a:cubicBezTo>
                      <a:pt x="5235" y="11403"/>
                      <a:pt x="5290" y="11402"/>
                      <a:pt x="5344" y="11401"/>
                    </a:cubicBezTo>
                    <a:cubicBezTo>
                      <a:pt x="6036" y="10990"/>
                      <a:pt x="8513" y="10304"/>
                      <a:pt x="9354" y="9820"/>
                    </a:cubicBezTo>
                    <a:cubicBezTo>
                      <a:pt x="10237" y="9309"/>
                      <a:pt x="11503" y="7757"/>
                      <a:pt x="12197" y="7449"/>
                    </a:cubicBezTo>
                    <a:cubicBezTo>
                      <a:pt x="12427" y="7348"/>
                      <a:pt x="12612" y="7302"/>
                      <a:pt x="12840" y="7302"/>
                    </a:cubicBezTo>
                    <a:cubicBezTo>
                      <a:pt x="13301" y="7302"/>
                      <a:pt x="13937" y="7487"/>
                      <a:pt x="15468" y="7772"/>
                    </a:cubicBezTo>
                    <a:cubicBezTo>
                      <a:pt x="16968" y="8051"/>
                      <a:pt x="18248" y="8231"/>
                      <a:pt x="19175" y="8231"/>
                    </a:cubicBezTo>
                    <a:cubicBezTo>
                      <a:pt x="19663" y="8231"/>
                      <a:pt x="20054" y="8181"/>
                      <a:pt x="20326" y="8069"/>
                    </a:cubicBezTo>
                    <a:cubicBezTo>
                      <a:pt x="21958" y="7395"/>
                      <a:pt x="22812" y="4165"/>
                      <a:pt x="19726" y="1184"/>
                    </a:cubicBezTo>
                    <a:cubicBezTo>
                      <a:pt x="19460" y="926"/>
                      <a:pt x="9265" y="243"/>
                      <a:pt x="7287" y="10"/>
                    </a:cubicBezTo>
                    <a:cubicBezTo>
                      <a:pt x="7229" y="4"/>
                      <a:pt x="7168" y="1"/>
                      <a:pt x="7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7"/>
              <p:cNvSpPr/>
              <p:nvPr/>
            </p:nvSpPr>
            <p:spPr>
              <a:xfrm>
                <a:off x="545362" y="2122064"/>
                <a:ext cx="511027" cy="453251"/>
              </a:xfrm>
              <a:custGeom>
                <a:rect b="b" l="l" r="r" t="t"/>
                <a:pathLst>
                  <a:path extrusionOk="0" h="13046" w="14709">
                    <a:moveTo>
                      <a:pt x="13215" y="9041"/>
                    </a:moveTo>
                    <a:lnTo>
                      <a:pt x="13215" y="9041"/>
                    </a:lnTo>
                    <a:cubicBezTo>
                      <a:pt x="13216" y="9042"/>
                      <a:pt x="13216" y="9042"/>
                      <a:pt x="13216" y="9043"/>
                    </a:cubicBezTo>
                    <a:lnTo>
                      <a:pt x="13216" y="9043"/>
                    </a:lnTo>
                    <a:cubicBezTo>
                      <a:pt x="13217" y="9043"/>
                      <a:pt x="13217" y="9043"/>
                      <a:pt x="13217" y="9043"/>
                    </a:cubicBezTo>
                    <a:lnTo>
                      <a:pt x="13215" y="9041"/>
                    </a:lnTo>
                    <a:close/>
                    <a:moveTo>
                      <a:pt x="5866" y="1"/>
                    </a:moveTo>
                    <a:cubicBezTo>
                      <a:pt x="4637" y="535"/>
                      <a:pt x="1476" y="1998"/>
                      <a:pt x="820" y="3167"/>
                    </a:cubicBezTo>
                    <a:cubicBezTo>
                      <a:pt x="728" y="3333"/>
                      <a:pt x="1" y="4645"/>
                      <a:pt x="42" y="4762"/>
                    </a:cubicBezTo>
                    <a:cubicBezTo>
                      <a:pt x="442" y="5905"/>
                      <a:pt x="3583" y="9587"/>
                      <a:pt x="6787" y="11641"/>
                    </a:cubicBezTo>
                    <a:cubicBezTo>
                      <a:pt x="8528" y="12757"/>
                      <a:pt x="10118" y="13046"/>
                      <a:pt x="11321" y="13046"/>
                    </a:cubicBezTo>
                    <a:cubicBezTo>
                      <a:pt x="12331" y="13046"/>
                      <a:pt x="13067" y="12842"/>
                      <a:pt x="13389" y="12756"/>
                    </a:cubicBezTo>
                    <a:cubicBezTo>
                      <a:pt x="14095" y="12567"/>
                      <a:pt x="14709" y="11627"/>
                      <a:pt x="13969" y="10304"/>
                    </a:cubicBezTo>
                    <a:cubicBezTo>
                      <a:pt x="13709" y="9839"/>
                      <a:pt x="13438" y="9415"/>
                      <a:pt x="13216" y="9043"/>
                    </a:cubicBezTo>
                    <a:lnTo>
                      <a:pt x="13216" y="9043"/>
                    </a:lnTo>
                    <a:cubicBezTo>
                      <a:pt x="13056" y="9128"/>
                      <a:pt x="12876" y="9164"/>
                      <a:pt x="12686" y="9164"/>
                    </a:cubicBezTo>
                    <a:cubicBezTo>
                      <a:pt x="12093" y="9164"/>
                      <a:pt x="11412" y="8811"/>
                      <a:pt x="10977" y="8520"/>
                    </a:cubicBezTo>
                    <a:cubicBezTo>
                      <a:pt x="10457" y="8173"/>
                      <a:pt x="10144" y="7732"/>
                      <a:pt x="9880" y="7174"/>
                    </a:cubicBezTo>
                    <a:cubicBezTo>
                      <a:pt x="9594" y="6572"/>
                      <a:pt x="9118" y="6069"/>
                      <a:pt x="8888" y="5446"/>
                    </a:cubicBezTo>
                    <a:cubicBezTo>
                      <a:pt x="8873" y="5405"/>
                      <a:pt x="8882" y="5369"/>
                      <a:pt x="8904" y="5345"/>
                    </a:cubicBezTo>
                    <a:cubicBezTo>
                      <a:pt x="8047" y="3917"/>
                      <a:pt x="7187" y="2491"/>
                      <a:pt x="6410" y="1021"/>
                    </a:cubicBezTo>
                    <a:cubicBezTo>
                      <a:pt x="6232" y="682"/>
                      <a:pt x="6047" y="342"/>
                      <a:pt x="5866" y="1"/>
                    </a:cubicBezTo>
                    <a:close/>
                  </a:path>
                </a:pathLst>
              </a:custGeom>
              <a:gradFill>
                <a:gsLst>
                  <a:gs pos="0">
                    <a:schemeClr val="accent5"/>
                  </a:gs>
                  <a:gs pos="100000">
                    <a:schemeClr val="lt1"/>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7"/>
              <p:cNvSpPr/>
              <p:nvPr/>
            </p:nvSpPr>
            <p:spPr>
              <a:xfrm>
                <a:off x="756738" y="1987852"/>
                <a:ext cx="800641" cy="444600"/>
              </a:xfrm>
              <a:custGeom>
                <a:rect b="b" l="l" r="r" t="t"/>
                <a:pathLst>
                  <a:path extrusionOk="0" h="12797" w="23045">
                    <a:moveTo>
                      <a:pt x="8696" y="1"/>
                    </a:moveTo>
                    <a:cubicBezTo>
                      <a:pt x="6521" y="1"/>
                      <a:pt x="271" y="3656"/>
                      <a:pt x="271" y="3656"/>
                    </a:cubicBezTo>
                    <a:cubicBezTo>
                      <a:pt x="271" y="3656"/>
                      <a:pt x="171" y="3698"/>
                      <a:pt x="0" y="3770"/>
                    </a:cubicBezTo>
                    <a:cubicBezTo>
                      <a:pt x="216" y="4173"/>
                      <a:pt x="435" y="4572"/>
                      <a:pt x="648" y="4967"/>
                    </a:cubicBezTo>
                    <a:cubicBezTo>
                      <a:pt x="1466" y="6494"/>
                      <a:pt x="2366" y="7976"/>
                      <a:pt x="3257" y="9460"/>
                    </a:cubicBezTo>
                    <a:cubicBezTo>
                      <a:pt x="3295" y="9523"/>
                      <a:pt x="3269" y="9581"/>
                      <a:pt x="3223" y="9615"/>
                    </a:cubicBezTo>
                    <a:cubicBezTo>
                      <a:pt x="3392" y="9897"/>
                      <a:pt x="3606" y="10151"/>
                      <a:pt x="3770" y="10438"/>
                    </a:cubicBezTo>
                    <a:cubicBezTo>
                      <a:pt x="3993" y="10831"/>
                      <a:pt x="4127" y="11263"/>
                      <a:pt x="4412" y="11618"/>
                    </a:cubicBezTo>
                    <a:cubicBezTo>
                      <a:pt x="4736" y="12025"/>
                      <a:pt x="5808" y="12797"/>
                      <a:pt x="6593" y="12797"/>
                    </a:cubicBezTo>
                    <a:cubicBezTo>
                      <a:pt x="6746" y="12797"/>
                      <a:pt x="6889" y="12767"/>
                      <a:pt x="7013" y="12699"/>
                    </a:cubicBezTo>
                    <a:cubicBezTo>
                      <a:pt x="6687" y="12123"/>
                      <a:pt x="6534" y="11692"/>
                      <a:pt x="6842" y="11460"/>
                    </a:cubicBezTo>
                    <a:cubicBezTo>
                      <a:pt x="7373" y="11060"/>
                      <a:pt x="10063" y="10329"/>
                      <a:pt x="10946" y="9818"/>
                    </a:cubicBezTo>
                    <a:cubicBezTo>
                      <a:pt x="11829" y="9309"/>
                      <a:pt x="13095" y="7756"/>
                      <a:pt x="13789" y="7450"/>
                    </a:cubicBezTo>
                    <a:cubicBezTo>
                      <a:pt x="13941" y="7382"/>
                      <a:pt x="14143" y="7353"/>
                      <a:pt x="14390" y="7353"/>
                    </a:cubicBezTo>
                    <a:cubicBezTo>
                      <a:pt x="15262" y="7353"/>
                      <a:pt x="16693" y="7719"/>
                      <a:pt x="18479" y="8053"/>
                    </a:cubicBezTo>
                    <a:cubicBezTo>
                      <a:pt x="19166" y="8180"/>
                      <a:pt x="19740" y="8233"/>
                      <a:pt x="20216" y="8233"/>
                    </a:cubicBezTo>
                    <a:cubicBezTo>
                      <a:pt x="21325" y="8233"/>
                      <a:pt x="21900" y="7947"/>
                      <a:pt x="22129" y="7662"/>
                    </a:cubicBezTo>
                    <a:cubicBezTo>
                      <a:pt x="22375" y="7356"/>
                      <a:pt x="23044" y="5645"/>
                      <a:pt x="22087" y="4422"/>
                    </a:cubicBezTo>
                    <a:lnTo>
                      <a:pt x="22089" y="4422"/>
                    </a:lnTo>
                    <a:cubicBezTo>
                      <a:pt x="21770" y="4016"/>
                      <a:pt x="21681" y="4367"/>
                      <a:pt x="20794" y="3906"/>
                    </a:cubicBezTo>
                    <a:cubicBezTo>
                      <a:pt x="17236" y="2055"/>
                      <a:pt x="10857" y="242"/>
                      <a:pt x="8879" y="11"/>
                    </a:cubicBezTo>
                    <a:cubicBezTo>
                      <a:pt x="8822" y="4"/>
                      <a:pt x="8760" y="1"/>
                      <a:pt x="8696" y="1"/>
                    </a:cubicBezTo>
                    <a:close/>
                  </a:path>
                </a:pathLst>
              </a:custGeom>
              <a:gradFill>
                <a:gsLst>
                  <a:gs pos="0">
                    <a:schemeClr val="accent5"/>
                  </a:gs>
                  <a:gs pos="100000">
                    <a:schemeClr val="lt1"/>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7"/>
              <p:cNvSpPr/>
              <p:nvPr/>
            </p:nvSpPr>
            <p:spPr>
              <a:xfrm>
                <a:off x="573851" y="1962837"/>
                <a:ext cx="954585" cy="528503"/>
              </a:xfrm>
              <a:custGeom>
                <a:rect b="b" l="l" r="r" t="t"/>
                <a:pathLst>
                  <a:path extrusionOk="0" h="15212" w="27476">
                    <a:moveTo>
                      <a:pt x="13958" y="0"/>
                    </a:moveTo>
                    <a:cubicBezTo>
                      <a:pt x="12526" y="0"/>
                      <a:pt x="8268" y="2178"/>
                      <a:pt x="5913" y="3555"/>
                    </a:cubicBezTo>
                    <a:cubicBezTo>
                      <a:pt x="3346" y="5018"/>
                      <a:pt x="453" y="6996"/>
                      <a:pt x="0" y="7750"/>
                    </a:cubicBezTo>
                    <a:cubicBezTo>
                      <a:pt x="533" y="8840"/>
                      <a:pt x="3417" y="12203"/>
                      <a:pt x="6378" y="14101"/>
                    </a:cubicBezTo>
                    <a:cubicBezTo>
                      <a:pt x="7527" y="14838"/>
                      <a:pt x="8721" y="15211"/>
                      <a:pt x="9922" y="15211"/>
                    </a:cubicBezTo>
                    <a:cubicBezTo>
                      <a:pt x="10859" y="15211"/>
                      <a:pt x="11695" y="15151"/>
                      <a:pt x="12131" y="15018"/>
                    </a:cubicBezTo>
                    <a:cubicBezTo>
                      <a:pt x="12232" y="14987"/>
                      <a:pt x="12318" y="14961"/>
                      <a:pt x="12388" y="14942"/>
                    </a:cubicBezTo>
                    <a:cubicBezTo>
                      <a:pt x="12594" y="14887"/>
                      <a:pt x="12638" y="14624"/>
                      <a:pt x="12681" y="14524"/>
                    </a:cubicBezTo>
                    <a:cubicBezTo>
                      <a:pt x="12703" y="14472"/>
                      <a:pt x="12755" y="14261"/>
                      <a:pt x="12485" y="13776"/>
                    </a:cubicBezTo>
                    <a:cubicBezTo>
                      <a:pt x="12321" y="13484"/>
                      <a:pt x="12152" y="13209"/>
                      <a:pt x="11991" y="12943"/>
                    </a:cubicBezTo>
                    <a:cubicBezTo>
                      <a:pt x="11380" y="11944"/>
                      <a:pt x="10688" y="10814"/>
                      <a:pt x="11648" y="10089"/>
                    </a:cubicBezTo>
                    <a:cubicBezTo>
                      <a:pt x="11995" y="9828"/>
                      <a:pt x="12698" y="9575"/>
                      <a:pt x="13817" y="9185"/>
                    </a:cubicBezTo>
                    <a:cubicBezTo>
                      <a:pt x="14584" y="8916"/>
                      <a:pt x="15456" y="8611"/>
                      <a:pt x="15829" y="8397"/>
                    </a:cubicBezTo>
                    <a:cubicBezTo>
                      <a:pt x="16184" y="8191"/>
                      <a:pt x="16698" y="7700"/>
                      <a:pt x="17151" y="7268"/>
                    </a:cubicBezTo>
                    <a:cubicBezTo>
                      <a:pt x="17751" y="6694"/>
                      <a:pt x="18270" y="6201"/>
                      <a:pt x="18745" y="5990"/>
                    </a:cubicBezTo>
                    <a:cubicBezTo>
                      <a:pt x="18991" y="5881"/>
                      <a:pt x="19288" y="5828"/>
                      <a:pt x="19654" y="5828"/>
                    </a:cubicBezTo>
                    <a:cubicBezTo>
                      <a:pt x="20345" y="5828"/>
                      <a:pt x="21255" y="6015"/>
                      <a:pt x="22408" y="6248"/>
                    </a:cubicBezTo>
                    <a:cubicBezTo>
                      <a:pt x="22864" y="6342"/>
                      <a:pt x="23358" y="6444"/>
                      <a:pt x="23883" y="6541"/>
                    </a:cubicBezTo>
                    <a:cubicBezTo>
                      <a:pt x="24481" y="6651"/>
                      <a:pt x="25019" y="6708"/>
                      <a:pt x="25481" y="6708"/>
                    </a:cubicBezTo>
                    <a:cubicBezTo>
                      <a:pt x="26535" y="6708"/>
                      <a:pt x="26798" y="6425"/>
                      <a:pt x="26801" y="6422"/>
                    </a:cubicBezTo>
                    <a:cubicBezTo>
                      <a:pt x="26838" y="6376"/>
                      <a:pt x="26890" y="6318"/>
                      <a:pt x="26953" y="6250"/>
                    </a:cubicBezTo>
                    <a:cubicBezTo>
                      <a:pt x="27219" y="5961"/>
                      <a:pt x="27476" y="5652"/>
                      <a:pt x="27421" y="5335"/>
                    </a:cubicBezTo>
                    <a:cubicBezTo>
                      <a:pt x="27384" y="5129"/>
                      <a:pt x="27145" y="4566"/>
                      <a:pt x="25707" y="3818"/>
                    </a:cubicBezTo>
                    <a:cubicBezTo>
                      <a:pt x="22254" y="2023"/>
                      <a:pt x="15912" y="222"/>
                      <a:pt x="14054" y="5"/>
                    </a:cubicBezTo>
                    <a:cubicBezTo>
                      <a:pt x="14024" y="2"/>
                      <a:pt x="13992" y="0"/>
                      <a:pt x="139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7"/>
              <p:cNvSpPr/>
              <p:nvPr/>
            </p:nvSpPr>
            <p:spPr>
              <a:xfrm>
                <a:off x="1008381" y="2022561"/>
                <a:ext cx="268490" cy="147447"/>
              </a:xfrm>
              <a:custGeom>
                <a:rect b="b" l="l" r="r" t="t"/>
                <a:pathLst>
                  <a:path extrusionOk="0" h="4244" w="7728">
                    <a:moveTo>
                      <a:pt x="3562" y="1"/>
                    </a:moveTo>
                    <a:cubicBezTo>
                      <a:pt x="2746" y="1"/>
                      <a:pt x="1951" y="174"/>
                      <a:pt x="1339" y="527"/>
                    </a:cubicBezTo>
                    <a:cubicBezTo>
                      <a:pt x="1" y="1301"/>
                      <a:pt x="47" y="2640"/>
                      <a:pt x="1442" y="3522"/>
                    </a:cubicBezTo>
                    <a:cubicBezTo>
                      <a:pt x="2198" y="3999"/>
                      <a:pt x="3197" y="4244"/>
                      <a:pt x="4165" y="4244"/>
                    </a:cubicBezTo>
                    <a:cubicBezTo>
                      <a:pt x="4982" y="4244"/>
                      <a:pt x="5777" y="4070"/>
                      <a:pt x="6389" y="3717"/>
                    </a:cubicBezTo>
                    <a:cubicBezTo>
                      <a:pt x="7727" y="2943"/>
                      <a:pt x="7682" y="1604"/>
                      <a:pt x="6287" y="722"/>
                    </a:cubicBezTo>
                    <a:cubicBezTo>
                      <a:pt x="5530" y="245"/>
                      <a:pt x="4531" y="1"/>
                      <a:pt x="35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7"/>
              <p:cNvSpPr/>
              <p:nvPr/>
            </p:nvSpPr>
            <p:spPr>
              <a:xfrm>
                <a:off x="1053860" y="2052926"/>
                <a:ext cx="185004" cy="101622"/>
              </a:xfrm>
              <a:custGeom>
                <a:rect b="b" l="l" r="r" t="t"/>
                <a:pathLst>
                  <a:path extrusionOk="0" h="2925" w="5325">
                    <a:moveTo>
                      <a:pt x="2456" y="1"/>
                    </a:moveTo>
                    <a:cubicBezTo>
                      <a:pt x="1893" y="1"/>
                      <a:pt x="1344" y="120"/>
                      <a:pt x="922" y="364"/>
                    </a:cubicBezTo>
                    <a:cubicBezTo>
                      <a:pt x="1" y="896"/>
                      <a:pt x="31" y="1820"/>
                      <a:pt x="993" y="2426"/>
                    </a:cubicBezTo>
                    <a:cubicBezTo>
                      <a:pt x="1515" y="2756"/>
                      <a:pt x="2203" y="2925"/>
                      <a:pt x="2870" y="2925"/>
                    </a:cubicBezTo>
                    <a:cubicBezTo>
                      <a:pt x="3433" y="2925"/>
                      <a:pt x="3981" y="2805"/>
                      <a:pt x="4403" y="2562"/>
                    </a:cubicBezTo>
                    <a:cubicBezTo>
                      <a:pt x="5324" y="2028"/>
                      <a:pt x="5294" y="1105"/>
                      <a:pt x="4332" y="497"/>
                    </a:cubicBezTo>
                    <a:cubicBezTo>
                      <a:pt x="3811" y="169"/>
                      <a:pt x="3123" y="1"/>
                      <a:pt x="2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7"/>
              <p:cNvSpPr/>
              <p:nvPr/>
            </p:nvSpPr>
            <p:spPr>
              <a:xfrm>
                <a:off x="1103195" y="2074328"/>
                <a:ext cx="69277" cy="38043"/>
              </a:xfrm>
              <a:custGeom>
                <a:rect b="b" l="l" r="r" t="t"/>
                <a:pathLst>
                  <a:path extrusionOk="0" h="1095" w="1994">
                    <a:moveTo>
                      <a:pt x="920" y="0"/>
                    </a:moveTo>
                    <a:cubicBezTo>
                      <a:pt x="710" y="0"/>
                      <a:pt x="504" y="45"/>
                      <a:pt x="346" y="137"/>
                    </a:cubicBezTo>
                    <a:cubicBezTo>
                      <a:pt x="0" y="335"/>
                      <a:pt x="13" y="681"/>
                      <a:pt x="373" y="909"/>
                    </a:cubicBezTo>
                    <a:cubicBezTo>
                      <a:pt x="568" y="1032"/>
                      <a:pt x="825" y="1094"/>
                      <a:pt x="1075" y="1094"/>
                    </a:cubicBezTo>
                    <a:cubicBezTo>
                      <a:pt x="1286" y="1094"/>
                      <a:pt x="1491" y="1050"/>
                      <a:pt x="1649" y="958"/>
                    </a:cubicBezTo>
                    <a:cubicBezTo>
                      <a:pt x="1994" y="760"/>
                      <a:pt x="1982" y="414"/>
                      <a:pt x="1622" y="186"/>
                    </a:cubicBezTo>
                    <a:cubicBezTo>
                      <a:pt x="1427" y="63"/>
                      <a:pt x="1170" y="0"/>
                      <a:pt x="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7"/>
              <p:cNvSpPr/>
              <p:nvPr/>
            </p:nvSpPr>
            <p:spPr>
              <a:xfrm>
                <a:off x="878964" y="2100385"/>
                <a:ext cx="67296" cy="35368"/>
              </a:xfrm>
              <a:custGeom>
                <a:rect b="b" l="l" r="r" t="t"/>
                <a:pathLst>
                  <a:path extrusionOk="0" h="1018" w="1937">
                    <a:moveTo>
                      <a:pt x="975" y="0"/>
                    </a:moveTo>
                    <a:cubicBezTo>
                      <a:pt x="748" y="0"/>
                      <a:pt x="521" y="51"/>
                      <a:pt x="348" y="151"/>
                    </a:cubicBezTo>
                    <a:cubicBezTo>
                      <a:pt x="2" y="350"/>
                      <a:pt x="0" y="671"/>
                      <a:pt x="343" y="870"/>
                    </a:cubicBezTo>
                    <a:cubicBezTo>
                      <a:pt x="514" y="968"/>
                      <a:pt x="738" y="1018"/>
                      <a:pt x="963" y="1018"/>
                    </a:cubicBezTo>
                    <a:cubicBezTo>
                      <a:pt x="1189" y="1018"/>
                      <a:pt x="1416" y="968"/>
                      <a:pt x="1589" y="868"/>
                    </a:cubicBezTo>
                    <a:cubicBezTo>
                      <a:pt x="1934" y="668"/>
                      <a:pt x="1937" y="347"/>
                      <a:pt x="1594" y="148"/>
                    </a:cubicBezTo>
                    <a:cubicBezTo>
                      <a:pt x="1423" y="50"/>
                      <a:pt x="1199" y="0"/>
                      <a:pt x="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7"/>
              <p:cNvSpPr/>
              <p:nvPr/>
            </p:nvSpPr>
            <p:spPr>
              <a:xfrm>
                <a:off x="733738" y="2177201"/>
                <a:ext cx="260742" cy="159746"/>
              </a:xfrm>
              <a:custGeom>
                <a:rect b="b" l="l" r="r" t="t"/>
                <a:pathLst>
                  <a:path extrusionOk="0" h="4598" w="7505">
                    <a:moveTo>
                      <a:pt x="3773" y="0"/>
                    </a:moveTo>
                    <a:cubicBezTo>
                      <a:pt x="2896" y="0"/>
                      <a:pt x="2017" y="227"/>
                      <a:pt x="1345" y="678"/>
                    </a:cubicBezTo>
                    <a:cubicBezTo>
                      <a:pt x="8" y="1580"/>
                      <a:pt x="1" y="3035"/>
                      <a:pt x="1331" y="3928"/>
                    </a:cubicBezTo>
                    <a:cubicBezTo>
                      <a:pt x="1993" y="4374"/>
                      <a:pt x="2862" y="4597"/>
                      <a:pt x="3732" y="4597"/>
                    </a:cubicBezTo>
                    <a:cubicBezTo>
                      <a:pt x="4609" y="4597"/>
                      <a:pt x="5488" y="4371"/>
                      <a:pt x="6160" y="3919"/>
                    </a:cubicBezTo>
                    <a:cubicBezTo>
                      <a:pt x="7498" y="3019"/>
                      <a:pt x="7504" y="1564"/>
                      <a:pt x="6175" y="669"/>
                    </a:cubicBezTo>
                    <a:cubicBezTo>
                      <a:pt x="5512" y="223"/>
                      <a:pt x="4644" y="0"/>
                      <a:pt x="37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7"/>
              <p:cNvSpPr/>
              <p:nvPr/>
            </p:nvSpPr>
            <p:spPr>
              <a:xfrm>
                <a:off x="778001" y="2209478"/>
                <a:ext cx="179653" cy="110064"/>
              </a:xfrm>
              <a:custGeom>
                <a:rect b="b" l="l" r="r" t="t"/>
                <a:pathLst>
                  <a:path extrusionOk="0" h="3168" w="5171">
                    <a:moveTo>
                      <a:pt x="2600" y="1"/>
                    </a:moveTo>
                    <a:cubicBezTo>
                      <a:pt x="1995" y="1"/>
                      <a:pt x="1390" y="156"/>
                      <a:pt x="926" y="468"/>
                    </a:cubicBezTo>
                    <a:cubicBezTo>
                      <a:pt x="5" y="1087"/>
                      <a:pt x="0" y="2090"/>
                      <a:pt x="917" y="2707"/>
                    </a:cubicBezTo>
                    <a:cubicBezTo>
                      <a:pt x="1373" y="3014"/>
                      <a:pt x="1972" y="3168"/>
                      <a:pt x="2572" y="3168"/>
                    </a:cubicBezTo>
                    <a:cubicBezTo>
                      <a:pt x="3176" y="3168"/>
                      <a:pt x="3782" y="3012"/>
                      <a:pt x="4244" y="2701"/>
                    </a:cubicBezTo>
                    <a:cubicBezTo>
                      <a:pt x="5166" y="2080"/>
                      <a:pt x="5170" y="1077"/>
                      <a:pt x="4255" y="461"/>
                    </a:cubicBezTo>
                    <a:cubicBezTo>
                      <a:pt x="3798" y="154"/>
                      <a:pt x="3200" y="1"/>
                      <a:pt x="26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7"/>
              <p:cNvSpPr/>
              <p:nvPr/>
            </p:nvSpPr>
            <p:spPr>
              <a:xfrm>
                <a:off x="830115" y="2236716"/>
                <a:ext cx="67296" cy="41239"/>
              </a:xfrm>
              <a:custGeom>
                <a:rect b="b" l="l" r="r" t="t"/>
                <a:pathLst>
                  <a:path extrusionOk="0" h="1187" w="1937">
                    <a:moveTo>
                      <a:pt x="975" y="1"/>
                    </a:moveTo>
                    <a:cubicBezTo>
                      <a:pt x="748" y="1"/>
                      <a:pt x="521" y="59"/>
                      <a:pt x="348" y="176"/>
                    </a:cubicBezTo>
                    <a:cubicBezTo>
                      <a:pt x="3" y="408"/>
                      <a:pt x="0" y="783"/>
                      <a:pt x="343" y="1014"/>
                    </a:cubicBezTo>
                    <a:cubicBezTo>
                      <a:pt x="514" y="1129"/>
                      <a:pt x="738" y="1186"/>
                      <a:pt x="962" y="1186"/>
                    </a:cubicBezTo>
                    <a:cubicBezTo>
                      <a:pt x="1189" y="1186"/>
                      <a:pt x="1416" y="1128"/>
                      <a:pt x="1589" y="1011"/>
                    </a:cubicBezTo>
                    <a:cubicBezTo>
                      <a:pt x="1935" y="779"/>
                      <a:pt x="1937" y="403"/>
                      <a:pt x="1594" y="173"/>
                    </a:cubicBezTo>
                    <a:cubicBezTo>
                      <a:pt x="1423" y="58"/>
                      <a:pt x="1199" y="1"/>
                      <a:pt x="9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7"/>
              <p:cNvSpPr/>
              <p:nvPr/>
            </p:nvSpPr>
            <p:spPr>
              <a:xfrm>
                <a:off x="848807" y="2210034"/>
                <a:ext cx="29913" cy="54233"/>
              </a:xfrm>
              <a:custGeom>
                <a:rect b="b" l="l" r="r" t="t"/>
                <a:pathLst>
                  <a:path extrusionOk="0" h="1561" w="861">
                    <a:moveTo>
                      <a:pt x="1" y="1"/>
                    </a:moveTo>
                    <a:lnTo>
                      <a:pt x="1" y="1271"/>
                    </a:lnTo>
                    <a:cubicBezTo>
                      <a:pt x="1" y="1345"/>
                      <a:pt x="42" y="1419"/>
                      <a:pt x="125" y="1476"/>
                    </a:cubicBezTo>
                    <a:cubicBezTo>
                      <a:pt x="209" y="1532"/>
                      <a:pt x="318" y="1560"/>
                      <a:pt x="428" y="1560"/>
                    </a:cubicBezTo>
                    <a:cubicBezTo>
                      <a:pt x="539" y="1560"/>
                      <a:pt x="649" y="1532"/>
                      <a:pt x="734" y="1474"/>
                    </a:cubicBezTo>
                    <a:cubicBezTo>
                      <a:pt x="817" y="1419"/>
                      <a:pt x="859" y="1345"/>
                      <a:pt x="860" y="1271"/>
                    </a:cubicBezTo>
                    <a:lnTo>
                      <a:pt x="8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7"/>
              <p:cNvSpPr/>
              <p:nvPr/>
            </p:nvSpPr>
            <p:spPr>
              <a:xfrm>
                <a:off x="1123762" y="2041878"/>
                <a:ext cx="33596" cy="55345"/>
              </a:xfrm>
              <a:custGeom>
                <a:rect b="b" l="l" r="r" t="t"/>
                <a:pathLst>
                  <a:path extrusionOk="0" h="1593" w="967">
                    <a:moveTo>
                      <a:pt x="110" y="0"/>
                    </a:moveTo>
                    <a:lnTo>
                      <a:pt x="8" y="1268"/>
                    </a:lnTo>
                    <a:cubicBezTo>
                      <a:pt x="1" y="1341"/>
                      <a:pt x="36" y="1418"/>
                      <a:pt x="116" y="1481"/>
                    </a:cubicBezTo>
                    <a:cubicBezTo>
                      <a:pt x="207" y="1554"/>
                      <a:pt x="336" y="1592"/>
                      <a:pt x="462" y="1592"/>
                    </a:cubicBezTo>
                    <a:cubicBezTo>
                      <a:pt x="555" y="1592"/>
                      <a:pt x="647" y="1572"/>
                      <a:pt x="722" y="1529"/>
                    </a:cubicBezTo>
                    <a:cubicBezTo>
                      <a:pt x="810" y="1480"/>
                      <a:pt x="857" y="1409"/>
                      <a:pt x="865" y="1335"/>
                    </a:cubicBezTo>
                    <a:lnTo>
                      <a:pt x="967" y="69"/>
                    </a:lnTo>
                    <a:lnTo>
                      <a:pt x="1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7"/>
              <p:cNvSpPr/>
              <p:nvPr/>
            </p:nvSpPr>
            <p:spPr>
              <a:xfrm>
                <a:off x="1109657" y="2012520"/>
                <a:ext cx="65941" cy="58750"/>
              </a:xfrm>
              <a:custGeom>
                <a:rect b="b" l="l" r="r" t="t"/>
                <a:pathLst>
                  <a:path extrusionOk="0" h="1691" w="1898">
                    <a:moveTo>
                      <a:pt x="94" y="1"/>
                    </a:moveTo>
                    <a:lnTo>
                      <a:pt x="1" y="1100"/>
                    </a:lnTo>
                    <a:lnTo>
                      <a:pt x="7" y="1102"/>
                    </a:lnTo>
                    <a:cubicBezTo>
                      <a:pt x="21" y="1231"/>
                      <a:pt x="102" y="1362"/>
                      <a:pt x="262" y="1473"/>
                    </a:cubicBezTo>
                    <a:cubicBezTo>
                      <a:pt x="467" y="1616"/>
                      <a:pt x="749" y="1690"/>
                      <a:pt x="1018" y="1690"/>
                    </a:cubicBezTo>
                    <a:cubicBezTo>
                      <a:pt x="1207" y="1690"/>
                      <a:pt x="1390" y="1653"/>
                      <a:pt x="1536" y="1577"/>
                    </a:cubicBezTo>
                    <a:cubicBezTo>
                      <a:pt x="1723" y="1479"/>
                      <a:pt x="1809" y="1334"/>
                      <a:pt x="1797" y="1184"/>
                    </a:cubicBezTo>
                    <a:lnTo>
                      <a:pt x="1803" y="1182"/>
                    </a:lnTo>
                    <a:lnTo>
                      <a:pt x="1897" y="102"/>
                    </a:lnTo>
                    <a:lnTo>
                      <a:pt x="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7"/>
              <p:cNvSpPr/>
              <p:nvPr/>
            </p:nvSpPr>
            <p:spPr>
              <a:xfrm>
                <a:off x="833103" y="2176020"/>
                <a:ext cx="61286" cy="56387"/>
              </a:xfrm>
              <a:custGeom>
                <a:rect b="b" l="l" r="r" t="t"/>
                <a:pathLst>
                  <a:path extrusionOk="0" h="1623" w="1764">
                    <a:moveTo>
                      <a:pt x="2" y="0"/>
                    </a:moveTo>
                    <a:lnTo>
                      <a:pt x="2" y="1031"/>
                    </a:lnTo>
                    <a:cubicBezTo>
                      <a:pt x="0" y="1183"/>
                      <a:pt x="85" y="1335"/>
                      <a:pt x="257" y="1451"/>
                    </a:cubicBezTo>
                    <a:cubicBezTo>
                      <a:pt x="428" y="1565"/>
                      <a:pt x="652" y="1623"/>
                      <a:pt x="876" y="1623"/>
                    </a:cubicBezTo>
                    <a:cubicBezTo>
                      <a:pt x="1103" y="1623"/>
                      <a:pt x="1330" y="1564"/>
                      <a:pt x="1503" y="1447"/>
                    </a:cubicBezTo>
                    <a:cubicBezTo>
                      <a:pt x="1675" y="1332"/>
                      <a:pt x="1762" y="1181"/>
                      <a:pt x="1763" y="1031"/>
                    </a:cubicBezTo>
                    <a:lnTo>
                      <a:pt x="17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7"/>
              <p:cNvSpPr/>
              <p:nvPr/>
            </p:nvSpPr>
            <p:spPr>
              <a:xfrm>
                <a:off x="1109587" y="1995947"/>
                <a:ext cx="69242" cy="38078"/>
              </a:xfrm>
              <a:custGeom>
                <a:rect b="b" l="l" r="r" t="t"/>
                <a:pathLst>
                  <a:path extrusionOk="0" h="1096" w="1993">
                    <a:moveTo>
                      <a:pt x="919" y="1"/>
                    </a:moveTo>
                    <a:cubicBezTo>
                      <a:pt x="709" y="1"/>
                      <a:pt x="503" y="45"/>
                      <a:pt x="346" y="136"/>
                    </a:cubicBezTo>
                    <a:cubicBezTo>
                      <a:pt x="1" y="336"/>
                      <a:pt x="12" y="682"/>
                      <a:pt x="372" y="908"/>
                    </a:cubicBezTo>
                    <a:cubicBezTo>
                      <a:pt x="567" y="1032"/>
                      <a:pt x="825" y="1095"/>
                      <a:pt x="1075" y="1095"/>
                    </a:cubicBezTo>
                    <a:cubicBezTo>
                      <a:pt x="1286" y="1095"/>
                      <a:pt x="1491" y="1051"/>
                      <a:pt x="1648" y="959"/>
                    </a:cubicBezTo>
                    <a:cubicBezTo>
                      <a:pt x="1993" y="759"/>
                      <a:pt x="1982" y="415"/>
                      <a:pt x="1622" y="187"/>
                    </a:cubicBezTo>
                    <a:cubicBezTo>
                      <a:pt x="1427" y="63"/>
                      <a:pt x="1169" y="1"/>
                      <a:pt x="9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7"/>
              <p:cNvSpPr/>
              <p:nvPr/>
            </p:nvSpPr>
            <p:spPr>
              <a:xfrm>
                <a:off x="830115" y="2155383"/>
                <a:ext cx="67296" cy="41239"/>
              </a:xfrm>
              <a:custGeom>
                <a:rect b="b" l="l" r="r" t="t"/>
                <a:pathLst>
                  <a:path extrusionOk="0" h="1187" w="1937">
                    <a:moveTo>
                      <a:pt x="975" y="0"/>
                    </a:moveTo>
                    <a:cubicBezTo>
                      <a:pt x="748" y="0"/>
                      <a:pt x="521" y="59"/>
                      <a:pt x="348" y="176"/>
                    </a:cubicBezTo>
                    <a:cubicBezTo>
                      <a:pt x="3" y="408"/>
                      <a:pt x="0" y="783"/>
                      <a:pt x="343" y="1014"/>
                    </a:cubicBezTo>
                    <a:cubicBezTo>
                      <a:pt x="514" y="1129"/>
                      <a:pt x="738" y="1186"/>
                      <a:pt x="962" y="1186"/>
                    </a:cubicBezTo>
                    <a:cubicBezTo>
                      <a:pt x="1189" y="1186"/>
                      <a:pt x="1416" y="1128"/>
                      <a:pt x="1589" y="1011"/>
                    </a:cubicBezTo>
                    <a:cubicBezTo>
                      <a:pt x="1935" y="779"/>
                      <a:pt x="1937" y="403"/>
                      <a:pt x="1594" y="173"/>
                    </a:cubicBezTo>
                    <a:cubicBezTo>
                      <a:pt x="1423" y="58"/>
                      <a:pt x="1199" y="0"/>
                      <a:pt x="9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37"/>
            <p:cNvSpPr/>
            <p:nvPr/>
          </p:nvSpPr>
          <p:spPr>
            <a:xfrm>
              <a:off x="2583825" y="2641954"/>
              <a:ext cx="558843" cy="389784"/>
            </a:xfrm>
            <a:custGeom>
              <a:rect b="b" l="l" r="r" t="t"/>
              <a:pathLst>
                <a:path extrusionOk="0" h="7816" w="11206">
                  <a:moveTo>
                    <a:pt x="356" y="0"/>
                  </a:moveTo>
                  <a:cubicBezTo>
                    <a:pt x="356" y="0"/>
                    <a:pt x="148" y="157"/>
                    <a:pt x="139" y="200"/>
                  </a:cubicBezTo>
                  <a:cubicBezTo>
                    <a:pt x="130" y="238"/>
                    <a:pt x="1" y="608"/>
                    <a:pt x="47" y="817"/>
                  </a:cubicBezTo>
                  <a:cubicBezTo>
                    <a:pt x="93" y="1028"/>
                    <a:pt x="338" y="1392"/>
                    <a:pt x="338" y="1392"/>
                  </a:cubicBezTo>
                  <a:cubicBezTo>
                    <a:pt x="338" y="1392"/>
                    <a:pt x="227" y="1718"/>
                    <a:pt x="231" y="1910"/>
                  </a:cubicBezTo>
                  <a:cubicBezTo>
                    <a:pt x="238" y="2103"/>
                    <a:pt x="436" y="2298"/>
                    <a:pt x="436" y="2298"/>
                  </a:cubicBezTo>
                  <a:cubicBezTo>
                    <a:pt x="436" y="2298"/>
                    <a:pt x="433" y="2489"/>
                    <a:pt x="547" y="2627"/>
                  </a:cubicBezTo>
                  <a:cubicBezTo>
                    <a:pt x="662" y="2766"/>
                    <a:pt x="1287" y="3089"/>
                    <a:pt x="1645" y="3249"/>
                  </a:cubicBezTo>
                  <a:cubicBezTo>
                    <a:pt x="1819" y="3326"/>
                    <a:pt x="1996" y="3346"/>
                    <a:pt x="2132" y="3346"/>
                  </a:cubicBezTo>
                  <a:cubicBezTo>
                    <a:pt x="2276" y="3346"/>
                    <a:pt x="2374" y="3324"/>
                    <a:pt x="2374" y="3324"/>
                  </a:cubicBezTo>
                  <a:cubicBezTo>
                    <a:pt x="2374" y="3324"/>
                    <a:pt x="4541" y="6907"/>
                    <a:pt x="5054" y="7385"/>
                  </a:cubicBezTo>
                  <a:cubicBezTo>
                    <a:pt x="5198" y="7519"/>
                    <a:pt x="5616" y="7815"/>
                    <a:pt x="6203" y="7815"/>
                  </a:cubicBezTo>
                  <a:cubicBezTo>
                    <a:pt x="6309" y="7815"/>
                    <a:pt x="6421" y="7806"/>
                    <a:pt x="6538" y="7783"/>
                  </a:cubicBezTo>
                  <a:cubicBezTo>
                    <a:pt x="7301" y="7639"/>
                    <a:pt x="10041" y="4459"/>
                    <a:pt x="10041" y="4459"/>
                  </a:cubicBezTo>
                  <a:cubicBezTo>
                    <a:pt x="11206" y="1562"/>
                    <a:pt x="9225" y="1095"/>
                    <a:pt x="8541" y="1095"/>
                  </a:cubicBezTo>
                  <a:cubicBezTo>
                    <a:pt x="8431" y="1095"/>
                    <a:pt x="8355" y="1107"/>
                    <a:pt x="8330" y="1123"/>
                  </a:cubicBezTo>
                  <a:cubicBezTo>
                    <a:pt x="8289" y="1149"/>
                    <a:pt x="8178" y="1232"/>
                    <a:pt x="8035" y="1344"/>
                  </a:cubicBezTo>
                  <a:lnTo>
                    <a:pt x="8035" y="1346"/>
                  </a:lnTo>
                  <a:cubicBezTo>
                    <a:pt x="7569" y="1709"/>
                    <a:pt x="5887" y="4678"/>
                    <a:pt x="5887" y="4678"/>
                  </a:cubicBezTo>
                  <a:cubicBezTo>
                    <a:pt x="5887" y="4678"/>
                    <a:pt x="3346" y="2118"/>
                    <a:pt x="3271" y="1989"/>
                  </a:cubicBezTo>
                  <a:cubicBezTo>
                    <a:pt x="3254" y="1960"/>
                    <a:pt x="3240" y="1907"/>
                    <a:pt x="3229" y="1840"/>
                  </a:cubicBezTo>
                  <a:cubicBezTo>
                    <a:pt x="3186" y="1614"/>
                    <a:pt x="3148" y="1229"/>
                    <a:pt x="2940" y="1040"/>
                  </a:cubicBezTo>
                  <a:cubicBezTo>
                    <a:pt x="2669" y="797"/>
                    <a:pt x="2073" y="402"/>
                    <a:pt x="1750" y="380"/>
                  </a:cubicBezTo>
                  <a:cubicBezTo>
                    <a:pt x="1425" y="360"/>
                    <a:pt x="1199" y="248"/>
                    <a:pt x="937" y="214"/>
                  </a:cubicBezTo>
                  <a:cubicBezTo>
                    <a:pt x="902" y="210"/>
                    <a:pt x="871" y="208"/>
                    <a:pt x="844" y="208"/>
                  </a:cubicBezTo>
                  <a:cubicBezTo>
                    <a:pt x="669" y="208"/>
                    <a:pt x="656" y="283"/>
                    <a:pt x="656" y="283"/>
                  </a:cubicBezTo>
                  <a:lnTo>
                    <a:pt x="568" y="408"/>
                  </a:lnTo>
                  <a:lnTo>
                    <a:pt x="562" y="397"/>
                  </a:lnTo>
                  <a:lnTo>
                    <a:pt x="356" y="0"/>
                  </a:ln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7"/>
            <p:cNvSpPr/>
            <p:nvPr/>
          </p:nvSpPr>
          <p:spPr>
            <a:xfrm>
              <a:off x="2925331" y="2508653"/>
              <a:ext cx="325103" cy="378713"/>
            </a:xfrm>
            <a:custGeom>
              <a:rect b="b" l="l" r="r" t="t"/>
              <a:pathLst>
                <a:path extrusionOk="0" h="7594" w="6519">
                  <a:moveTo>
                    <a:pt x="3459" y="0"/>
                  </a:moveTo>
                  <a:cubicBezTo>
                    <a:pt x="3266" y="0"/>
                    <a:pt x="3189" y="82"/>
                    <a:pt x="3126" y="124"/>
                  </a:cubicBezTo>
                  <a:cubicBezTo>
                    <a:pt x="2986" y="218"/>
                    <a:pt x="198" y="4613"/>
                    <a:pt x="198" y="4613"/>
                  </a:cubicBezTo>
                  <a:cubicBezTo>
                    <a:pt x="198" y="4613"/>
                    <a:pt x="1" y="5131"/>
                    <a:pt x="790" y="6234"/>
                  </a:cubicBezTo>
                  <a:cubicBezTo>
                    <a:pt x="1577" y="7337"/>
                    <a:pt x="2491" y="7592"/>
                    <a:pt x="2923" y="7594"/>
                  </a:cubicBezTo>
                  <a:cubicBezTo>
                    <a:pt x="2923" y="7594"/>
                    <a:pt x="2924" y="7594"/>
                    <a:pt x="2924" y="7594"/>
                  </a:cubicBezTo>
                  <a:cubicBezTo>
                    <a:pt x="3357" y="7594"/>
                    <a:pt x="5312" y="5340"/>
                    <a:pt x="5915" y="4691"/>
                  </a:cubicBezTo>
                  <a:cubicBezTo>
                    <a:pt x="6518" y="4044"/>
                    <a:pt x="6266" y="1435"/>
                    <a:pt x="4869" y="587"/>
                  </a:cubicBezTo>
                  <a:cubicBezTo>
                    <a:pt x="4102" y="122"/>
                    <a:pt x="3694" y="0"/>
                    <a:pt x="3459"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37"/>
          <p:cNvGrpSpPr/>
          <p:nvPr/>
        </p:nvGrpSpPr>
        <p:grpSpPr>
          <a:xfrm flipH="1">
            <a:off x="5290931" y="539491"/>
            <a:ext cx="2421534" cy="1419407"/>
            <a:chOff x="2540729" y="391407"/>
            <a:chExt cx="2172753" cy="1362718"/>
          </a:xfrm>
        </p:grpSpPr>
        <p:sp>
          <p:nvSpPr>
            <p:cNvPr id="607" name="Google Shape;607;p37"/>
            <p:cNvSpPr/>
            <p:nvPr/>
          </p:nvSpPr>
          <p:spPr>
            <a:xfrm>
              <a:off x="3927190" y="948713"/>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7"/>
            <p:cNvSpPr/>
            <p:nvPr/>
          </p:nvSpPr>
          <p:spPr>
            <a:xfrm rot="5400000">
              <a:off x="3577039" y="851418"/>
              <a:ext cx="409314" cy="51738"/>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7"/>
            <p:cNvSpPr/>
            <p:nvPr/>
          </p:nvSpPr>
          <p:spPr>
            <a:xfrm>
              <a:off x="3391357" y="622911"/>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7"/>
            <p:cNvSpPr/>
            <p:nvPr/>
          </p:nvSpPr>
          <p:spPr>
            <a:xfrm>
              <a:off x="3418336" y="643668"/>
              <a:ext cx="732909" cy="18096"/>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7"/>
            <p:cNvSpPr/>
            <p:nvPr/>
          </p:nvSpPr>
          <p:spPr>
            <a:xfrm>
              <a:off x="3746784" y="644060"/>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7"/>
            <p:cNvSpPr/>
            <p:nvPr/>
          </p:nvSpPr>
          <p:spPr>
            <a:xfrm>
              <a:off x="3425920" y="396258"/>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7"/>
            <p:cNvSpPr/>
            <p:nvPr/>
          </p:nvSpPr>
          <p:spPr>
            <a:xfrm>
              <a:off x="3389259" y="396433"/>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7"/>
            <p:cNvSpPr/>
            <p:nvPr/>
          </p:nvSpPr>
          <p:spPr>
            <a:xfrm>
              <a:off x="3773613" y="447295"/>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7"/>
            <p:cNvSpPr/>
            <p:nvPr/>
          </p:nvSpPr>
          <p:spPr>
            <a:xfrm>
              <a:off x="3773613" y="607312"/>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7"/>
            <p:cNvSpPr/>
            <p:nvPr/>
          </p:nvSpPr>
          <p:spPr>
            <a:xfrm>
              <a:off x="3734942" y="603597"/>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7"/>
            <p:cNvSpPr/>
            <p:nvPr/>
          </p:nvSpPr>
          <p:spPr>
            <a:xfrm>
              <a:off x="3737913" y="580307"/>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7"/>
            <p:cNvSpPr/>
            <p:nvPr/>
          </p:nvSpPr>
          <p:spPr>
            <a:xfrm>
              <a:off x="3734374" y="576855"/>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7"/>
            <p:cNvSpPr/>
            <p:nvPr/>
          </p:nvSpPr>
          <p:spPr>
            <a:xfrm>
              <a:off x="3800006" y="452189"/>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7"/>
            <p:cNvSpPr/>
            <p:nvPr/>
          </p:nvSpPr>
          <p:spPr>
            <a:xfrm>
              <a:off x="3788994" y="391407"/>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7"/>
            <p:cNvSpPr/>
            <p:nvPr/>
          </p:nvSpPr>
          <p:spPr>
            <a:xfrm>
              <a:off x="3761509" y="515636"/>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7"/>
            <p:cNvSpPr/>
            <p:nvPr/>
          </p:nvSpPr>
          <p:spPr>
            <a:xfrm>
              <a:off x="3761640" y="503401"/>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7"/>
            <p:cNvSpPr/>
            <p:nvPr/>
          </p:nvSpPr>
          <p:spPr>
            <a:xfrm>
              <a:off x="3764000" y="505411"/>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7"/>
            <p:cNvSpPr/>
            <p:nvPr/>
          </p:nvSpPr>
          <p:spPr>
            <a:xfrm>
              <a:off x="3756921" y="543733"/>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7"/>
            <p:cNvSpPr/>
            <p:nvPr/>
          </p:nvSpPr>
          <p:spPr>
            <a:xfrm>
              <a:off x="3726159" y="584415"/>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7"/>
            <p:cNvSpPr/>
            <p:nvPr/>
          </p:nvSpPr>
          <p:spPr>
            <a:xfrm>
              <a:off x="3562428" y="603204"/>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7"/>
            <p:cNvSpPr/>
            <p:nvPr/>
          </p:nvSpPr>
          <p:spPr>
            <a:xfrm>
              <a:off x="3540711" y="660665"/>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7"/>
            <p:cNvSpPr/>
            <p:nvPr/>
          </p:nvSpPr>
          <p:spPr>
            <a:xfrm>
              <a:off x="3540798" y="523546"/>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7"/>
            <p:cNvSpPr/>
            <p:nvPr/>
          </p:nvSpPr>
          <p:spPr>
            <a:xfrm>
              <a:off x="3106572" y="1450603"/>
              <a:ext cx="732890" cy="15602"/>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7"/>
            <p:cNvSpPr/>
            <p:nvPr/>
          </p:nvSpPr>
          <p:spPr>
            <a:xfrm>
              <a:off x="2962182" y="1113887"/>
              <a:ext cx="409314" cy="51738"/>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2542827" y="1111221"/>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p:nvPr/>
          </p:nvSpPr>
          <p:spPr>
            <a:xfrm>
              <a:off x="3748368" y="922890"/>
              <a:ext cx="50077" cy="40726"/>
            </a:xfrm>
            <a:custGeom>
              <a:rect b="b" l="l" r="r" t="t"/>
              <a:pathLst>
                <a:path extrusionOk="0" h="932" w="1146">
                  <a:moveTo>
                    <a:pt x="571" y="0"/>
                  </a:moveTo>
                  <a:cubicBezTo>
                    <a:pt x="257" y="0"/>
                    <a:pt x="2" y="207"/>
                    <a:pt x="1" y="465"/>
                  </a:cubicBezTo>
                  <a:cubicBezTo>
                    <a:pt x="1" y="722"/>
                    <a:pt x="256" y="931"/>
                    <a:pt x="572" y="931"/>
                  </a:cubicBezTo>
                  <a:cubicBezTo>
                    <a:pt x="573" y="931"/>
                    <a:pt x="574" y="931"/>
                    <a:pt x="575" y="931"/>
                  </a:cubicBezTo>
                  <a:cubicBezTo>
                    <a:pt x="889" y="931"/>
                    <a:pt x="1144" y="724"/>
                    <a:pt x="1145" y="470"/>
                  </a:cubicBezTo>
                  <a:cubicBezTo>
                    <a:pt x="1145" y="211"/>
                    <a:pt x="890" y="2"/>
                    <a:pt x="575" y="0"/>
                  </a:cubicBezTo>
                  <a:cubicBezTo>
                    <a:pt x="574" y="0"/>
                    <a:pt x="572" y="0"/>
                    <a:pt x="57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7"/>
            <p:cNvSpPr/>
            <p:nvPr/>
          </p:nvSpPr>
          <p:spPr>
            <a:xfrm>
              <a:off x="3934952" y="789484"/>
              <a:ext cx="111647" cy="232340"/>
            </a:xfrm>
            <a:custGeom>
              <a:rect b="b" l="l" r="r" t="t"/>
              <a:pathLst>
                <a:path extrusionOk="0" h="5317" w="2555">
                  <a:moveTo>
                    <a:pt x="2547" y="0"/>
                  </a:moveTo>
                  <a:cubicBezTo>
                    <a:pt x="2424" y="71"/>
                    <a:pt x="2307" y="145"/>
                    <a:pt x="2191" y="220"/>
                  </a:cubicBezTo>
                  <a:cubicBezTo>
                    <a:pt x="2156" y="242"/>
                    <a:pt x="2122" y="266"/>
                    <a:pt x="2088" y="288"/>
                  </a:cubicBezTo>
                  <a:cubicBezTo>
                    <a:pt x="2010" y="342"/>
                    <a:pt x="1931" y="397"/>
                    <a:pt x="1858" y="451"/>
                  </a:cubicBezTo>
                  <a:cubicBezTo>
                    <a:pt x="1822" y="477"/>
                    <a:pt x="1787" y="502"/>
                    <a:pt x="1753" y="529"/>
                  </a:cubicBezTo>
                  <a:cubicBezTo>
                    <a:pt x="1676" y="588"/>
                    <a:pt x="1601" y="648"/>
                    <a:pt x="1528" y="709"/>
                  </a:cubicBezTo>
                  <a:cubicBezTo>
                    <a:pt x="1505" y="729"/>
                    <a:pt x="1481" y="748"/>
                    <a:pt x="1458" y="768"/>
                  </a:cubicBezTo>
                  <a:cubicBezTo>
                    <a:pt x="1364" y="849"/>
                    <a:pt x="1276" y="931"/>
                    <a:pt x="1192" y="1014"/>
                  </a:cubicBezTo>
                  <a:cubicBezTo>
                    <a:pt x="1173" y="1032"/>
                    <a:pt x="1156" y="1051"/>
                    <a:pt x="1138" y="1069"/>
                  </a:cubicBezTo>
                  <a:cubicBezTo>
                    <a:pt x="1073" y="1134"/>
                    <a:pt x="1012" y="1201"/>
                    <a:pt x="953" y="1268"/>
                  </a:cubicBezTo>
                  <a:cubicBezTo>
                    <a:pt x="929" y="1295"/>
                    <a:pt x="904" y="1324"/>
                    <a:pt x="879" y="1352"/>
                  </a:cubicBezTo>
                  <a:cubicBezTo>
                    <a:pt x="829" y="1414"/>
                    <a:pt x="781" y="1474"/>
                    <a:pt x="735" y="1535"/>
                  </a:cubicBezTo>
                  <a:cubicBezTo>
                    <a:pt x="713" y="1563"/>
                    <a:pt x="692" y="1591"/>
                    <a:pt x="672" y="1618"/>
                  </a:cubicBezTo>
                  <a:cubicBezTo>
                    <a:pt x="615" y="1697"/>
                    <a:pt x="561" y="1778"/>
                    <a:pt x="510" y="1860"/>
                  </a:cubicBezTo>
                  <a:cubicBezTo>
                    <a:pt x="506" y="1867"/>
                    <a:pt x="499" y="1874"/>
                    <a:pt x="495" y="1883"/>
                  </a:cubicBezTo>
                  <a:cubicBezTo>
                    <a:pt x="442" y="1972"/>
                    <a:pt x="393" y="2063"/>
                    <a:pt x="349" y="2152"/>
                  </a:cubicBezTo>
                  <a:cubicBezTo>
                    <a:pt x="335" y="2178"/>
                    <a:pt x="322" y="2206"/>
                    <a:pt x="310" y="2234"/>
                  </a:cubicBezTo>
                  <a:cubicBezTo>
                    <a:pt x="281" y="2300"/>
                    <a:pt x="252" y="2364"/>
                    <a:pt x="226" y="2429"/>
                  </a:cubicBezTo>
                  <a:cubicBezTo>
                    <a:pt x="215" y="2461"/>
                    <a:pt x="204" y="2490"/>
                    <a:pt x="192" y="2523"/>
                  </a:cubicBezTo>
                  <a:cubicBezTo>
                    <a:pt x="167" y="2590"/>
                    <a:pt x="146" y="2658"/>
                    <a:pt x="127" y="2727"/>
                  </a:cubicBezTo>
                  <a:cubicBezTo>
                    <a:pt x="119" y="2752"/>
                    <a:pt x="110" y="2775"/>
                    <a:pt x="104" y="2801"/>
                  </a:cubicBezTo>
                  <a:cubicBezTo>
                    <a:pt x="81" y="2893"/>
                    <a:pt x="63" y="2986"/>
                    <a:pt x="47" y="3078"/>
                  </a:cubicBezTo>
                  <a:cubicBezTo>
                    <a:pt x="44" y="3096"/>
                    <a:pt x="43" y="3113"/>
                    <a:pt x="41" y="3132"/>
                  </a:cubicBezTo>
                  <a:cubicBezTo>
                    <a:pt x="30" y="3207"/>
                    <a:pt x="21" y="3283"/>
                    <a:pt x="16" y="3359"/>
                  </a:cubicBezTo>
                  <a:cubicBezTo>
                    <a:pt x="15" y="3390"/>
                    <a:pt x="15" y="3421"/>
                    <a:pt x="13" y="3452"/>
                  </a:cubicBezTo>
                  <a:cubicBezTo>
                    <a:pt x="1" y="3842"/>
                    <a:pt x="67" y="4235"/>
                    <a:pt x="213" y="4621"/>
                  </a:cubicBezTo>
                  <a:lnTo>
                    <a:pt x="216" y="5316"/>
                  </a:lnTo>
                  <a:cubicBezTo>
                    <a:pt x="556" y="4407"/>
                    <a:pt x="1333" y="2544"/>
                    <a:pt x="2554" y="1838"/>
                  </a:cubicBezTo>
                  <a:lnTo>
                    <a:pt x="2547" y="0"/>
                  </a:ln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7"/>
            <p:cNvSpPr/>
            <p:nvPr/>
          </p:nvSpPr>
          <p:spPr>
            <a:xfrm>
              <a:off x="3159908" y="841833"/>
              <a:ext cx="224037" cy="265331"/>
            </a:xfrm>
            <a:custGeom>
              <a:rect b="b" l="l" r="r" t="t"/>
              <a:pathLst>
                <a:path extrusionOk="0" h="6072" w="5127">
                  <a:moveTo>
                    <a:pt x="1" y="0"/>
                  </a:moveTo>
                  <a:lnTo>
                    <a:pt x="10" y="2840"/>
                  </a:lnTo>
                  <a:lnTo>
                    <a:pt x="1801" y="4576"/>
                  </a:lnTo>
                  <a:cubicBezTo>
                    <a:pt x="2273" y="5036"/>
                    <a:pt x="2993" y="5595"/>
                    <a:pt x="3643" y="6072"/>
                  </a:cubicBezTo>
                  <a:lnTo>
                    <a:pt x="3640" y="5138"/>
                  </a:lnTo>
                  <a:lnTo>
                    <a:pt x="5126" y="4281"/>
                  </a:lnTo>
                  <a:cubicBezTo>
                    <a:pt x="5011" y="4204"/>
                    <a:pt x="2820" y="2737"/>
                    <a:pt x="1791" y="1738"/>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7"/>
            <p:cNvSpPr/>
            <p:nvPr/>
          </p:nvSpPr>
          <p:spPr>
            <a:xfrm>
              <a:off x="3325867" y="1091470"/>
              <a:ext cx="787" cy="4938"/>
            </a:xfrm>
            <a:custGeom>
              <a:rect b="b" l="l" r="r" t="t"/>
              <a:pathLst>
                <a:path extrusionOk="0" h="113" w="18">
                  <a:moveTo>
                    <a:pt x="1" y="0"/>
                  </a:moveTo>
                  <a:cubicBezTo>
                    <a:pt x="7" y="37"/>
                    <a:pt x="13" y="76"/>
                    <a:pt x="18" y="112"/>
                  </a:cubicBezTo>
                  <a:cubicBezTo>
                    <a:pt x="13" y="76"/>
                    <a:pt x="7" y="37"/>
                    <a:pt x="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7"/>
            <p:cNvSpPr/>
            <p:nvPr/>
          </p:nvSpPr>
          <p:spPr>
            <a:xfrm>
              <a:off x="3327440" y="1104230"/>
              <a:ext cx="350" cy="5156"/>
            </a:xfrm>
            <a:custGeom>
              <a:rect b="b" l="l" r="r" t="t"/>
              <a:pathLst>
                <a:path extrusionOk="0" h="118" w="8">
                  <a:moveTo>
                    <a:pt x="0" y="0"/>
                  </a:moveTo>
                  <a:cubicBezTo>
                    <a:pt x="3" y="39"/>
                    <a:pt x="6" y="77"/>
                    <a:pt x="8" y="117"/>
                  </a:cubicBezTo>
                  <a:cubicBezTo>
                    <a:pt x="6" y="77"/>
                    <a:pt x="5" y="39"/>
                    <a:pt x="0"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7"/>
            <p:cNvSpPr/>
            <p:nvPr/>
          </p:nvSpPr>
          <p:spPr>
            <a:xfrm>
              <a:off x="3323071" y="1078842"/>
              <a:ext cx="1049" cy="4195"/>
            </a:xfrm>
            <a:custGeom>
              <a:rect b="b" l="l" r="r" t="t"/>
              <a:pathLst>
                <a:path extrusionOk="0" h="96" w="24">
                  <a:moveTo>
                    <a:pt x="0" y="0"/>
                  </a:moveTo>
                  <a:cubicBezTo>
                    <a:pt x="9" y="32"/>
                    <a:pt x="16" y="65"/>
                    <a:pt x="23" y="95"/>
                  </a:cubicBezTo>
                  <a:cubicBezTo>
                    <a:pt x="16" y="65"/>
                    <a:pt x="9" y="32"/>
                    <a:pt x="0"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7"/>
            <p:cNvSpPr/>
            <p:nvPr/>
          </p:nvSpPr>
          <p:spPr>
            <a:xfrm>
              <a:off x="4066915" y="1212990"/>
              <a:ext cx="32249" cy="42780"/>
            </a:xfrm>
            <a:custGeom>
              <a:rect b="b" l="l" r="r" t="t"/>
              <a:pathLst>
                <a:path extrusionOk="0" h="979" w="738">
                  <a:moveTo>
                    <a:pt x="728" y="0"/>
                  </a:moveTo>
                  <a:lnTo>
                    <a:pt x="1" y="420"/>
                  </a:lnTo>
                  <a:lnTo>
                    <a:pt x="8" y="979"/>
                  </a:lnTo>
                  <a:lnTo>
                    <a:pt x="737" y="557"/>
                  </a:lnTo>
                  <a:lnTo>
                    <a:pt x="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7"/>
            <p:cNvSpPr/>
            <p:nvPr/>
          </p:nvSpPr>
          <p:spPr>
            <a:xfrm>
              <a:off x="3732638" y="1087887"/>
              <a:ext cx="334679" cy="184272"/>
            </a:xfrm>
            <a:custGeom>
              <a:rect b="b" l="l" r="r" t="t"/>
              <a:pathLst>
                <a:path extrusionOk="0" h="4217" w="7659">
                  <a:moveTo>
                    <a:pt x="4230" y="1"/>
                  </a:moveTo>
                  <a:lnTo>
                    <a:pt x="7651" y="3283"/>
                  </a:lnTo>
                  <a:lnTo>
                    <a:pt x="7658" y="3840"/>
                  </a:lnTo>
                  <a:lnTo>
                    <a:pt x="5560" y="3226"/>
                  </a:lnTo>
                  <a:cubicBezTo>
                    <a:pt x="4716" y="2979"/>
                    <a:pt x="3807" y="3088"/>
                    <a:pt x="3044" y="3528"/>
                  </a:cubicBezTo>
                  <a:lnTo>
                    <a:pt x="1850" y="4217"/>
                  </a:lnTo>
                  <a:lnTo>
                    <a:pt x="1" y="2442"/>
                  </a:lnTo>
                  <a:lnTo>
                    <a:pt x="42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7"/>
            <p:cNvSpPr/>
            <p:nvPr/>
          </p:nvSpPr>
          <p:spPr>
            <a:xfrm>
              <a:off x="3565979" y="1172309"/>
              <a:ext cx="65240" cy="124145"/>
            </a:xfrm>
            <a:custGeom>
              <a:rect b="b" l="l" r="r" t="t"/>
              <a:pathLst>
                <a:path extrusionOk="0" h="2841" w="1493">
                  <a:moveTo>
                    <a:pt x="1485" y="1"/>
                  </a:moveTo>
                  <a:lnTo>
                    <a:pt x="0" y="859"/>
                  </a:lnTo>
                  <a:lnTo>
                    <a:pt x="6" y="2654"/>
                  </a:lnTo>
                  <a:lnTo>
                    <a:pt x="1492" y="2840"/>
                  </a:ln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7"/>
            <p:cNvSpPr/>
            <p:nvPr/>
          </p:nvSpPr>
          <p:spPr>
            <a:xfrm>
              <a:off x="3630825" y="1172309"/>
              <a:ext cx="70353" cy="164740"/>
            </a:xfrm>
            <a:custGeom>
              <a:rect b="b" l="l" r="r" t="t"/>
              <a:pathLst>
                <a:path extrusionOk="0" h="3770" w="1610">
                  <a:moveTo>
                    <a:pt x="1" y="1"/>
                  </a:moveTo>
                  <a:lnTo>
                    <a:pt x="8" y="2840"/>
                  </a:lnTo>
                  <a:lnTo>
                    <a:pt x="1610" y="3769"/>
                  </a:lnTo>
                  <a:lnTo>
                    <a:pt x="1600" y="93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7"/>
            <p:cNvSpPr/>
            <p:nvPr/>
          </p:nvSpPr>
          <p:spPr>
            <a:xfrm>
              <a:off x="3217063" y="1204513"/>
              <a:ext cx="349230" cy="142061"/>
            </a:xfrm>
            <a:custGeom>
              <a:rect b="b" l="l" r="r" t="t"/>
              <a:pathLst>
                <a:path extrusionOk="0" h="3251" w="7992">
                  <a:moveTo>
                    <a:pt x="6088" y="0"/>
                  </a:moveTo>
                  <a:cubicBezTo>
                    <a:pt x="3887" y="0"/>
                    <a:pt x="1685" y="485"/>
                    <a:pt x="0" y="1457"/>
                  </a:cubicBezTo>
                  <a:lnTo>
                    <a:pt x="8" y="3251"/>
                  </a:lnTo>
                  <a:cubicBezTo>
                    <a:pt x="1691" y="2279"/>
                    <a:pt x="3892" y="1794"/>
                    <a:pt x="6090" y="1794"/>
                  </a:cubicBezTo>
                  <a:cubicBezTo>
                    <a:pt x="6728" y="1794"/>
                    <a:pt x="7366" y="1835"/>
                    <a:pt x="7991" y="1917"/>
                  </a:cubicBezTo>
                  <a:lnTo>
                    <a:pt x="7985" y="122"/>
                  </a:lnTo>
                  <a:cubicBezTo>
                    <a:pt x="7361" y="41"/>
                    <a:pt x="6725" y="0"/>
                    <a:pt x="6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7"/>
            <p:cNvSpPr/>
            <p:nvPr/>
          </p:nvSpPr>
          <p:spPr>
            <a:xfrm>
              <a:off x="3850225" y="1338050"/>
              <a:ext cx="32249" cy="42824"/>
            </a:xfrm>
            <a:custGeom>
              <a:rect b="b" l="l" r="r" t="t"/>
              <a:pathLst>
                <a:path extrusionOk="0" h="980" w="738">
                  <a:moveTo>
                    <a:pt x="729" y="1"/>
                  </a:moveTo>
                  <a:lnTo>
                    <a:pt x="0" y="422"/>
                  </a:lnTo>
                  <a:lnTo>
                    <a:pt x="8" y="979"/>
                  </a:lnTo>
                  <a:lnTo>
                    <a:pt x="737" y="558"/>
                  </a:lnTo>
                  <a:lnTo>
                    <a:pt x="7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7"/>
            <p:cNvSpPr/>
            <p:nvPr/>
          </p:nvSpPr>
          <p:spPr>
            <a:xfrm>
              <a:off x="3700739" y="1212990"/>
              <a:ext cx="149839" cy="167886"/>
            </a:xfrm>
            <a:custGeom>
              <a:rect b="b" l="l" r="r" t="t"/>
              <a:pathLst>
                <a:path extrusionOk="0" h="3842" w="3429">
                  <a:moveTo>
                    <a:pt x="0" y="0"/>
                  </a:moveTo>
                  <a:lnTo>
                    <a:pt x="10" y="2838"/>
                  </a:lnTo>
                  <a:lnTo>
                    <a:pt x="3429" y="3841"/>
                  </a:lnTo>
                  <a:lnTo>
                    <a:pt x="3429" y="3841"/>
                  </a:lnTo>
                  <a:lnTo>
                    <a:pt x="3421" y="32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7"/>
            <p:cNvSpPr/>
            <p:nvPr/>
          </p:nvSpPr>
          <p:spPr>
            <a:xfrm>
              <a:off x="3159908" y="755051"/>
              <a:ext cx="472588" cy="273896"/>
            </a:xfrm>
            <a:custGeom>
              <a:rect b="b" l="l" r="r" t="t"/>
              <a:pathLst>
                <a:path extrusionOk="0" h="6268" w="10815">
                  <a:moveTo>
                    <a:pt x="3443" y="0"/>
                  </a:moveTo>
                  <a:lnTo>
                    <a:pt x="1" y="1986"/>
                  </a:lnTo>
                  <a:lnTo>
                    <a:pt x="1791" y="3724"/>
                  </a:lnTo>
                  <a:cubicBezTo>
                    <a:pt x="2820" y="4723"/>
                    <a:pt x="5011" y="6190"/>
                    <a:pt x="5126" y="6267"/>
                  </a:cubicBezTo>
                  <a:lnTo>
                    <a:pt x="10815" y="2982"/>
                  </a:lnTo>
                  <a:cubicBezTo>
                    <a:pt x="10681" y="2915"/>
                    <a:pt x="8158" y="1642"/>
                    <a:pt x="6437" y="1042"/>
                  </a:cubicBezTo>
                  <a:lnTo>
                    <a:pt x="3443" y="0"/>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7"/>
            <p:cNvSpPr/>
            <p:nvPr/>
          </p:nvSpPr>
          <p:spPr>
            <a:xfrm>
              <a:off x="3217063" y="789484"/>
              <a:ext cx="881728" cy="567062"/>
            </a:xfrm>
            <a:custGeom>
              <a:rect b="b" l="l" r="r" t="t"/>
              <a:pathLst>
                <a:path extrusionOk="0" h="12977" w="20178">
                  <a:moveTo>
                    <a:pt x="18976" y="0"/>
                  </a:moveTo>
                  <a:lnTo>
                    <a:pt x="18976" y="0"/>
                  </a:lnTo>
                  <a:cubicBezTo>
                    <a:pt x="18972" y="2"/>
                    <a:pt x="18969" y="4"/>
                    <a:pt x="18966" y="6"/>
                  </a:cubicBezTo>
                  <a:lnTo>
                    <a:pt x="18966" y="6"/>
                  </a:lnTo>
                  <a:cubicBezTo>
                    <a:pt x="18969" y="4"/>
                    <a:pt x="18972" y="2"/>
                    <a:pt x="18976" y="0"/>
                  </a:cubicBezTo>
                  <a:close/>
                  <a:moveTo>
                    <a:pt x="18966" y="6"/>
                  </a:moveTo>
                  <a:lnTo>
                    <a:pt x="18966" y="6"/>
                  </a:lnTo>
                  <a:cubicBezTo>
                    <a:pt x="17282" y="975"/>
                    <a:pt x="15083" y="1458"/>
                    <a:pt x="12886" y="1458"/>
                  </a:cubicBezTo>
                  <a:cubicBezTo>
                    <a:pt x="12250" y="1458"/>
                    <a:pt x="11614" y="1418"/>
                    <a:pt x="10991" y="1337"/>
                  </a:cubicBezTo>
                  <a:lnTo>
                    <a:pt x="9507" y="2194"/>
                  </a:lnTo>
                  <a:lnTo>
                    <a:pt x="3818" y="5479"/>
                  </a:lnTo>
                  <a:lnTo>
                    <a:pt x="2332" y="6336"/>
                  </a:lnTo>
                  <a:cubicBezTo>
                    <a:pt x="2369" y="6431"/>
                    <a:pt x="2400" y="6527"/>
                    <a:pt x="2426" y="6622"/>
                  </a:cubicBezTo>
                  <a:cubicBezTo>
                    <a:pt x="2435" y="6654"/>
                    <a:pt x="2442" y="6687"/>
                    <a:pt x="2449" y="6717"/>
                  </a:cubicBezTo>
                  <a:cubicBezTo>
                    <a:pt x="2465" y="6782"/>
                    <a:pt x="2480" y="6847"/>
                    <a:pt x="2491" y="6911"/>
                  </a:cubicBezTo>
                  <a:cubicBezTo>
                    <a:pt x="2497" y="6948"/>
                    <a:pt x="2503" y="6987"/>
                    <a:pt x="2508" y="7023"/>
                  </a:cubicBezTo>
                  <a:cubicBezTo>
                    <a:pt x="2515" y="7083"/>
                    <a:pt x="2523" y="7143"/>
                    <a:pt x="2526" y="7203"/>
                  </a:cubicBezTo>
                  <a:cubicBezTo>
                    <a:pt x="2529" y="7242"/>
                    <a:pt x="2532" y="7280"/>
                    <a:pt x="2534" y="7320"/>
                  </a:cubicBezTo>
                  <a:cubicBezTo>
                    <a:pt x="2546" y="7713"/>
                    <a:pt x="2483" y="8102"/>
                    <a:pt x="2338" y="8485"/>
                  </a:cubicBezTo>
                  <a:cubicBezTo>
                    <a:pt x="1999" y="9391"/>
                    <a:pt x="1219" y="10251"/>
                    <a:pt x="0" y="10955"/>
                  </a:cubicBezTo>
                  <a:cubicBezTo>
                    <a:pt x="1684" y="9984"/>
                    <a:pt x="3888" y="9498"/>
                    <a:pt x="6089" y="9498"/>
                  </a:cubicBezTo>
                  <a:cubicBezTo>
                    <a:pt x="6725" y="9498"/>
                    <a:pt x="7361" y="9539"/>
                    <a:pt x="7984" y="9620"/>
                  </a:cubicBezTo>
                  <a:lnTo>
                    <a:pt x="9470" y="8762"/>
                  </a:lnTo>
                  <a:lnTo>
                    <a:pt x="11069" y="9692"/>
                  </a:lnTo>
                  <a:lnTo>
                    <a:pt x="14490" y="12976"/>
                  </a:lnTo>
                  <a:lnTo>
                    <a:pt x="15219" y="12555"/>
                  </a:lnTo>
                  <a:lnTo>
                    <a:pt x="13649" y="11046"/>
                  </a:lnTo>
                  <a:lnTo>
                    <a:pt x="12901" y="10329"/>
                  </a:lnTo>
                  <a:cubicBezTo>
                    <a:pt x="12349" y="9798"/>
                    <a:pt x="12460" y="8889"/>
                    <a:pt x="13121" y="8506"/>
                  </a:cubicBezTo>
                  <a:lnTo>
                    <a:pt x="14576" y="7668"/>
                  </a:lnTo>
                  <a:cubicBezTo>
                    <a:pt x="14925" y="7467"/>
                    <a:pt x="15310" y="7368"/>
                    <a:pt x="15692" y="7368"/>
                  </a:cubicBezTo>
                  <a:cubicBezTo>
                    <a:pt x="16254" y="7368"/>
                    <a:pt x="16810" y="7580"/>
                    <a:pt x="17236" y="7989"/>
                  </a:cubicBezTo>
                  <a:lnTo>
                    <a:pt x="19450" y="10112"/>
                  </a:lnTo>
                  <a:lnTo>
                    <a:pt x="20177" y="9692"/>
                  </a:lnTo>
                  <a:lnTo>
                    <a:pt x="16756" y="6408"/>
                  </a:lnTo>
                  <a:lnTo>
                    <a:pt x="16648" y="6345"/>
                  </a:lnTo>
                  <a:lnTo>
                    <a:pt x="15156" y="5479"/>
                  </a:lnTo>
                  <a:lnTo>
                    <a:pt x="16642" y="4621"/>
                  </a:lnTo>
                  <a:cubicBezTo>
                    <a:pt x="16496" y="4236"/>
                    <a:pt x="16430" y="3842"/>
                    <a:pt x="16442" y="3452"/>
                  </a:cubicBezTo>
                  <a:cubicBezTo>
                    <a:pt x="16442" y="3421"/>
                    <a:pt x="16444" y="3390"/>
                    <a:pt x="16445" y="3359"/>
                  </a:cubicBezTo>
                  <a:cubicBezTo>
                    <a:pt x="16450" y="3283"/>
                    <a:pt x="16458" y="3207"/>
                    <a:pt x="16468" y="3132"/>
                  </a:cubicBezTo>
                  <a:cubicBezTo>
                    <a:pt x="16472" y="3115"/>
                    <a:pt x="16473" y="3096"/>
                    <a:pt x="16476" y="3080"/>
                  </a:cubicBezTo>
                  <a:cubicBezTo>
                    <a:pt x="16490" y="2986"/>
                    <a:pt x="16510" y="2893"/>
                    <a:pt x="16533" y="2801"/>
                  </a:cubicBezTo>
                  <a:cubicBezTo>
                    <a:pt x="16539" y="2775"/>
                    <a:pt x="16548" y="2752"/>
                    <a:pt x="16555" y="2727"/>
                  </a:cubicBezTo>
                  <a:cubicBezTo>
                    <a:pt x="16575" y="2660"/>
                    <a:pt x="16596" y="2590"/>
                    <a:pt x="16621" y="2523"/>
                  </a:cubicBezTo>
                  <a:cubicBezTo>
                    <a:pt x="16632" y="2492"/>
                    <a:pt x="16642" y="2461"/>
                    <a:pt x="16655" y="2430"/>
                  </a:cubicBezTo>
                  <a:cubicBezTo>
                    <a:pt x="16681" y="2364"/>
                    <a:pt x="16710" y="2300"/>
                    <a:pt x="16739" y="2234"/>
                  </a:cubicBezTo>
                  <a:cubicBezTo>
                    <a:pt x="16751" y="2206"/>
                    <a:pt x="16764" y="2178"/>
                    <a:pt x="16778" y="2152"/>
                  </a:cubicBezTo>
                  <a:cubicBezTo>
                    <a:pt x="16822" y="2063"/>
                    <a:pt x="16870" y="1972"/>
                    <a:pt x="16924" y="1883"/>
                  </a:cubicBezTo>
                  <a:cubicBezTo>
                    <a:pt x="16928" y="1875"/>
                    <a:pt x="16935" y="1867"/>
                    <a:pt x="16939" y="1860"/>
                  </a:cubicBezTo>
                  <a:cubicBezTo>
                    <a:pt x="16990" y="1778"/>
                    <a:pt x="17044" y="1698"/>
                    <a:pt x="17101" y="1618"/>
                  </a:cubicBezTo>
                  <a:cubicBezTo>
                    <a:pt x="17121" y="1591"/>
                    <a:pt x="17142" y="1563"/>
                    <a:pt x="17162" y="1537"/>
                  </a:cubicBezTo>
                  <a:cubicBezTo>
                    <a:pt x="17210" y="1474"/>
                    <a:pt x="17258" y="1414"/>
                    <a:pt x="17308" y="1354"/>
                  </a:cubicBezTo>
                  <a:cubicBezTo>
                    <a:pt x="17333" y="1324"/>
                    <a:pt x="17358" y="1297"/>
                    <a:pt x="17382" y="1268"/>
                  </a:cubicBezTo>
                  <a:cubicBezTo>
                    <a:pt x="17441" y="1201"/>
                    <a:pt x="17502" y="1134"/>
                    <a:pt x="17567" y="1069"/>
                  </a:cubicBezTo>
                  <a:cubicBezTo>
                    <a:pt x="17585" y="1051"/>
                    <a:pt x="17602" y="1032"/>
                    <a:pt x="17621" y="1014"/>
                  </a:cubicBezTo>
                  <a:cubicBezTo>
                    <a:pt x="17704" y="931"/>
                    <a:pt x="17793" y="849"/>
                    <a:pt x="17885" y="769"/>
                  </a:cubicBezTo>
                  <a:cubicBezTo>
                    <a:pt x="17910" y="749"/>
                    <a:pt x="17934" y="729"/>
                    <a:pt x="17957" y="709"/>
                  </a:cubicBezTo>
                  <a:cubicBezTo>
                    <a:pt x="18030" y="649"/>
                    <a:pt x="18104" y="588"/>
                    <a:pt x="18182" y="529"/>
                  </a:cubicBezTo>
                  <a:cubicBezTo>
                    <a:pt x="18216" y="502"/>
                    <a:pt x="18250" y="477"/>
                    <a:pt x="18287" y="451"/>
                  </a:cubicBezTo>
                  <a:cubicBezTo>
                    <a:pt x="18360" y="397"/>
                    <a:pt x="18437" y="342"/>
                    <a:pt x="18517" y="289"/>
                  </a:cubicBezTo>
                  <a:cubicBezTo>
                    <a:pt x="18551" y="266"/>
                    <a:pt x="18585" y="242"/>
                    <a:pt x="18620" y="220"/>
                  </a:cubicBezTo>
                  <a:cubicBezTo>
                    <a:pt x="18731" y="147"/>
                    <a:pt x="18846" y="75"/>
                    <a:pt x="18966" y="6"/>
                  </a:cubicBez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7"/>
            <p:cNvSpPr/>
            <p:nvPr/>
          </p:nvSpPr>
          <p:spPr>
            <a:xfrm>
              <a:off x="3879370" y="991362"/>
              <a:ext cx="65197" cy="75422"/>
            </a:xfrm>
            <a:custGeom>
              <a:rect b="b" l="l" r="r" t="t"/>
              <a:pathLst>
                <a:path extrusionOk="0" h="1726" w="1492">
                  <a:moveTo>
                    <a:pt x="1485" y="1"/>
                  </a:moveTo>
                  <a:lnTo>
                    <a:pt x="1" y="859"/>
                  </a:lnTo>
                  <a:lnTo>
                    <a:pt x="1491" y="1725"/>
                  </a:lnTo>
                  <a:lnTo>
                    <a:pt x="1488" y="696"/>
                  </a:ln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7"/>
            <p:cNvSpPr/>
            <p:nvPr/>
          </p:nvSpPr>
          <p:spPr>
            <a:xfrm>
              <a:off x="3381012" y="1028897"/>
              <a:ext cx="249862" cy="145687"/>
            </a:xfrm>
            <a:custGeom>
              <a:rect b="b" l="l" r="r" t="t"/>
              <a:pathLst>
                <a:path extrusionOk="0" h="3334" w="5718">
                  <a:moveTo>
                    <a:pt x="66" y="0"/>
                  </a:moveTo>
                  <a:lnTo>
                    <a:pt x="0" y="40"/>
                  </a:lnTo>
                  <a:lnTo>
                    <a:pt x="5662" y="3333"/>
                  </a:lnTo>
                  <a:lnTo>
                    <a:pt x="5718" y="3283"/>
                  </a:lnTo>
                  <a:lnTo>
                    <a:pt x="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7"/>
            <p:cNvSpPr/>
            <p:nvPr/>
          </p:nvSpPr>
          <p:spPr>
            <a:xfrm>
              <a:off x="3632442" y="883563"/>
              <a:ext cx="250780" cy="145556"/>
            </a:xfrm>
            <a:custGeom>
              <a:rect b="b" l="l" r="r" t="t"/>
              <a:pathLst>
                <a:path extrusionOk="0" h="3331" w="5739">
                  <a:moveTo>
                    <a:pt x="70" y="1"/>
                  </a:moveTo>
                  <a:lnTo>
                    <a:pt x="1" y="41"/>
                  </a:lnTo>
                  <a:lnTo>
                    <a:pt x="5658" y="3331"/>
                  </a:lnTo>
                  <a:lnTo>
                    <a:pt x="5738" y="3295"/>
                  </a:lnTo>
                  <a:lnTo>
                    <a:pt x="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7"/>
            <p:cNvSpPr/>
            <p:nvPr/>
          </p:nvSpPr>
          <p:spPr>
            <a:xfrm>
              <a:off x="2569788" y="1131977"/>
              <a:ext cx="334723" cy="15600"/>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2898254" y="1132370"/>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a:off x="2577391" y="884568"/>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7"/>
            <p:cNvSpPr/>
            <p:nvPr/>
          </p:nvSpPr>
          <p:spPr>
            <a:xfrm>
              <a:off x="2540729" y="884743"/>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2925083" y="935605"/>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7"/>
            <p:cNvSpPr/>
            <p:nvPr/>
          </p:nvSpPr>
          <p:spPr>
            <a:xfrm>
              <a:off x="2925083" y="1095622"/>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7"/>
            <p:cNvSpPr/>
            <p:nvPr/>
          </p:nvSpPr>
          <p:spPr>
            <a:xfrm>
              <a:off x="2886412" y="1091907"/>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7"/>
            <p:cNvSpPr/>
            <p:nvPr/>
          </p:nvSpPr>
          <p:spPr>
            <a:xfrm>
              <a:off x="2889383" y="1068617"/>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7"/>
            <p:cNvSpPr/>
            <p:nvPr/>
          </p:nvSpPr>
          <p:spPr>
            <a:xfrm>
              <a:off x="2885844" y="1065165"/>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7"/>
            <p:cNvSpPr/>
            <p:nvPr/>
          </p:nvSpPr>
          <p:spPr>
            <a:xfrm>
              <a:off x="3092834" y="883213"/>
              <a:ext cx="82195" cy="62924"/>
            </a:xfrm>
            <a:custGeom>
              <a:rect b="b" l="l" r="r" t="t"/>
              <a:pathLst>
                <a:path extrusionOk="0" h="1440" w="1881">
                  <a:moveTo>
                    <a:pt x="1880" y="1"/>
                  </a:moveTo>
                  <a:lnTo>
                    <a:pt x="1" y="1313"/>
                  </a:lnTo>
                  <a:lnTo>
                    <a:pt x="1" y="1439"/>
                  </a:lnTo>
                  <a:lnTo>
                    <a:pt x="1880" y="127"/>
                  </a:lnTo>
                  <a:lnTo>
                    <a:pt x="1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7"/>
            <p:cNvSpPr/>
            <p:nvPr/>
          </p:nvSpPr>
          <p:spPr>
            <a:xfrm>
              <a:off x="2951476" y="940499"/>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7"/>
            <p:cNvSpPr/>
            <p:nvPr/>
          </p:nvSpPr>
          <p:spPr>
            <a:xfrm>
              <a:off x="2940465" y="879717"/>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7"/>
            <p:cNvSpPr/>
            <p:nvPr/>
          </p:nvSpPr>
          <p:spPr>
            <a:xfrm>
              <a:off x="2912979" y="1003946"/>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7"/>
            <p:cNvSpPr/>
            <p:nvPr/>
          </p:nvSpPr>
          <p:spPr>
            <a:xfrm>
              <a:off x="2913111" y="991711"/>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7"/>
            <p:cNvSpPr/>
            <p:nvPr/>
          </p:nvSpPr>
          <p:spPr>
            <a:xfrm>
              <a:off x="2915470" y="993721"/>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7"/>
            <p:cNvSpPr/>
            <p:nvPr/>
          </p:nvSpPr>
          <p:spPr>
            <a:xfrm>
              <a:off x="2908391" y="1032043"/>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7"/>
            <p:cNvSpPr/>
            <p:nvPr/>
          </p:nvSpPr>
          <p:spPr>
            <a:xfrm>
              <a:off x="2877629" y="1072725"/>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7"/>
            <p:cNvSpPr/>
            <p:nvPr/>
          </p:nvSpPr>
          <p:spPr>
            <a:xfrm>
              <a:off x="2713898" y="1091514"/>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7"/>
            <p:cNvSpPr/>
            <p:nvPr/>
          </p:nvSpPr>
          <p:spPr>
            <a:xfrm>
              <a:off x="2692181" y="1148975"/>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7"/>
            <p:cNvSpPr/>
            <p:nvPr/>
          </p:nvSpPr>
          <p:spPr>
            <a:xfrm>
              <a:off x="2692269" y="1011856"/>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7"/>
            <p:cNvSpPr/>
            <p:nvPr/>
          </p:nvSpPr>
          <p:spPr>
            <a:xfrm>
              <a:off x="2925083" y="1161647"/>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7"/>
            <p:cNvSpPr/>
            <p:nvPr/>
          </p:nvSpPr>
          <p:spPr>
            <a:xfrm>
              <a:off x="2925083" y="1321663"/>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7"/>
            <p:cNvSpPr/>
            <p:nvPr/>
          </p:nvSpPr>
          <p:spPr>
            <a:xfrm>
              <a:off x="3808058" y="1132807"/>
              <a:ext cx="157093" cy="284558"/>
            </a:xfrm>
            <a:custGeom>
              <a:rect b="b" l="l" r="r" t="t"/>
              <a:pathLst>
                <a:path extrusionOk="0" h="6512" w="3595">
                  <a:moveTo>
                    <a:pt x="1" y="0"/>
                  </a:moveTo>
                  <a:lnTo>
                    <a:pt x="12" y="4138"/>
                  </a:lnTo>
                  <a:cubicBezTo>
                    <a:pt x="13" y="4333"/>
                    <a:pt x="81" y="4469"/>
                    <a:pt x="192" y="4535"/>
                  </a:cubicBezTo>
                  <a:lnTo>
                    <a:pt x="3594" y="6511"/>
                  </a:lnTo>
                  <a:cubicBezTo>
                    <a:pt x="3579" y="6502"/>
                    <a:pt x="3566" y="6490"/>
                    <a:pt x="3554" y="6478"/>
                  </a:cubicBezTo>
                  <a:cubicBezTo>
                    <a:pt x="3542" y="6468"/>
                    <a:pt x="3530" y="6461"/>
                    <a:pt x="3519" y="6451"/>
                  </a:cubicBezTo>
                  <a:cubicBezTo>
                    <a:pt x="3506" y="6435"/>
                    <a:pt x="3497" y="6416"/>
                    <a:pt x="3486" y="6398"/>
                  </a:cubicBezTo>
                  <a:cubicBezTo>
                    <a:pt x="3479" y="6385"/>
                    <a:pt x="3470" y="6375"/>
                    <a:pt x="3462" y="6362"/>
                  </a:cubicBezTo>
                  <a:cubicBezTo>
                    <a:pt x="3453" y="6339"/>
                    <a:pt x="3446" y="6315"/>
                    <a:pt x="3440" y="6290"/>
                  </a:cubicBezTo>
                  <a:cubicBezTo>
                    <a:pt x="3436" y="6276"/>
                    <a:pt x="3430" y="6264"/>
                    <a:pt x="3426" y="6250"/>
                  </a:cubicBezTo>
                  <a:cubicBezTo>
                    <a:pt x="3419" y="6208"/>
                    <a:pt x="3414" y="6164"/>
                    <a:pt x="3414" y="6113"/>
                  </a:cubicBezTo>
                  <a:lnTo>
                    <a:pt x="3402" y="1977"/>
                  </a:lnTo>
                  <a:lnTo>
                    <a:pt x="1"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7"/>
            <p:cNvSpPr/>
            <p:nvPr/>
          </p:nvSpPr>
          <p:spPr>
            <a:xfrm>
              <a:off x="3808014" y="1058480"/>
              <a:ext cx="236447" cy="160719"/>
            </a:xfrm>
            <a:custGeom>
              <a:rect b="b" l="l" r="r" t="t"/>
              <a:pathLst>
                <a:path extrusionOk="0" h="3678" w="5411">
                  <a:moveTo>
                    <a:pt x="1847" y="0"/>
                  </a:moveTo>
                  <a:cubicBezTo>
                    <a:pt x="1763" y="0"/>
                    <a:pt x="1668" y="27"/>
                    <a:pt x="1569" y="85"/>
                  </a:cubicBezTo>
                  <a:lnTo>
                    <a:pt x="617" y="634"/>
                  </a:lnTo>
                  <a:lnTo>
                    <a:pt x="617" y="635"/>
                  </a:lnTo>
                  <a:cubicBezTo>
                    <a:pt x="276" y="832"/>
                    <a:pt x="0" y="1307"/>
                    <a:pt x="2" y="1701"/>
                  </a:cubicBezTo>
                  <a:lnTo>
                    <a:pt x="3403" y="3678"/>
                  </a:lnTo>
                  <a:cubicBezTo>
                    <a:pt x="3401" y="3286"/>
                    <a:pt x="3677" y="2809"/>
                    <a:pt x="4018" y="2612"/>
                  </a:cubicBezTo>
                  <a:lnTo>
                    <a:pt x="4970" y="2061"/>
                  </a:lnTo>
                  <a:cubicBezTo>
                    <a:pt x="5013" y="2037"/>
                    <a:pt x="5055" y="2018"/>
                    <a:pt x="5096" y="2004"/>
                  </a:cubicBezTo>
                  <a:cubicBezTo>
                    <a:pt x="5109" y="2000"/>
                    <a:pt x="5121" y="2000"/>
                    <a:pt x="5133" y="1995"/>
                  </a:cubicBezTo>
                  <a:cubicBezTo>
                    <a:pt x="5159" y="1989"/>
                    <a:pt x="5187" y="1981"/>
                    <a:pt x="5212" y="1978"/>
                  </a:cubicBezTo>
                  <a:cubicBezTo>
                    <a:pt x="5227" y="1978"/>
                    <a:pt x="5241" y="1980"/>
                    <a:pt x="5255" y="1980"/>
                  </a:cubicBezTo>
                  <a:cubicBezTo>
                    <a:pt x="5276" y="1981"/>
                    <a:pt x="5298" y="1980"/>
                    <a:pt x="5316" y="1983"/>
                  </a:cubicBezTo>
                  <a:cubicBezTo>
                    <a:pt x="5332" y="1987"/>
                    <a:pt x="5344" y="1993"/>
                    <a:pt x="5356" y="2000"/>
                  </a:cubicBezTo>
                  <a:cubicBezTo>
                    <a:pt x="5375" y="2004"/>
                    <a:pt x="5393" y="2009"/>
                    <a:pt x="5410" y="2018"/>
                  </a:cubicBezTo>
                  <a:lnTo>
                    <a:pt x="2009" y="41"/>
                  </a:lnTo>
                  <a:cubicBezTo>
                    <a:pt x="1962" y="14"/>
                    <a:pt x="1907" y="0"/>
                    <a:pt x="184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3956626" y="1144868"/>
              <a:ext cx="96309" cy="274202"/>
            </a:xfrm>
            <a:custGeom>
              <a:rect b="b" l="l" r="r" t="t"/>
              <a:pathLst>
                <a:path extrusionOk="0" h="6275" w="2204">
                  <a:moveTo>
                    <a:pt x="1820" y="1"/>
                  </a:moveTo>
                  <a:cubicBezTo>
                    <a:pt x="1817" y="1"/>
                    <a:pt x="1814" y="1"/>
                    <a:pt x="1811" y="1"/>
                  </a:cubicBezTo>
                  <a:cubicBezTo>
                    <a:pt x="1786" y="4"/>
                    <a:pt x="1758" y="10"/>
                    <a:pt x="1732" y="18"/>
                  </a:cubicBezTo>
                  <a:cubicBezTo>
                    <a:pt x="1720" y="21"/>
                    <a:pt x="1708" y="23"/>
                    <a:pt x="1695" y="26"/>
                  </a:cubicBezTo>
                  <a:cubicBezTo>
                    <a:pt x="1654" y="40"/>
                    <a:pt x="1614" y="60"/>
                    <a:pt x="1571" y="84"/>
                  </a:cubicBezTo>
                  <a:lnTo>
                    <a:pt x="617" y="633"/>
                  </a:lnTo>
                  <a:cubicBezTo>
                    <a:pt x="276" y="830"/>
                    <a:pt x="0" y="1307"/>
                    <a:pt x="2" y="1701"/>
                  </a:cubicBezTo>
                  <a:lnTo>
                    <a:pt x="14" y="5837"/>
                  </a:lnTo>
                  <a:cubicBezTo>
                    <a:pt x="14" y="5888"/>
                    <a:pt x="19" y="5932"/>
                    <a:pt x="26" y="5972"/>
                  </a:cubicBezTo>
                  <a:cubicBezTo>
                    <a:pt x="30" y="5988"/>
                    <a:pt x="36" y="5999"/>
                    <a:pt x="40" y="6014"/>
                  </a:cubicBezTo>
                  <a:cubicBezTo>
                    <a:pt x="46" y="6039"/>
                    <a:pt x="53" y="6063"/>
                    <a:pt x="62" y="6086"/>
                  </a:cubicBezTo>
                  <a:cubicBezTo>
                    <a:pt x="70" y="6099"/>
                    <a:pt x="79" y="6109"/>
                    <a:pt x="86" y="6122"/>
                  </a:cubicBezTo>
                  <a:cubicBezTo>
                    <a:pt x="97" y="6139"/>
                    <a:pt x="106" y="6159"/>
                    <a:pt x="119" y="6174"/>
                  </a:cubicBezTo>
                  <a:cubicBezTo>
                    <a:pt x="130" y="6185"/>
                    <a:pt x="142" y="6192"/>
                    <a:pt x="154" y="6200"/>
                  </a:cubicBezTo>
                  <a:cubicBezTo>
                    <a:pt x="211" y="6248"/>
                    <a:pt x="282" y="6275"/>
                    <a:pt x="364" y="6275"/>
                  </a:cubicBezTo>
                  <a:cubicBezTo>
                    <a:pt x="445" y="6275"/>
                    <a:pt x="536" y="6248"/>
                    <a:pt x="634" y="6192"/>
                  </a:cubicBezTo>
                  <a:lnTo>
                    <a:pt x="1586" y="5642"/>
                  </a:lnTo>
                  <a:cubicBezTo>
                    <a:pt x="1926" y="5443"/>
                    <a:pt x="2203" y="4966"/>
                    <a:pt x="2201" y="4574"/>
                  </a:cubicBezTo>
                  <a:lnTo>
                    <a:pt x="2189" y="438"/>
                  </a:lnTo>
                  <a:cubicBezTo>
                    <a:pt x="2189" y="241"/>
                    <a:pt x="2120" y="104"/>
                    <a:pt x="2009" y="40"/>
                  </a:cubicBezTo>
                  <a:cubicBezTo>
                    <a:pt x="1992" y="30"/>
                    <a:pt x="1974" y="27"/>
                    <a:pt x="1957" y="21"/>
                  </a:cubicBezTo>
                  <a:cubicBezTo>
                    <a:pt x="1943" y="16"/>
                    <a:pt x="1931" y="10"/>
                    <a:pt x="1915" y="6"/>
                  </a:cubicBezTo>
                  <a:cubicBezTo>
                    <a:pt x="1897" y="3"/>
                    <a:pt x="1875" y="4"/>
                    <a:pt x="1854" y="3"/>
                  </a:cubicBezTo>
                  <a:cubicBezTo>
                    <a:pt x="1843" y="3"/>
                    <a:pt x="1832" y="1"/>
                    <a:pt x="1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4005959" y="1174537"/>
              <a:ext cx="30282" cy="8390"/>
            </a:xfrm>
            <a:custGeom>
              <a:rect b="b" l="l" r="r" t="t"/>
              <a:pathLst>
                <a:path extrusionOk="0" h="192" w="693">
                  <a:moveTo>
                    <a:pt x="682" y="133"/>
                  </a:moveTo>
                  <a:lnTo>
                    <a:pt x="693" y="139"/>
                  </a:lnTo>
                  <a:cubicBezTo>
                    <a:pt x="693" y="137"/>
                    <a:pt x="691" y="137"/>
                    <a:pt x="691" y="137"/>
                  </a:cubicBezTo>
                  <a:cubicBezTo>
                    <a:pt x="688" y="136"/>
                    <a:pt x="685" y="134"/>
                    <a:pt x="682" y="133"/>
                  </a:cubicBezTo>
                  <a:close/>
                  <a:moveTo>
                    <a:pt x="343" y="0"/>
                  </a:moveTo>
                  <a:cubicBezTo>
                    <a:pt x="240" y="0"/>
                    <a:pt x="124" y="34"/>
                    <a:pt x="0" y="105"/>
                  </a:cubicBezTo>
                  <a:lnTo>
                    <a:pt x="151" y="191"/>
                  </a:lnTo>
                  <a:cubicBezTo>
                    <a:pt x="203" y="162"/>
                    <a:pt x="256" y="137"/>
                    <a:pt x="305" y="122"/>
                  </a:cubicBezTo>
                  <a:cubicBezTo>
                    <a:pt x="322" y="116"/>
                    <a:pt x="336" y="114"/>
                    <a:pt x="353" y="111"/>
                  </a:cubicBezTo>
                  <a:cubicBezTo>
                    <a:pt x="385" y="102"/>
                    <a:pt x="419" y="93"/>
                    <a:pt x="448" y="90"/>
                  </a:cubicBezTo>
                  <a:cubicBezTo>
                    <a:pt x="452" y="89"/>
                    <a:pt x="456" y="89"/>
                    <a:pt x="459" y="89"/>
                  </a:cubicBezTo>
                  <a:cubicBezTo>
                    <a:pt x="474" y="89"/>
                    <a:pt x="487" y="91"/>
                    <a:pt x="500" y="91"/>
                  </a:cubicBezTo>
                  <a:cubicBezTo>
                    <a:pt x="526" y="93"/>
                    <a:pt x="554" y="91"/>
                    <a:pt x="579" y="96"/>
                  </a:cubicBezTo>
                  <a:cubicBezTo>
                    <a:pt x="596" y="100"/>
                    <a:pt x="609" y="108"/>
                    <a:pt x="626" y="114"/>
                  </a:cubicBezTo>
                  <a:cubicBezTo>
                    <a:pt x="646" y="121"/>
                    <a:pt x="665" y="125"/>
                    <a:pt x="682" y="133"/>
                  </a:cubicBezTo>
                  <a:lnTo>
                    <a:pt x="682" y="133"/>
                  </a:lnTo>
                  <a:lnTo>
                    <a:pt x="543" y="51"/>
                  </a:lnTo>
                  <a:cubicBezTo>
                    <a:pt x="485" y="18"/>
                    <a:pt x="418" y="0"/>
                    <a:pt x="34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7"/>
            <p:cNvSpPr/>
            <p:nvPr/>
          </p:nvSpPr>
          <p:spPr>
            <a:xfrm>
              <a:off x="3972837" y="1179126"/>
              <a:ext cx="39765" cy="82632"/>
            </a:xfrm>
            <a:custGeom>
              <a:rect b="b" l="l" r="r" t="t"/>
              <a:pathLst>
                <a:path extrusionOk="0" h="1891" w="910">
                  <a:moveTo>
                    <a:pt x="758" y="0"/>
                  </a:moveTo>
                  <a:cubicBezTo>
                    <a:pt x="338" y="242"/>
                    <a:pt x="0" y="832"/>
                    <a:pt x="2" y="1314"/>
                  </a:cubicBezTo>
                  <a:cubicBezTo>
                    <a:pt x="2" y="1555"/>
                    <a:pt x="86" y="1723"/>
                    <a:pt x="223" y="1803"/>
                  </a:cubicBezTo>
                  <a:lnTo>
                    <a:pt x="372" y="1890"/>
                  </a:lnTo>
                  <a:cubicBezTo>
                    <a:pt x="354" y="1878"/>
                    <a:pt x="338" y="1863"/>
                    <a:pt x="321" y="1847"/>
                  </a:cubicBezTo>
                  <a:cubicBezTo>
                    <a:pt x="308" y="1837"/>
                    <a:pt x="294" y="1827"/>
                    <a:pt x="282" y="1815"/>
                  </a:cubicBezTo>
                  <a:cubicBezTo>
                    <a:pt x="265" y="1797"/>
                    <a:pt x="254" y="1774"/>
                    <a:pt x="240" y="1752"/>
                  </a:cubicBezTo>
                  <a:cubicBezTo>
                    <a:pt x="231" y="1737"/>
                    <a:pt x="218" y="1723"/>
                    <a:pt x="211" y="1706"/>
                  </a:cubicBezTo>
                  <a:cubicBezTo>
                    <a:pt x="198" y="1680"/>
                    <a:pt x="191" y="1646"/>
                    <a:pt x="182" y="1614"/>
                  </a:cubicBezTo>
                  <a:cubicBezTo>
                    <a:pt x="177" y="1598"/>
                    <a:pt x="171" y="1586"/>
                    <a:pt x="166" y="1569"/>
                  </a:cubicBezTo>
                  <a:cubicBezTo>
                    <a:pt x="155" y="1518"/>
                    <a:pt x="151" y="1461"/>
                    <a:pt x="151" y="1401"/>
                  </a:cubicBezTo>
                  <a:cubicBezTo>
                    <a:pt x="149" y="918"/>
                    <a:pt x="489" y="331"/>
                    <a:pt x="909" y="86"/>
                  </a:cubicBezTo>
                  <a:lnTo>
                    <a:pt x="7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7"/>
            <p:cNvSpPr/>
            <p:nvPr/>
          </p:nvSpPr>
          <p:spPr>
            <a:xfrm>
              <a:off x="3990490" y="1189525"/>
              <a:ext cx="44484" cy="63230"/>
            </a:xfrm>
            <a:custGeom>
              <a:rect b="b" l="l" r="r" t="t"/>
              <a:pathLst>
                <a:path extrusionOk="0" h="1447" w="1018">
                  <a:moveTo>
                    <a:pt x="817" y="0"/>
                  </a:moveTo>
                  <a:cubicBezTo>
                    <a:pt x="807" y="2"/>
                    <a:pt x="797" y="7"/>
                    <a:pt x="787" y="8"/>
                  </a:cubicBezTo>
                  <a:lnTo>
                    <a:pt x="771" y="13"/>
                  </a:lnTo>
                  <a:cubicBezTo>
                    <a:pt x="759" y="16"/>
                    <a:pt x="748" y="17"/>
                    <a:pt x="733" y="22"/>
                  </a:cubicBezTo>
                  <a:cubicBezTo>
                    <a:pt x="700" y="33"/>
                    <a:pt x="667" y="50"/>
                    <a:pt x="633" y="68"/>
                  </a:cubicBezTo>
                  <a:cubicBezTo>
                    <a:pt x="290" y="267"/>
                    <a:pt x="1" y="768"/>
                    <a:pt x="1" y="1162"/>
                  </a:cubicBezTo>
                  <a:cubicBezTo>
                    <a:pt x="1" y="1202"/>
                    <a:pt x="4" y="1237"/>
                    <a:pt x="10" y="1271"/>
                  </a:cubicBezTo>
                  <a:cubicBezTo>
                    <a:pt x="14" y="1283"/>
                    <a:pt x="17" y="1294"/>
                    <a:pt x="22" y="1308"/>
                  </a:cubicBezTo>
                  <a:lnTo>
                    <a:pt x="27" y="1323"/>
                  </a:lnTo>
                  <a:cubicBezTo>
                    <a:pt x="28" y="1334"/>
                    <a:pt x="31" y="1343"/>
                    <a:pt x="34" y="1353"/>
                  </a:cubicBezTo>
                  <a:cubicBezTo>
                    <a:pt x="41" y="1362"/>
                    <a:pt x="47" y="1371"/>
                    <a:pt x="53" y="1380"/>
                  </a:cubicBezTo>
                  <a:lnTo>
                    <a:pt x="65" y="1402"/>
                  </a:lnTo>
                  <a:lnTo>
                    <a:pt x="65" y="1403"/>
                  </a:lnTo>
                  <a:cubicBezTo>
                    <a:pt x="71" y="1408"/>
                    <a:pt x="77" y="1413"/>
                    <a:pt x="82" y="1416"/>
                  </a:cubicBezTo>
                  <a:cubicBezTo>
                    <a:pt x="97" y="1429"/>
                    <a:pt x="124" y="1446"/>
                    <a:pt x="174" y="1446"/>
                  </a:cubicBezTo>
                  <a:cubicBezTo>
                    <a:pt x="216" y="1446"/>
                    <a:pt x="285" y="1434"/>
                    <a:pt x="384" y="1379"/>
                  </a:cubicBezTo>
                  <a:cubicBezTo>
                    <a:pt x="728" y="1180"/>
                    <a:pt x="1017" y="679"/>
                    <a:pt x="1016" y="283"/>
                  </a:cubicBezTo>
                  <a:cubicBezTo>
                    <a:pt x="1016" y="154"/>
                    <a:pt x="982" y="56"/>
                    <a:pt x="925" y="17"/>
                  </a:cubicBezTo>
                  <a:lnTo>
                    <a:pt x="925" y="19"/>
                  </a:lnTo>
                  <a:cubicBezTo>
                    <a:pt x="923" y="19"/>
                    <a:pt x="923" y="19"/>
                    <a:pt x="922" y="17"/>
                  </a:cubicBezTo>
                  <a:lnTo>
                    <a:pt x="897" y="11"/>
                  </a:lnTo>
                  <a:cubicBezTo>
                    <a:pt x="891" y="8"/>
                    <a:pt x="885" y="7"/>
                    <a:pt x="877" y="2"/>
                  </a:cubicBezTo>
                  <a:lnTo>
                    <a:pt x="850" y="2"/>
                  </a:lnTo>
                  <a:cubicBezTo>
                    <a:pt x="839" y="2"/>
                    <a:pt x="830" y="2"/>
                    <a:pt x="8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7"/>
            <p:cNvSpPr/>
            <p:nvPr/>
          </p:nvSpPr>
          <p:spPr>
            <a:xfrm>
              <a:off x="3979348" y="1178426"/>
              <a:ext cx="66726" cy="85472"/>
            </a:xfrm>
            <a:custGeom>
              <a:rect b="b" l="l" r="r" t="t"/>
              <a:pathLst>
                <a:path extrusionOk="0" h="1956" w="1527">
                  <a:moveTo>
                    <a:pt x="1072" y="254"/>
                  </a:moveTo>
                  <a:cubicBezTo>
                    <a:pt x="1085" y="256"/>
                    <a:pt x="1094" y="256"/>
                    <a:pt x="1105" y="256"/>
                  </a:cubicBezTo>
                  <a:lnTo>
                    <a:pt x="1132" y="256"/>
                  </a:lnTo>
                  <a:cubicBezTo>
                    <a:pt x="1140" y="261"/>
                    <a:pt x="1146" y="262"/>
                    <a:pt x="1152" y="265"/>
                  </a:cubicBezTo>
                  <a:lnTo>
                    <a:pt x="1177" y="271"/>
                  </a:lnTo>
                  <a:cubicBezTo>
                    <a:pt x="1178" y="273"/>
                    <a:pt x="1180" y="273"/>
                    <a:pt x="1180" y="273"/>
                  </a:cubicBezTo>
                  <a:lnTo>
                    <a:pt x="1180" y="271"/>
                  </a:lnTo>
                  <a:cubicBezTo>
                    <a:pt x="1237" y="310"/>
                    <a:pt x="1271" y="408"/>
                    <a:pt x="1271" y="537"/>
                  </a:cubicBezTo>
                  <a:cubicBezTo>
                    <a:pt x="1272" y="933"/>
                    <a:pt x="983" y="1434"/>
                    <a:pt x="639" y="1633"/>
                  </a:cubicBezTo>
                  <a:cubicBezTo>
                    <a:pt x="542" y="1690"/>
                    <a:pt x="471" y="1700"/>
                    <a:pt x="431" y="1700"/>
                  </a:cubicBezTo>
                  <a:cubicBezTo>
                    <a:pt x="379" y="1700"/>
                    <a:pt x="352" y="1683"/>
                    <a:pt x="337" y="1670"/>
                  </a:cubicBezTo>
                  <a:cubicBezTo>
                    <a:pt x="332" y="1667"/>
                    <a:pt x="326" y="1662"/>
                    <a:pt x="320" y="1657"/>
                  </a:cubicBezTo>
                  <a:lnTo>
                    <a:pt x="320" y="1656"/>
                  </a:lnTo>
                  <a:lnTo>
                    <a:pt x="308" y="1634"/>
                  </a:lnTo>
                  <a:cubicBezTo>
                    <a:pt x="302" y="1625"/>
                    <a:pt x="296" y="1617"/>
                    <a:pt x="291" y="1607"/>
                  </a:cubicBezTo>
                  <a:cubicBezTo>
                    <a:pt x="286" y="1597"/>
                    <a:pt x="285" y="1588"/>
                    <a:pt x="282" y="1577"/>
                  </a:cubicBezTo>
                  <a:lnTo>
                    <a:pt x="277" y="1562"/>
                  </a:lnTo>
                  <a:cubicBezTo>
                    <a:pt x="274" y="1548"/>
                    <a:pt x="269" y="1537"/>
                    <a:pt x="265" y="1525"/>
                  </a:cubicBezTo>
                  <a:cubicBezTo>
                    <a:pt x="259" y="1491"/>
                    <a:pt x="256" y="1456"/>
                    <a:pt x="256" y="1417"/>
                  </a:cubicBezTo>
                  <a:lnTo>
                    <a:pt x="256" y="1417"/>
                  </a:lnTo>
                  <a:cubicBezTo>
                    <a:pt x="256" y="1021"/>
                    <a:pt x="545" y="520"/>
                    <a:pt x="888" y="322"/>
                  </a:cubicBezTo>
                  <a:cubicBezTo>
                    <a:pt x="922" y="304"/>
                    <a:pt x="955" y="287"/>
                    <a:pt x="988" y="276"/>
                  </a:cubicBezTo>
                  <a:cubicBezTo>
                    <a:pt x="1003" y="271"/>
                    <a:pt x="1014" y="270"/>
                    <a:pt x="1026" y="267"/>
                  </a:cubicBezTo>
                  <a:lnTo>
                    <a:pt x="1043" y="262"/>
                  </a:lnTo>
                  <a:cubicBezTo>
                    <a:pt x="1052" y="261"/>
                    <a:pt x="1062" y="256"/>
                    <a:pt x="1072" y="254"/>
                  </a:cubicBezTo>
                  <a:close/>
                  <a:moveTo>
                    <a:pt x="1057" y="1"/>
                  </a:moveTo>
                  <a:cubicBezTo>
                    <a:pt x="1026" y="4"/>
                    <a:pt x="994" y="13"/>
                    <a:pt x="962" y="22"/>
                  </a:cubicBezTo>
                  <a:cubicBezTo>
                    <a:pt x="945" y="25"/>
                    <a:pt x="931" y="27"/>
                    <a:pt x="914" y="33"/>
                  </a:cubicBezTo>
                  <a:cubicBezTo>
                    <a:pt x="865" y="48"/>
                    <a:pt x="812" y="73"/>
                    <a:pt x="760" y="102"/>
                  </a:cubicBezTo>
                  <a:cubicBezTo>
                    <a:pt x="339" y="347"/>
                    <a:pt x="0" y="934"/>
                    <a:pt x="2" y="1417"/>
                  </a:cubicBezTo>
                  <a:cubicBezTo>
                    <a:pt x="2" y="1477"/>
                    <a:pt x="6" y="1533"/>
                    <a:pt x="17" y="1585"/>
                  </a:cubicBezTo>
                  <a:cubicBezTo>
                    <a:pt x="22" y="1602"/>
                    <a:pt x="28" y="1614"/>
                    <a:pt x="33" y="1630"/>
                  </a:cubicBezTo>
                  <a:cubicBezTo>
                    <a:pt x="42" y="1662"/>
                    <a:pt x="49" y="1694"/>
                    <a:pt x="62" y="1722"/>
                  </a:cubicBezTo>
                  <a:cubicBezTo>
                    <a:pt x="69" y="1739"/>
                    <a:pt x="82" y="1753"/>
                    <a:pt x="91" y="1768"/>
                  </a:cubicBezTo>
                  <a:cubicBezTo>
                    <a:pt x="105" y="1790"/>
                    <a:pt x="116" y="1813"/>
                    <a:pt x="133" y="1830"/>
                  </a:cubicBezTo>
                  <a:cubicBezTo>
                    <a:pt x="145" y="1843"/>
                    <a:pt x="159" y="1853"/>
                    <a:pt x="172" y="1863"/>
                  </a:cubicBezTo>
                  <a:cubicBezTo>
                    <a:pt x="242" y="1923"/>
                    <a:pt x="329" y="1956"/>
                    <a:pt x="429" y="1956"/>
                  </a:cubicBezTo>
                  <a:cubicBezTo>
                    <a:pt x="529" y="1956"/>
                    <a:pt x="643" y="1922"/>
                    <a:pt x="765" y="1853"/>
                  </a:cubicBezTo>
                  <a:cubicBezTo>
                    <a:pt x="1185" y="1610"/>
                    <a:pt x="1526" y="1022"/>
                    <a:pt x="1525" y="537"/>
                  </a:cubicBezTo>
                  <a:cubicBezTo>
                    <a:pt x="1525" y="298"/>
                    <a:pt x="1438" y="128"/>
                    <a:pt x="1300" y="48"/>
                  </a:cubicBezTo>
                  <a:cubicBezTo>
                    <a:pt x="1282" y="39"/>
                    <a:pt x="1258" y="33"/>
                    <a:pt x="1235" y="25"/>
                  </a:cubicBezTo>
                  <a:cubicBezTo>
                    <a:pt x="1218" y="19"/>
                    <a:pt x="1205" y="11"/>
                    <a:pt x="1188" y="7"/>
                  </a:cubicBezTo>
                  <a:cubicBezTo>
                    <a:pt x="1163" y="2"/>
                    <a:pt x="1135" y="4"/>
                    <a:pt x="1109" y="2"/>
                  </a:cubicBezTo>
                  <a:cubicBezTo>
                    <a:pt x="1095" y="2"/>
                    <a:pt x="1082" y="1"/>
                    <a:pt x="10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4005959" y="1287930"/>
              <a:ext cx="30282" cy="8434"/>
            </a:xfrm>
            <a:custGeom>
              <a:rect b="b" l="l" r="r" t="t"/>
              <a:pathLst>
                <a:path extrusionOk="0" h="193" w="693">
                  <a:moveTo>
                    <a:pt x="342" y="0"/>
                  </a:moveTo>
                  <a:cubicBezTo>
                    <a:pt x="239" y="0"/>
                    <a:pt x="123" y="34"/>
                    <a:pt x="0" y="105"/>
                  </a:cubicBezTo>
                  <a:lnTo>
                    <a:pt x="151" y="193"/>
                  </a:lnTo>
                  <a:cubicBezTo>
                    <a:pt x="203" y="162"/>
                    <a:pt x="256" y="139"/>
                    <a:pt x="305" y="122"/>
                  </a:cubicBezTo>
                  <a:cubicBezTo>
                    <a:pt x="322" y="116"/>
                    <a:pt x="336" y="114"/>
                    <a:pt x="353" y="111"/>
                  </a:cubicBezTo>
                  <a:cubicBezTo>
                    <a:pt x="385" y="103"/>
                    <a:pt x="419" y="93"/>
                    <a:pt x="448" y="90"/>
                  </a:cubicBezTo>
                  <a:cubicBezTo>
                    <a:pt x="451" y="89"/>
                    <a:pt x="454" y="89"/>
                    <a:pt x="456" y="89"/>
                  </a:cubicBezTo>
                  <a:cubicBezTo>
                    <a:pt x="472" y="89"/>
                    <a:pt x="486" y="93"/>
                    <a:pt x="500" y="93"/>
                  </a:cubicBezTo>
                  <a:cubicBezTo>
                    <a:pt x="526" y="93"/>
                    <a:pt x="554" y="93"/>
                    <a:pt x="579" y="97"/>
                  </a:cubicBezTo>
                  <a:cubicBezTo>
                    <a:pt x="596" y="100"/>
                    <a:pt x="609" y="108"/>
                    <a:pt x="626" y="114"/>
                  </a:cubicBezTo>
                  <a:cubicBezTo>
                    <a:pt x="649" y="122"/>
                    <a:pt x="673" y="128"/>
                    <a:pt x="691" y="139"/>
                  </a:cubicBezTo>
                  <a:lnTo>
                    <a:pt x="693" y="139"/>
                  </a:lnTo>
                  <a:lnTo>
                    <a:pt x="543" y="53"/>
                  </a:lnTo>
                  <a:cubicBezTo>
                    <a:pt x="485" y="18"/>
                    <a:pt x="417" y="0"/>
                    <a:pt x="3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7"/>
            <p:cNvSpPr/>
            <p:nvPr/>
          </p:nvSpPr>
          <p:spPr>
            <a:xfrm>
              <a:off x="3972837" y="1292474"/>
              <a:ext cx="39765" cy="82676"/>
            </a:xfrm>
            <a:custGeom>
              <a:rect b="b" l="l" r="r" t="t"/>
              <a:pathLst>
                <a:path extrusionOk="0" h="1892" w="910">
                  <a:moveTo>
                    <a:pt x="758" y="1"/>
                  </a:moveTo>
                  <a:cubicBezTo>
                    <a:pt x="338" y="244"/>
                    <a:pt x="0" y="833"/>
                    <a:pt x="2" y="1316"/>
                  </a:cubicBezTo>
                  <a:cubicBezTo>
                    <a:pt x="2" y="1556"/>
                    <a:pt x="86" y="1725"/>
                    <a:pt x="223" y="1805"/>
                  </a:cubicBezTo>
                  <a:lnTo>
                    <a:pt x="372" y="1891"/>
                  </a:lnTo>
                  <a:cubicBezTo>
                    <a:pt x="354" y="1881"/>
                    <a:pt x="338" y="1864"/>
                    <a:pt x="321" y="1850"/>
                  </a:cubicBezTo>
                  <a:cubicBezTo>
                    <a:pt x="308" y="1839"/>
                    <a:pt x="294" y="1830"/>
                    <a:pt x="282" y="1816"/>
                  </a:cubicBezTo>
                  <a:cubicBezTo>
                    <a:pt x="265" y="1799"/>
                    <a:pt x="254" y="1775"/>
                    <a:pt x="240" y="1755"/>
                  </a:cubicBezTo>
                  <a:cubicBezTo>
                    <a:pt x="231" y="1739"/>
                    <a:pt x="218" y="1725"/>
                    <a:pt x="211" y="1708"/>
                  </a:cubicBezTo>
                  <a:cubicBezTo>
                    <a:pt x="198" y="1681"/>
                    <a:pt x="191" y="1648"/>
                    <a:pt x="182" y="1616"/>
                  </a:cubicBezTo>
                  <a:cubicBezTo>
                    <a:pt x="177" y="1601"/>
                    <a:pt x="171" y="1588"/>
                    <a:pt x="166" y="1571"/>
                  </a:cubicBezTo>
                  <a:cubicBezTo>
                    <a:pt x="155" y="1519"/>
                    <a:pt x="151" y="1464"/>
                    <a:pt x="151" y="1404"/>
                  </a:cubicBezTo>
                  <a:cubicBezTo>
                    <a:pt x="149" y="921"/>
                    <a:pt x="489" y="332"/>
                    <a:pt x="909" y="89"/>
                  </a:cubicBezTo>
                  <a:lnTo>
                    <a:pt x="7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p:cNvSpPr/>
            <p:nvPr/>
          </p:nvSpPr>
          <p:spPr>
            <a:xfrm>
              <a:off x="3990490" y="1302918"/>
              <a:ext cx="44484" cy="63361"/>
            </a:xfrm>
            <a:custGeom>
              <a:rect b="b" l="l" r="r" t="t"/>
              <a:pathLst>
                <a:path extrusionOk="0" h="1450" w="1018">
                  <a:moveTo>
                    <a:pt x="817" y="0"/>
                  </a:moveTo>
                  <a:cubicBezTo>
                    <a:pt x="807" y="3"/>
                    <a:pt x="797" y="7"/>
                    <a:pt x="787" y="10"/>
                  </a:cubicBezTo>
                  <a:lnTo>
                    <a:pt x="771" y="13"/>
                  </a:lnTo>
                  <a:cubicBezTo>
                    <a:pt x="759" y="17"/>
                    <a:pt x="748" y="19"/>
                    <a:pt x="733" y="22"/>
                  </a:cubicBezTo>
                  <a:cubicBezTo>
                    <a:pt x="700" y="33"/>
                    <a:pt x="667" y="50"/>
                    <a:pt x="633" y="70"/>
                  </a:cubicBezTo>
                  <a:cubicBezTo>
                    <a:pt x="290" y="268"/>
                    <a:pt x="1" y="768"/>
                    <a:pt x="1" y="1165"/>
                  </a:cubicBezTo>
                  <a:cubicBezTo>
                    <a:pt x="1" y="1203"/>
                    <a:pt x="4" y="1239"/>
                    <a:pt x="10" y="1272"/>
                  </a:cubicBezTo>
                  <a:cubicBezTo>
                    <a:pt x="14" y="1285"/>
                    <a:pt x="17" y="1296"/>
                    <a:pt x="22" y="1308"/>
                  </a:cubicBezTo>
                  <a:lnTo>
                    <a:pt x="27" y="1323"/>
                  </a:lnTo>
                  <a:cubicBezTo>
                    <a:pt x="28" y="1336"/>
                    <a:pt x="31" y="1345"/>
                    <a:pt x="34" y="1354"/>
                  </a:cubicBezTo>
                  <a:cubicBezTo>
                    <a:pt x="41" y="1362"/>
                    <a:pt x="47" y="1372"/>
                    <a:pt x="53" y="1380"/>
                  </a:cubicBezTo>
                  <a:lnTo>
                    <a:pt x="65" y="1403"/>
                  </a:lnTo>
                  <a:lnTo>
                    <a:pt x="65" y="1405"/>
                  </a:lnTo>
                  <a:cubicBezTo>
                    <a:pt x="71" y="1408"/>
                    <a:pt x="77" y="1412"/>
                    <a:pt x="82" y="1417"/>
                  </a:cubicBezTo>
                  <a:cubicBezTo>
                    <a:pt x="97" y="1429"/>
                    <a:pt x="124" y="1449"/>
                    <a:pt x="174" y="1449"/>
                  </a:cubicBezTo>
                  <a:cubicBezTo>
                    <a:pt x="216" y="1449"/>
                    <a:pt x="285" y="1437"/>
                    <a:pt x="384" y="1379"/>
                  </a:cubicBezTo>
                  <a:cubicBezTo>
                    <a:pt x="728" y="1182"/>
                    <a:pt x="1017" y="680"/>
                    <a:pt x="1016" y="287"/>
                  </a:cubicBezTo>
                  <a:cubicBezTo>
                    <a:pt x="1016" y="156"/>
                    <a:pt x="982" y="57"/>
                    <a:pt x="925" y="20"/>
                  </a:cubicBezTo>
                  <a:cubicBezTo>
                    <a:pt x="923" y="20"/>
                    <a:pt x="923" y="20"/>
                    <a:pt x="922" y="19"/>
                  </a:cubicBezTo>
                  <a:lnTo>
                    <a:pt x="897" y="13"/>
                  </a:lnTo>
                  <a:cubicBezTo>
                    <a:pt x="891" y="10"/>
                    <a:pt x="885" y="7"/>
                    <a:pt x="877" y="3"/>
                  </a:cubicBezTo>
                  <a:lnTo>
                    <a:pt x="850" y="3"/>
                  </a:lnTo>
                  <a:cubicBezTo>
                    <a:pt x="839" y="3"/>
                    <a:pt x="830" y="2"/>
                    <a:pt x="8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3979348" y="1291819"/>
              <a:ext cx="66726" cy="85472"/>
            </a:xfrm>
            <a:custGeom>
              <a:rect b="b" l="l" r="r" t="t"/>
              <a:pathLst>
                <a:path extrusionOk="0" h="1956" w="1527">
                  <a:moveTo>
                    <a:pt x="1072" y="254"/>
                  </a:moveTo>
                  <a:cubicBezTo>
                    <a:pt x="1085" y="256"/>
                    <a:pt x="1094" y="257"/>
                    <a:pt x="1105" y="257"/>
                  </a:cubicBezTo>
                  <a:lnTo>
                    <a:pt x="1132" y="257"/>
                  </a:lnTo>
                  <a:cubicBezTo>
                    <a:pt x="1140" y="261"/>
                    <a:pt x="1146" y="264"/>
                    <a:pt x="1152" y="267"/>
                  </a:cubicBezTo>
                  <a:lnTo>
                    <a:pt x="1177" y="273"/>
                  </a:lnTo>
                  <a:cubicBezTo>
                    <a:pt x="1178" y="274"/>
                    <a:pt x="1180" y="274"/>
                    <a:pt x="1180" y="274"/>
                  </a:cubicBezTo>
                  <a:cubicBezTo>
                    <a:pt x="1237" y="311"/>
                    <a:pt x="1271" y="410"/>
                    <a:pt x="1271" y="541"/>
                  </a:cubicBezTo>
                  <a:cubicBezTo>
                    <a:pt x="1272" y="934"/>
                    <a:pt x="983" y="1436"/>
                    <a:pt x="639" y="1633"/>
                  </a:cubicBezTo>
                  <a:cubicBezTo>
                    <a:pt x="542" y="1691"/>
                    <a:pt x="471" y="1703"/>
                    <a:pt x="431" y="1703"/>
                  </a:cubicBezTo>
                  <a:cubicBezTo>
                    <a:pt x="379" y="1703"/>
                    <a:pt x="352" y="1683"/>
                    <a:pt x="337" y="1671"/>
                  </a:cubicBezTo>
                  <a:cubicBezTo>
                    <a:pt x="332" y="1666"/>
                    <a:pt x="326" y="1662"/>
                    <a:pt x="320" y="1659"/>
                  </a:cubicBezTo>
                  <a:lnTo>
                    <a:pt x="320" y="1657"/>
                  </a:lnTo>
                  <a:lnTo>
                    <a:pt x="308" y="1634"/>
                  </a:lnTo>
                  <a:cubicBezTo>
                    <a:pt x="302" y="1626"/>
                    <a:pt x="296" y="1616"/>
                    <a:pt x="291" y="1608"/>
                  </a:cubicBezTo>
                  <a:cubicBezTo>
                    <a:pt x="286" y="1599"/>
                    <a:pt x="285" y="1590"/>
                    <a:pt x="282" y="1577"/>
                  </a:cubicBezTo>
                  <a:lnTo>
                    <a:pt x="277" y="1562"/>
                  </a:lnTo>
                  <a:cubicBezTo>
                    <a:pt x="274" y="1550"/>
                    <a:pt x="269" y="1539"/>
                    <a:pt x="265" y="1526"/>
                  </a:cubicBezTo>
                  <a:cubicBezTo>
                    <a:pt x="259" y="1493"/>
                    <a:pt x="256" y="1457"/>
                    <a:pt x="256" y="1419"/>
                  </a:cubicBezTo>
                  <a:cubicBezTo>
                    <a:pt x="256" y="1022"/>
                    <a:pt x="545" y="521"/>
                    <a:pt x="888" y="324"/>
                  </a:cubicBezTo>
                  <a:cubicBezTo>
                    <a:pt x="922" y="304"/>
                    <a:pt x="955" y="287"/>
                    <a:pt x="988" y="276"/>
                  </a:cubicBezTo>
                  <a:cubicBezTo>
                    <a:pt x="1003" y="273"/>
                    <a:pt x="1014" y="271"/>
                    <a:pt x="1026" y="267"/>
                  </a:cubicBezTo>
                  <a:lnTo>
                    <a:pt x="1043" y="264"/>
                  </a:lnTo>
                  <a:cubicBezTo>
                    <a:pt x="1052" y="261"/>
                    <a:pt x="1062" y="257"/>
                    <a:pt x="1072" y="254"/>
                  </a:cubicBezTo>
                  <a:close/>
                  <a:moveTo>
                    <a:pt x="1057" y="1"/>
                  </a:moveTo>
                  <a:cubicBezTo>
                    <a:pt x="1026" y="4"/>
                    <a:pt x="994" y="14"/>
                    <a:pt x="962" y="22"/>
                  </a:cubicBezTo>
                  <a:cubicBezTo>
                    <a:pt x="945" y="25"/>
                    <a:pt x="931" y="27"/>
                    <a:pt x="914" y="33"/>
                  </a:cubicBezTo>
                  <a:cubicBezTo>
                    <a:pt x="865" y="50"/>
                    <a:pt x="812" y="73"/>
                    <a:pt x="760" y="104"/>
                  </a:cubicBezTo>
                  <a:cubicBezTo>
                    <a:pt x="339" y="347"/>
                    <a:pt x="0" y="936"/>
                    <a:pt x="2" y="1419"/>
                  </a:cubicBezTo>
                  <a:cubicBezTo>
                    <a:pt x="2" y="1479"/>
                    <a:pt x="6" y="1534"/>
                    <a:pt x="17" y="1586"/>
                  </a:cubicBezTo>
                  <a:cubicBezTo>
                    <a:pt x="22" y="1603"/>
                    <a:pt x="28" y="1616"/>
                    <a:pt x="33" y="1631"/>
                  </a:cubicBezTo>
                  <a:cubicBezTo>
                    <a:pt x="42" y="1663"/>
                    <a:pt x="49" y="1696"/>
                    <a:pt x="62" y="1723"/>
                  </a:cubicBezTo>
                  <a:cubicBezTo>
                    <a:pt x="69" y="1740"/>
                    <a:pt x="82" y="1754"/>
                    <a:pt x="91" y="1770"/>
                  </a:cubicBezTo>
                  <a:cubicBezTo>
                    <a:pt x="105" y="1790"/>
                    <a:pt x="116" y="1814"/>
                    <a:pt x="133" y="1831"/>
                  </a:cubicBezTo>
                  <a:cubicBezTo>
                    <a:pt x="145" y="1845"/>
                    <a:pt x="159" y="1854"/>
                    <a:pt x="172" y="1865"/>
                  </a:cubicBezTo>
                  <a:cubicBezTo>
                    <a:pt x="242" y="1923"/>
                    <a:pt x="329" y="1956"/>
                    <a:pt x="429" y="1956"/>
                  </a:cubicBezTo>
                  <a:cubicBezTo>
                    <a:pt x="529" y="1956"/>
                    <a:pt x="643" y="1923"/>
                    <a:pt x="765" y="1854"/>
                  </a:cubicBezTo>
                  <a:cubicBezTo>
                    <a:pt x="1185" y="1611"/>
                    <a:pt x="1526" y="1022"/>
                    <a:pt x="1525" y="539"/>
                  </a:cubicBezTo>
                  <a:cubicBezTo>
                    <a:pt x="1525" y="297"/>
                    <a:pt x="1438" y="128"/>
                    <a:pt x="1300" y="50"/>
                  </a:cubicBezTo>
                  <a:cubicBezTo>
                    <a:pt x="1282" y="39"/>
                    <a:pt x="1258" y="33"/>
                    <a:pt x="1235" y="25"/>
                  </a:cubicBezTo>
                  <a:cubicBezTo>
                    <a:pt x="1218" y="19"/>
                    <a:pt x="1205" y="11"/>
                    <a:pt x="1188" y="8"/>
                  </a:cubicBezTo>
                  <a:cubicBezTo>
                    <a:pt x="1163" y="4"/>
                    <a:pt x="1135" y="4"/>
                    <a:pt x="1109" y="4"/>
                  </a:cubicBezTo>
                  <a:cubicBezTo>
                    <a:pt x="1095" y="4"/>
                    <a:pt x="1082" y="1"/>
                    <a:pt x="1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3796172" y="1320658"/>
              <a:ext cx="27136" cy="34783"/>
            </a:xfrm>
            <a:custGeom>
              <a:rect b="b" l="l" r="r" t="t"/>
              <a:pathLst>
                <a:path extrusionOk="0" h="796" w="621">
                  <a:moveTo>
                    <a:pt x="191" y="0"/>
                  </a:moveTo>
                  <a:cubicBezTo>
                    <a:pt x="184" y="0"/>
                    <a:pt x="177" y="2"/>
                    <a:pt x="170" y="2"/>
                  </a:cubicBezTo>
                  <a:cubicBezTo>
                    <a:pt x="159" y="2"/>
                    <a:pt x="148" y="2"/>
                    <a:pt x="139" y="4"/>
                  </a:cubicBezTo>
                  <a:cubicBezTo>
                    <a:pt x="131" y="5"/>
                    <a:pt x="125" y="10"/>
                    <a:pt x="119" y="11"/>
                  </a:cubicBezTo>
                  <a:cubicBezTo>
                    <a:pt x="111" y="14"/>
                    <a:pt x="101" y="17"/>
                    <a:pt x="93" y="22"/>
                  </a:cubicBezTo>
                  <a:cubicBezTo>
                    <a:pt x="36" y="53"/>
                    <a:pt x="2" y="122"/>
                    <a:pt x="2" y="220"/>
                  </a:cubicBezTo>
                  <a:cubicBezTo>
                    <a:pt x="1" y="417"/>
                    <a:pt x="139" y="657"/>
                    <a:pt x="308" y="754"/>
                  </a:cubicBezTo>
                  <a:cubicBezTo>
                    <a:pt x="357" y="783"/>
                    <a:pt x="404" y="796"/>
                    <a:pt x="445" y="796"/>
                  </a:cubicBezTo>
                  <a:cubicBezTo>
                    <a:pt x="486" y="796"/>
                    <a:pt x="522" y="783"/>
                    <a:pt x="551" y="759"/>
                  </a:cubicBezTo>
                  <a:cubicBezTo>
                    <a:pt x="556" y="754"/>
                    <a:pt x="562" y="751"/>
                    <a:pt x="567" y="745"/>
                  </a:cubicBezTo>
                  <a:cubicBezTo>
                    <a:pt x="574" y="739"/>
                    <a:pt x="579" y="728"/>
                    <a:pt x="584" y="719"/>
                  </a:cubicBezTo>
                  <a:cubicBezTo>
                    <a:pt x="588" y="714"/>
                    <a:pt x="593" y="708"/>
                    <a:pt x="596" y="702"/>
                  </a:cubicBezTo>
                  <a:cubicBezTo>
                    <a:pt x="602" y="691"/>
                    <a:pt x="604" y="676"/>
                    <a:pt x="608" y="663"/>
                  </a:cubicBezTo>
                  <a:cubicBezTo>
                    <a:pt x="610" y="657"/>
                    <a:pt x="613" y="651"/>
                    <a:pt x="614" y="645"/>
                  </a:cubicBezTo>
                  <a:cubicBezTo>
                    <a:pt x="617" y="623"/>
                    <a:pt x="620" y="602"/>
                    <a:pt x="620" y="577"/>
                  </a:cubicBezTo>
                  <a:cubicBezTo>
                    <a:pt x="620" y="380"/>
                    <a:pt x="482" y="140"/>
                    <a:pt x="311" y="40"/>
                  </a:cubicBezTo>
                  <a:cubicBezTo>
                    <a:pt x="290" y="30"/>
                    <a:pt x="270" y="20"/>
                    <a:pt x="250" y="13"/>
                  </a:cubicBezTo>
                  <a:cubicBezTo>
                    <a:pt x="242" y="11"/>
                    <a:pt x="236" y="11"/>
                    <a:pt x="230" y="10"/>
                  </a:cubicBezTo>
                  <a:cubicBezTo>
                    <a:pt x="216" y="5"/>
                    <a:pt x="202" y="2"/>
                    <a:pt x="19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7"/>
            <p:cNvSpPr/>
            <p:nvPr/>
          </p:nvSpPr>
          <p:spPr>
            <a:xfrm rot="-5400000">
              <a:off x="3353950" y="1319338"/>
              <a:ext cx="237781" cy="51732"/>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7"/>
            <p:cNvSpPr/>
            <p:nvPr/>
          </p:nvSpPr>
          <p:spPr>
            <a:xfrm>
              <a:off x="3079604" y="1429847"/>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3435031" y="1450996"/>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a:off x="3114168" y="1203193"/>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7"/>
            <p:cNvSpPr/>
            <p:nvPr/>
          </p:nvSpPr>
          <p:spPr>
            <a:xfrm>
              <a:off x="3077506" y="1203368"/>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7"/>
            <p:cNvSpPr/>
            <p:nvPr/>
          </p:nvSpPr>
          <p:spPr>
            <a:xfrm>
              <a:off x="3461860" y="1414247"/>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7"/>
            <p:cNvSpPr/>
            <p:nvPr/>
          </p:nvSpPr>
          <p:spPr>
            <a:xfrm>
              <a:off x="3423189" y="1410533"/>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7"/>
            <p:cNvSpPr/>
            <p:nvPr/>
          </p:nvSpPr>
          <p:spPr>
            <a:xfrm>
              <a:off x="3426160" y="1387243"/>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7"/>
            <p:cNvSpPr/>
            <p:nvPr/>
          </p:nvSpPr>
          <p:spPr>
            <a:xfrm>
              <a:off x="3422621" y="1383791"/>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7"/>
            <p:cNvSpPr/>
            <p:nvPr/>
          </p:nvSpPr>
          <p:spPr>
            <a:xfrm>
              <a:off x="3488253" y="1259125"/>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7"/>
            <p:cNvSpPr/>
            <p:nvPr/>
          </p:nvSpPr>
          <p:spPr>
            <a:xfrm>
              <a:off x="3477241" y="1198343"/>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7"/>
            <p:cNvSpPr/>
            <p:nvPr/>
          </p:nvSpPr>
          <p:spPr>
            <a:xfrm>
              <a:off x="3449756" y="1322572"/>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p:nvPr/>
          </p:nvSpPr>
          <p:spPr>
            <a:xfrm>
              <a:off x="3449887" y="1310337"/>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7"/>
            <p:cNvSpPr/>
            <p:nvPr/>
          </p:nvSpPr>
          <p:spPr>
            <a:xfrm>
              <a:off x="3452247" y="1312347"/>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7"/>
            <p:cNvSpPr/>
            <p:nvPr/>
          </p:nvSpPr>
          <p:spPr>
            <a:xfrm>
              <a:off x="3445168" y="1350669"/>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7"/>
            <p:cNvSpPr/>
            <p:nvPr/>
          </p:nvSpPr>
          <p:spPr>
            <a:xfrm>
              <a:off x="3414406" y="1391350"/>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7"/>
            <p:cNvSpPr/>
            <p:nvPr/>
          </p:nvSpPr>
          <p:spPr>
            <a:xfrm>
              <a:off x="3250675" y="1410139"/>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7"/>
            <p:cNvSpPr/>
            <p:nvPr/>
          </p:nvSpPr>
          <p:spPr>
            <a:xfrm>
              <a:off x="3228958" y="1467600"/>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7"/>
            <p:cNvSpPr/>
            <p:nvPr/>
          </p:nvSpPr>
          <p:spPr>
            <a:xfrm>
              <a:off x="3229046" y="1330481"/>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7"/>
            <p:cNvSpPr/>
            <p:nvPr/>
          </p:nvSpPr>
          <p:spPr>
            <a:xfrm>
              <a:off x="3461860" y="1480272"/>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7"/>
            <p:cNvSpPr/>
            <p:nvPr/>
          </p:nvSpPr>
          <p:spPr>
            <a:xfrm>
              <a:off x="3461860" y="1640289"/>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7"/>
            <p:cNvSpPr/>
            <p:nvPr/>
          </p:nvSpPr>
          <p:spPr>
            <a:xfrm>
              <a:off x="3800149" y="1279802"/>
              <a:ext cx="96353" cy="74854"/>
            </a:xfrm>
            <a:custGeom>
              <a:rect b="b" l="l" r="r" t="t"/>
              <a:pathLst>
                <a:path extrusionOk="0" h="1713" w="2205">
                  <a:moveTo>
                    <a:pt x="1757" y="0"/>
                  </a:moveTo>
                  <a:cubicBezTo>
                    <a:pt x="1727" y="0"/>
                    <a:pt x="1699" y="8"/>
                    <a:pt x="1675" y="22"/>
                  </a:cubicBezTo>
                  <a:lnTo>
                    <a:pt x="0" y="957"/>
                  </a:lnTo>
                  <a:cubicBezTo>
                    <a:pt x="10" y="952"/>
                    <a:pt x="19" y="949"/>
                    <a:pt x="28" y="946"/>
                  </a:cubicBezTo>
                  <a:cubicBezTo>
                    <a:pt x="34" y="945"/>
                    <a:pt x="40" y="940"/>
                    <a:pt x="48" y="939"/>
                  </a:cubicBezTo>
                  <a:cubicBezTo>
                    <a:pt x="57" y="937"/>
                    <a:pt x="68" y="937"/>
                    <a:pt x="79" y="937"/>
                  </a:cubicBezTo>
                  <a:cubicBezTo>
                    <a:pt x="83" y="937"/>
                    <a:pt x="88" y="936"/>
                    <a:pt x="93" y="936"/>
                  </a:cubicBezTo>
                  <a:cubicBezTo>
                    <a:pt x="95" y="936"/>
                    <a:pt x="98" y="937"/>
                    <a:pt x="100" y="937"/>
                  </a:cubicBezTo>
                  <a:cubicBezTo>
                    <a:pt x="111" y="937"/>
                    <a:pt x="125" y="942"/>
                    <a:pt x="137" y="945"/>
                  </a:cubicBezTo>
                  <a:cubicBezTo>
                    <a:pt x="145" y="946"/>
                    <a:pt x="151" y="946"/>
                    <a:pt x="157" y="948"/>
                  </a:cubicBezTo>
                  <a:cubicBezTo>
                    <a:pt x="179" y="955"/>
                    <a:pt x="199" y="965"/>
                    <a:pt x="220" y="977"/>
                  </a:cubicBezTo>
                  <a:cubicBezTo>
                    <a:pt x="391" y="1075"/>
                    <a:pt x="529" y="1315"/>
                    <a:pt x="528" y="1512"/>
                  </a:cubicBezTo>
                  <a:cubicBezTo>
                    <a:pt x="528" y="1537"/>
                    <a:pt x="526" y="1560"/>
                    <a:pt x="522" y="1580"/>
                  </a:cubicBezTo>
                  <a:cubicBezTo>
                    <a:pt x="520" y="1586"/>
                    <a:pt x="517" y="1592"/>
                    <a:pt x="517" y="1598"/>
                  </a:cubicBezTo>
                  <a:cubicBezTo>
                    <a:pt x="513" y="1611"/>
                    <a:pt x="509" y="1626"/>
                    <a:pt x="503" y="1637"/>
                  </a:cubicBezTo>
                  <a:cubicBezTo>
                    <a:pt x="500" y="1645"/>
                    <a:pt x="496" y="1649"/>
                    <a:pt x="493" y="1655"/>
                  </a:cubicBezTo>
                  <a:cubicBezTo>
                    <a:pt x="488" y="1663"/>
                    <a:pt x="482" y="1674"/>
                    <a:pt x="474" y="1680"/>
                  </a:cubicBezTo>
                  <a:cubicBezTo>
                    <a:pt x="471" y="1686"/>
                    <a:pt x="465" y="1691"/>
                    <a:pt x="460" y="1694"/>
                  </a:cubicBezTo>
                  <a:cubicBezTo>
                    <a:pt x="453" y="1700"/>
                    <a:pt x="446" y="1706"/>
                    <a:pt x="439" y="1712"/>
                  </a:cubicBezTo>
                  <a:lnTo>
                    <a:pt x="2114" y="777"/>
                  </a:lnTo>
                  <a:cubicBezTo>
                    <a:pt x="2169" y="745"/>
                    <a:pt x="2205" y="676"/>
                    <a:pt x="2205" y="579"/>
                  </a:cubicBezTo>
                  <a:cubicBezTo>
                    <a:pt x="2205" y="382"/>
                    <a:pt x="2066" y="140"/>
                    <a:pt x="1895" y="43"/>
                  </a:cubicBezTo>
                  <a:cubicBezTo>
                    <a:pt x="1846" y="14"/>
                    <a:pt x="1799" y="0"/>
                    <a:pt x="1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7"/>
            <p:cNvSpPr/>
            <p:nvPr/>
          </p:nvSpPr>
          <p:spPr>
            <a:xfrm>
              <a:off x="3964820" y="951388"/>
              <a:ext cx="368100" cy="51732"/>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7"/>
            <p:cNvSpPr/>
            <p:nvPr/>
          </p:nvSpPr>
          <p:spPr>
            <a:xfrm>
              <a:off x="3954148" y="969464"/>
              <a:ext cx="757287" cy="15602"/>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7"/>
            <p:cNvSpPr/>
            <p:nvPr/>
          </p:nvSpPr>
          <p:spPr>
            <a:xfrm>
              <a:off x="4282617" y="969862"/>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7"/>
            <p:cNvSpPr/>
            <p:nvPr/>
          </p:nvSpPr>
          <p:spPr>
            <a:xfrm>
              <a:off x="3961754" y="722060"/>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7"/>
            <p:cNvSpPr/>
            <p:nvPr/>
          </p:nvSpPr>
          <p:spPr>
            <a:xfrm>
              <a:off x="3925093" y="722235"/>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7"/>
            <p:cNvSpPr/>
            <p:nvPr/>
          </p:nvSpPr>
          <p:spPr>
            <a:xfrm>
              <a:off x="4309447" y="773097"/>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7"/>
            <p:cNvSpPr/>
            <p:nvPr/>
          </p:nvSpPr>
          <p:spPr>
            <a:xfrm>
              <a:off x="4309447" y="933114"/>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7"/>
            <p:cNvSpPr/>
            <p:nvPr/>
          </p:nvSpPr>
          <p:spPr>
            <a:xfrm>
              <a:off x="4270775" y="929399"/>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7"/>
            <p:cNvSpPr/>
            <p:nvPr/>
          </p:nvSpPr>
          <p:spPr>
            <a:xfrm>
              <a:off x="4273747" y="906109"/>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7"/>
            <p:cNvSpPr/>
            <p:nvPr/>
          </p:nvSpPr>
          <p:spPr>
            <a:xfrm>
              <a:off x="4270207" y="902657"/>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7"/>
            <p:cNvSpPr/>
            <p:nvPr/>
          </p:nvSpPr>
          <p:spPr>
            <a:xfrm>
              <a:off x="4335839" y="777991"/>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7"/>
            <p:cNvSpPr/>
            <p:nvPr/>
          </p:nvSpPr>
          <p:spPr>
            <a:xfrm>
              <a:off x="4324828" y="717209"/>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a:off x="4297343" y="841438"/>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p:nvPr/>
          </p:nvSpPr>
          <p:spPr>
            <a:xfrm>
              <a:off x="4297474" y="829203"/>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7"/>
            <p:cNvSpPr/>
            <p:nvPr/>
          </p:nvSpPr>
          <p:spPr>
            <a:xfrm>
              <a:off x="4299833" y="831214"/>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7"/>
            <p:cNvSpPr/>
            <p:nvPr/>
          </p:nvSpPr>
          <p:spPr>
            <a:xfrm>
              <a:off x="4292755" y="869535"/>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7"/>
            <p:cNvSpPr/>
            <p:nvPr/>
          </p:nvSpPr>
          <p:spPr>
            <a:xfrm>
              <a:off x="4261992" y="910217"/>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7"/>
            <p:cNvSpPr/>
            <p:nvPr/>
          </p:nvSpPr>
          <p:spPr>
            <a:xfrm>
              <a:off x="4098262" y="929006"/>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7"/>
            <p:cNvSpPr/>
            <p:nvPr/>
          </p:nvSpPr>
          <p:spPr>
            <a:xfrm>
              <a:off x="4080409" y="986467"/>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7"/>
            <p:cNvSpPr/>
            <p:nvPr/>
          </p:nvSpPr>
          <p:spPr>
            <a:xfrm>
              <a:off x="4076632" y="849348"/>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p:cNvSpPr/>
            <p:nvPr/>
          </p:nvSpPr>
          <p:spPr>
            <a:xfrm>
              <a:off x="4309447" y="999139"/>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
            <p:cNvSpPr/>
            <p:nvPr/>
          </p:nvSpPr>
          <p:spPr>
            <a:xfrm>
              <a:off x="4309447" y="1159155"/>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37"/>
          <p:cNvGrpSpPr/>
          <p:nvPr/>
        </p:nvGrpSpPr>
        <p:grpSpPr>
          <a:xfrm>
            <a:off x="837795" y="697549"/>
            <a:ext cx="736602" cy="777624"/>
            <a:chOff x="-3171395" y="736983"/>
            <a:chExt cx="1712232" cy="1807587"/>
          </a:xfrm>
        </p:grpSpPr>
        <p:grpSp>
          <p:nvGrpSpPr>
            <p:cNvPr id="729" name="Google Shape;729;p37"/>
            <p:cNvGrpSpPr/>
            <p:nvPr/>
          </p:nvGrpSpPr>
          <p:grpSpPr>
            <a:xfrm>
              <a:off x="-3128356" y="827596"/>
              <a:ext cx="1626149" cy="1626342"/>
              <a:chOff x="-4570025" y="-195475"/>
              <a:chExt cx="1932900" cy="1932900"/>
            </a:xfrm>
          </p:grpSpPr>
          <p:sp>
            <p:nvSpPr>
              <p:cNvPr id="730" name="Google Shape;730;p37"/>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7"/>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37"/>
            <p:cNvGrpSpPr/>
            <p:nvPr/>
          </p:nvGrpSpPr>
          <p:grpSpPr>
            <a:xfrm>
              <a:off x="-3171395" y="736983"/>
              <a:ext cx="1712232" cy="1807587"/>
              <a:chOff x="-1141405" y="2245329"/>
              <a:chExt cx="336848" cy="355600"/>
            </a:xfrm>
          </p:grpSpPr>
          <p:sp>
            <p:nvSpPr>
              <p:cNvPr id="733" name="Google Shape;733;p37"/>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7"/>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7"/>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7" name="Google Shape;737;p37"/>
          <p:cNvGrpSpPr/>
          <p:nvPr/>
        </p:nvGrpSpPr>
        <p:grpSpPr>
          <a:xfrm>
            <a:off x="6648538" y="4033243"/>
            <a:ext cx="538155" cy="568125"/>
            <a:chOff x="-3171395" y="736983"/>
            <a:chExt cx="1712232" cy="1807587"/>
          </a:xfrm>
        </p:grpSpPr>
        <p:grpSp>
          <p:nvGrpSpPr>
            <p:cNvPr id="738" name="Google Shape;738;p37"/>
            <p:cNvGrpSpPr/>
            <p:nvPr/>
          </p:nvGrpSpPr>
          <p:grpSpPr>
            <a:xfrm>
              <a:off x="-3128356" y="827596"/>
              <a:ext cx="1626149" cy="1626342"/>
              <a:chOff x="-4570025" y="-195475"/>
              <a:chExt cx="1932900" cy="1932900"/>
            </a:xfrm>
          </p:grpSpPr>
          <p:sp>
            <p:nvSpPr>
              <p:cNvPr id="739" name="Google Shape;739;p37"/>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7"/>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37"/>
            <p:cNvGrpSpPr/>
            <p:nvPr/>
          </p:nvGrpSpPr>
          <p:grpSpPr>
            <a:xfrm>
              <a:off x="-3171395" y="736983"/>
              <a:ext cx="1712232" cy="1807587"/>
              <a:chOff x="-1141405" y="2245329"/>
              <a:chExt cx="336848" cy="355600"/>
            </a:xfrm>
          </p:grpSpPr>
          <p:sp>
            <p:nvSpPr>
              <p:cNvPr id="742" name="Google Shape;742;p37"/>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6" name="Google Shape;746;p37"/>
          <p:cNvSpPr/>
          <p:nvPr/>
        </p:nvSpPr>
        <p:spPr>
          <a:xfrm>
            <a:off x="805213" y="4385663"/>
            <a:ext cx="3555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a:off x="1833075" y="539500"/>
            <a:ext cx="475800" cy="4758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8" name="Google Shape;748;p37"/>
          <p:cNvGrpSpPr/>
          <p:nvPr/>
        </p:nvGrpSpPr>
        <p:grpSpPr>
          <a:xfrm>
            <a:off x="3290189" y="572814"/>
            <a:ext cx="1019434" cy="1027096"/>
            <a:chOff x="2519184" y="1536959"/>
            <a:chExt cx="1577583" cy="1589440"/>
          </a:xfrm>
        </p:grpSpPr>
        <p:sp>
          <p:nvSpPr>
            <p:cNvPr id="749" name="Google Shape;749;p37"/>
            <p:cNvSpPr/>
            <p:nvPr/>
          </p:nvSpPr>
          <p:spPr>
            <a:xfrm>
              <a:off x="3000529" y="2184867"/>
              <a:ext cx="32502" cy="90405"/>
            </a:xfrm>
            <a:custGeom>
              <a:rect b="b" l="l" r="r" t="t"/>
              <a:pathLst>
                <a:path extrusionOk="0" h="2139" w="769">
                  <a:moveTo>
                    <a:pt x="768" y="1"/>
                  </a:moveTo>
                  <a:lnTo>
                    <a:pt x="1" y="444"/>
                  </a:lnTo>
                  <a:lnTo>
                    <a:pt x="1" y="2139"/>
                  </a:lnTo>
                  <a:lnTo>
                    <a:pt x="768" y="1696"/>
                  </a:lnTo>
                  <a:lnTo>
                    <a:pt x="768" y="1"/>
                  </a:lnTo>
                  <a:close/>
                </a:path>
              </a:pathLst>
            </a:custGeom>
            <a:solidFill>
              <a:srgbClr val="322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2963168" y="2163270"/>
              <a:ext cx="69864" cy="40363"/>
            </a:xfrm>
            <a:custGeom>
              <a:rect b="b" l="l" r="r" t="t"/>
              <a:pathLst>
                <a:path extrusionOk="0" h="955" w="1653">
                  <a:moveTo>
                    <a:pt x="768" y="1"/>
                  </a:moveTo>
                  <a:lnTo>
                    <a:pt x="0" y="444"/>
                  </a:lnTo>
                  <a:lnTo>
                    <a:pt x="885" y="955"/>
                  </a:lnTo>
                  <a:lnTo>
                    <a:pt x="1652" y="512"/>
                  </a:lnTo>
                  <a:lnTo>
                    <a:pt x="768" y="1"/>
                  </a:lnTo>
                  <a:close/>
                </a:path>
              </a:pathLst>
            </a:custGeom>
            <a:solidFill>
              <a:srgbClr val="CE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2963168" y="2181993"/>
              <a:ext cx="155324" cy="161368"/>
            </a:xfrm>
            <a:custGeom>
              <a:rect b="b" l="l" r="r" t="t"/>
              <a:pathLst>
                <a:path extrusionOk="0" h="3818" w="3675">
                  <a:moveTo>
                    <a:pt x="0" y="1"/>
                  </a:moveTo>
                  <a:lnTo>
                    <a:pt x="0" y="1156"/>
                  </a:lnTo>
                  <a:cubicBezTo>
                    <a:pt x="0" y="1490"/>
                    <a:pt x="179" y="1799"/>
                    <a:pt x="468" y="1965"/>
                  </a:cubicBezTo>
                  <a:lnTo>
                    <a:pt x="885" y="2207"/>
                  </a:lnTo>
                  <a:lnTo>
                    <a:pt x="3675" y="3817"/>
                  </a:lnTo>
                  <a:lnTo>
                    <a:pt x="3675" y="2787"/>
                  </a:lnTo>
                  <a:lnTo>
                    <a:pt x="3653" y="2531"/>
                  </a:lnTo>
                  <a:lnTo>
                    <a:pt x="1054" y="1031"/>
                  </a:lnTo>
                  <a:lnTo>
                    <a:pt x="1151" y="35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a:off x="3000529" y="2202745"/>
              <a:ext cx="118046" cy="86263"/>
            </a:xfrm>
            <a:custGeom>
              <a:rect b="b" l="l" r="r" t="t"/>
              <a:pathLst>
                <a:path extrusionOk="0" h="2041" w="2793">
                  <a:moveTo>
                    <a:pt x="767" y="1"/>
                  </a:moveTo>
                  <a:lnTo>
                    <a:pt x="1" y="442"/>
                  </a:lnTo>
                  <a:lnTo>
                    <a:pt x="2769" y="2040"/>
                  </a:lnTo>
                  <a:lnTo>
                    <a:pt x="2792" y="2028"/>
                  </a:lnTo>
                  <a:lnTo>
                    <a:pt x="2792" y="1170"/>
                  </a:lnTo>
                  <a:lnTo>
                    <a:pt x="7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a:off x="2856874" y="1536959"/>
              <a:ext cx="191925" cy="689892"/>
            </a:xfrm>
            <a:custGeom>
              <a:rect b="b" l="l" r="r" t="t"/>
              <a:pathLst>
                <a:path extrusionOk="0" h="16323" w="4541">
                  <a:moveTo>
                    <a:pt x="778" y="1"/>
                  </a:moveTo>
                  <a:cubicBezTo>
                    <a:pt x="756" y="1"/>
                    <a:pt x="738" y="6"/>
                    <a:pt x="722" y="16"/>
                  </a:cubicBezTo>
                  <a:lnTo>
                    <a:pt x="0" y="435"/>
                  </a:lnTo>
                  <a:cubicBezTo>
                    <a:pt x="18" y="425"/>
                    <a:pt x="37" y="419"/>
                    <a:pt x="60" y="419"/>
                  </a:cubicBezTo>
                  <a:cubicBezTo>
                    <a:pt x="73" y="419"/>
                    <a:pt x="87" y="421"/>
                    <a:pt x="102" y="425"/>
                  </a:cubicBezTo>
                  <a:lnTo>
                    <a:pt x="460" y="522"/>
                  </a:lnTo>
                  <a:cubicBezTo>
                    <a:pt x="479" y="528"/>
                    <a:pt x="499" y="536"/>
                    <a:pt x="517" y="547"/>
                  </a:cubicBezTo>
                  <a:cubicBezTo>
                    <a:pt x="551" y="567"/>
                    <a:pt x="585" y="595"/>
                    <a:pt x="614" y="630"/>
                  </a:cubicBezTo>
                  <a:cubicBezTo>
                    <a:pt x="648" y="668"/>
                    <a:pt x="677" y="715"/>
                    <a:pt x="700" y="762"/>
                  </a:cubicBezTo>
                  <a:cubicBezTo>
                    <a:pt x="712" y="795"/>
                    <a:pt x="723" y="827"/>
                    <a:pt x="731" y="859"/>
                  </a:cubicBezTo>
                  <a:lnTo>
                    <a:pt x="3801" y="16109"/>
                  </a:lnTo>
                  <a:cubicBezTo>
                    <a:pt x="3821" y="16213"/>
                    <a:pt x="3796" y="16290"/>
                    <a:pt x="3743" y="16323"/>
                  </a:cubicBezTo>
                  <a:lnTo>
                    <a:pt x="4464" y="15903"/>
                  </a:lnTo>
                  <a:cubicBezTo>
                    <a:pt x="4516" y="15872"/>
                    <a:pt x="4541" y="15794"/>
                    <a:pt x="4521" y="15690"/>
                  </a:cubicBezTo>
                  <a:lnTo>
                    <a:pt x="1451" y="441"/>
                  </a:lnTo>
                  <a:cubicBezTo>
                    <a:pt x="1445" y="407"/>
                    <a:pt x="1434" y="375"/>
                    <a:pt x="1420" y="344"/>
                  </a:cubicBezTo>
                  <a:cubicBezTo>
                    <a:pt x="1398" y="295"/>
                    <a:pt x="1369" y="248"/>
                    <a:pt x="1335" y="210"/>
                  </a:cubicBezTo>
                  <a:cubicBezTo>
                    <a:pt x="1305" y="176"/>
                    <a:pt x="1272" y="148"/>
                    <a:pt x="1237" y="128"/>
                  </a:cubicBezTo>
                  <a:cubicBezTo>
                    <a:pt x="1218" y="118"/>
                    <a:pt x="1200" y="108"/>
                    <a:pt x="1181" y="104"/>
                  </a:cubicBezTo>
                  <a:lnTo>
                    <a:pt x="822" y="7"/>
                  </a:lnTo>
                  <a:cubicBezTo>
                    <a:pt x="806" y="3"/>
                    <a:pt x="791" y="1"/>
                    <a:pt x="7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2853450" y="1554667"/>
              <a:ext cx="165172" cy="672817"/>
            </a:xfrm>
            <a:custGeom>
              <a:rect b="b" l="l" r="r" t="t"/>
              <a:pathLst>
                <a:path extrusionOk="0" h="15919" w="3908">
                  <a:moveTo>
                    <a:pt x="139" y="0"/>
                  </a:moveTo>
                  <a:cubicBezTo>
                    <a:pt x="51" y="0"/>
                    <a:pt x="1" y="83"/>
                    <a:pt x="20" y="209"/>
                  </a:cubicBezTo>
                  <a:lnTo>
                    <a:pt x="2341" y="15255"/>
                  </a:lnTo>
                  <a:cubicBezTo>
                    <a:pt x="2362" y="15390"/>
                    <a:pt x="2456" y="15528"/>
                    <a:pt x="2559" y="15587"/>
                  </a:cubicBezTo>
                  <a:cubicBezTo>
                    <a:pt x="2578" y="15598"/>
                    <a:pt x="2596" y="15605"/>
                    <a:pt x="2615" y="15611"/>
                  </a:cubicBezTo>
                  <a:lnTo>
                    <a:pt x="3724" y="15913"/>
                  </a:lnTo>
                  <a:cubicBezTo>
                    <a:pt x="3738" y="15917"/>
                    <a:pt x="3752" y="15919"/>
                    <a:pt x="3765" y="15919"/>
                  </a:cubicBezTo>
                  <a:cubicBezTo>
                    <a:pt x="3858" y="15919"/>
                    <a:pt x="3908" y="15826"/>
                    <a:pt x="3882" y="15691"/>
                  </a:cubicBezTo>
                  <a:lnTo>
                    <a:pt x="810" y="440"/>
                  </a:lnTo>
                  <a:cubicBezTo>
                    <a:pt x="786" y="311"/>
                    <a:pt x="695" y="185"/>
                    <a:pt x="598" y="128"/>
                  </a:cubicBezTo>
                  <a:cubicBezTo>
                    <a:pt x="580" y="117"/>
                    <a:pt x="560" y="109"/>
                    <a:pt x="541" y="103"/>
                  </a:cubicBezTo>
                  <a:lnTo>
                    <a:pt x="183" y="6"/>
                  </a:lnTo>
                  <a:cubicBezTo>
                    <a:pt x="167" y="2"/>
                    <a:pt x="153" y="0"/>
                    <a:pt x="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2742549" y="2333806"/>
              <a:ext cx="32502" cy="90405"/>
            </a:xfrm>
            <a:custGeom>
              <a:rect b="b" l="l" r="r" t="t"/>
              <a:pathLst>
                <a:path extrusionOk="0" h="2139" w="769">
                  <a:moveTo>
                    <a:pt x="769" y="1"/>
                  </a:moveTo>
                  <a:lnTo>
                    <a:pt x="1" y="444"/>
                  </a:lnTo>
                  <a:lnTo>
                    <a:pt x="1" y="2139"/>
                  </a:lnTo>
                  <a:lnTo>
                    <a:pt x="769" y="1696"/>
                  </a:lnTo>
                  <a:lnTo>
                    <a:pt x="769" y="1"/>
                  </a:lnTo>
                  <a:close/>
                </a:path>
              </a:pathLst>
            </a:custGeom>
            <a:solidFill>
              <a:srgbClr val="322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2705188" y="2312209"/>
              <a:ext cx="69864" cy="40363"/>
            </a:xfrm>
            <a:custGeom>
              <a:rect b="b" l="l" r="r" t="t"/>
              <a:pathLst>
                <a:path extrusionOk="0" h="955" w="1653">
                  <a:moveTo>
                    <a:pt x="768" y="1"/>
                  </a:moveTo>
                  <a:lnTo>
                    <a:pt x="1" y="444"/>
                  </a:lnTo>
                  <a:lnTo>
                    <a:pt x="885" y="955"/>
                  </a:lnTo>
                  <a:lnTo>
                    <a:pt x="1653" y="512"/>
                  </a:lnTo>
                  <a:lnTo>
                    <a:pt x="768" y="1"/>
                  </a:lnTo>
                  <a:close/>
                </a:path>
              </a:pathLst>
            </a:custGeom>
            <a:solidFill>
              <a:srgbClr val="CE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2705188" y="2330932"/>
              <a:ext cx="155366" cy="161368"/>
            </a:xfrm>
            <a:custGeom>
              <a:rect b="b" l="l" r="r" t="t"/>
              <a:pathLst>
                <a:path extrusionOk="0" h="3818" w="3676">
                  <a:moveTo>
                    <a:pt x="1" y="1"/>
                  </a:moveTo>
                  <a:lnTo>
                    <a:pt x="1" y="1156"/>
                  </a:lnTo>
                  <a:cubicBezTo>
                    <a:pt x="1" y="1490"/>
                    <a:pt x="179" y="1799"/>
                    <a:pt x="468" y="1965"/>
                  </a:cubicBezTo>
                  <a:lnTo>
                    <a:pt x="885" y="2207"/>
                  </a:lnTo>
                  <a:lnTo>
                    <a:pt x="3675" y="3817"/>
                  </a:lnTo>
                  <a:lnTo>
                    <a:pt x="3675" y="2787"/>
                  </a:lnTo>
                  <a:lnTo>
                    <a:pt x="3654" y="2531"/>
                  </a:lnTo>
                  <a:lnTo>
                    <a:pt x="1054" y="1031"/>
                  </a:lnTo>
                  <a:lnTo>
                    <a:pt x="1151" y="35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a:off x="2742549" y="2351684"/>
              <a:ext cx="118004" cy="86263"/>
            </a:xfrm>
            <a:custGeom>
              <a:rect b="b" l="l" r="r" t="t"/>
              <a:pathLst>
                <a:path extrusionOk="0" h="2041" w="2792">
                  <a:moveTo>
                    <a:pt x="767" y="1"/>
                  </a:moveTo>
                  <a:lnTo>
                    <a:pt x="1" y="442"/>
                  </a:lnTo>
                  <a:lnTo>
                    <a:pt x="2770" y="2040"/>
                  </a:lnTo>
                  <a:lnTo>
                    <a:pt x="2791" y="2028"/>
                  </a:lnTo>
                  <a:lnTo>
                    <a:pt x="2791" y="1170"/>
                  </a:lnTo>
                  <a:lnTo>
                    <a:pt x="7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2598894" y="1685940"/>
              <a:ext cx="192010" cy="689849"/>
            </a:xfrm>
            <a:custGeom>
              <a:rect b="b" l="l" r="r" t="t"/>
              <a:pathLst>
                <a:path extrusionOk="0" h="16322" w="4543">
                  <a:moveTo>
                    <a:pt x="1" y="433"/>
                  </a:moveTo>
                  <a:lnTo>
                    <a:pt x="1" y="433"/>
                  </a:lnTo>
                  <a:cubicBezTo>
                    <a:pt x="1" y="433"/>
                    <a:pt x="1" y="433"/>
                    <a:pt x="1" y="434"/>
                  </a:cubicBezTo>
                  <a:lnTo>
                    <a:pt x="1" y="433"/>
                  </a:lnTo>
                  <a:close/>
                  <a:moveTo>
                    <a:pt x="780" y="0"/>
                  </a:moveTo>
                  <a:cubicBezTo>
                    <a:pt x="758" y="0"/>
                    <a:pt x="738" y="6"/>
                    <a:pt x="720" y="15"/>
                  </a:cubicBezTo>
                  <a:lnTo>
                    <a:pt x="1" y="433"/>
                  </a:lnTo>
                  <a:lnTo>
                    <a:pt x="1" y="433"/>
                  </a:lnTo>
                  <a:cubicBezTo>
                    <a:pt x="18" y="424"/>
                    <a:pt x="38" y="419"/>
                    <a:pt x="59" y="419"/>
                  </a:cubicBezTo>
                  <a:cubicBezTo>
                    <a:pt x="72" y="419"/>
                    <a:pt x="86" y="420"/>
                    <a:pt x="101" y="424"/>
                  </a:cubicBezTo>
                  <a:lnTo>
                    <a:pt x="460" y="523"/>
                  </a:lnTo>
                  <a:cubicBezTo>
                    <a:pt x="479" y="527"/>
                    <a:pt x="499" y="535"/>
                    <a:pt x="517" y="546"/>
                  </a:cubicBezTo>
                  <a:cubicBezTo>
                    <a:pt x="551" y="566"/>
                    <a:pt x="585" y="595"/>
                    <a:pt x="614" y="629"/>
                  </a:cubicBezTo>
                  <a:cubicBezTo>
                    <a:pt x="648" y="667"/>
                    <a:pt x="677" y="714"/>
                    <a:pt x="700" y="763"/>
                  </a:cubicBezTo>
                  <a:cubicBezTo>
                    <a:pt x="713" y="794"/>
                    <a:pt x="723" y="826"/>
                    <a:pt x="731" y="858"/>
                  </a:cubicBezTo>
                  <a:lnTo>
                    <a:pt x="3801" y="16109"/>
                  </a:lnTo>
                  <a:cubicBezTo>
                    <a:pt x="3821" y="16213"/>
                    <a:pt x="3797" y="16289"/>
                    <a:pt x="3743" y="16322"/>
                  </a:cubicBezTo>
                  <a:lnTo>
                    <a:pt x="4464" y="15902"/>
                  </a:lnTo>
                  <a:cubicBezTo>
                    <a:pt x="4518" y="15871"/>
                    <a:pt x="4543" y="15794"/>
                    <a:pt x="4523" y="15690"/>
                  </a:cubicBezTo>
                  <a:lnTo>
                    <a:pt x="1451" y="438"/>
                  </a:lnTo>
                  <a:cubicBezTo>
                    <a:pt x="1445" y="406"/>
                    <a:pt x="1434" y="374"/>
                    <a:pt x="1420" y="343"/>
                  </a:cubicBezTo>
                  <a:cubicBezTo>
                    <a:pt x="1399" y="294"/>
                    <a:pt x="1370" y="247"/>
                    <a:pt x="1336" y="209"/>
                  </a:cubicBezTo>
                  <a:cubicBezTo>
                    <a:pt x="1305" y="175"/>
                    <a:pt x="1273" y="148"/>
                    <a:pt x="1237" y="128"/>
                  </a:cubicBezTo>
                  <a:cubicBezTo>
                    <a:pt x="1219" y="117"/>
                    <a:pt x="1200" y="109"/>
                    <a:pt x="1182" y="103"/>
                  </a:cubicBezTo>
                  <a:lnTo>
                    <a:pt x="822" y="6"/>
                  </a:lnTo>
                  <a:cubicBezTo>
                    <a:pt x="807" y="2"/>
                    <a:pt x="793" y="0"/>
                    <a:pt x="7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2595513" y="1703606"/>
              <a:ext cx="165172" cy="672817"/>
            </a:xfrm>
            <a:custGeom>
              <a:rect b="b" l="l" r="r" t="t"/>
              <a:pathLst>
                <a:path extrusionOk="0" h="15919" w="3908">
                  <a:moveTo>
                    <a:pt x="139" y="1"/>
                  </a:moveTo>
                  <a:cubicBezTo>
                    <a:pt x="51" y="1"/>
                    <a:pt x="0" y="82"/>
                    <a:pt x="19" y="209"/>
                  </a:cubicBezTo>
                  <a:lnTo>
                    <a:pt x="2340" y="15255"/>
                  </a:lnTo>
                  <a:cubicBezTo>
                    <a:pt x="2362" y="15390"/>
                    <a:pt x="2456" y="15528"/>
                    <a:pt x="2559" y="15587"/>
                  </a:cubicBezTo>
                  <a:cubicBezTo>
                    <a:pt x="2577" y="15598"/>
                    <a:pt x="2596" y="15605"/>
                    <a:pt x="2614" y="15611"/>
                  </a:cubicBezTo>
                  <a:lnTo>
                    <a:pt x="3723" y="15913"/>
                  </a:lnTo>
                  <a:cubicBezTo>
                    <a:pt x="3738" y="15917"/>
                    <a:pt x="3751" y="15919"/>
                    <a:pt x="3765" y="15919"/>
                  </a:cubicBezTo>
                  <a:cubicBezTo>
                    <a:pt x="3857" y="15919"/>
                    <a:pt x="3907" y="15826"/>
                    <a:pt x="3881" y="15691"/>
                  </a:cubicBezTo>
                  <a:lnTo>
                    <a:pt x="810" y="440"/>
                  </a:lnTo>
                  <a:cubicBezTo>
                    <a:pt x="785" y="311"/>
                    <a:pt x="694" y="185"/>
                    <a:pt x="597" y="128"/>
                  </a:cubicBezTo>
                  <a:cubicBezTo>
                    <a:pt x="579" y="117"/>
                    <a:pt x="559" y="109"/>
                    <a:pt x="540" y="105"/>
                  </a:cubicBezTo>
                  <a:lnTo>
                    <a:pt x="181" y="6"/>
                  </a:lnTo>
                  <a:cubicBezTo>
                    <a:pt x="166" y="3"/>
                    <a:pt x="152" y="1"/>
                    <a:pt x="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2536554" y="2483210"/>
              <a:ext cx="1542503" cy="643189"/>
            </a:xfrm>
            <a:custGeom>
              <a:rect b="b" l="l" r="r" t="t"/>
              <a:pathLst>
                <a:path extrusionOk="0" h="15218" w="36496">
                  <a:moveTo>
                    <a:pt x="35253" y="1743"/>
                  </a:moveTo>
                  <a:lnTo>
                    <a:pt x="18519" y="11468"/>
                  </a:lnTo>
                  <a:cubicBezTo>
                    <a:pt x="16853" y="12435"/>
                    <a:pt x="14138" y="12435"/>
                    <a:pt x="12461" y="11468"/>
                  </a:cubicBezTo>
                  <a:lnTo>
                    <a:pt x="1280" y="5012"/>
                  </a:lnTo>
                  <a:cubicBezTo>
                    <a:pt x="434" y="4523"/>
                    <a:pt x="11" y="3881"/>
                    <a:pt x="13" y="3241"/>
                  </a:cubicBezTo>
                  <a:lnTo>
                    <a:pt x="2" y="6024"/>
                  </a:lnTo>
                  <a:cubicBezTo>
                    <a:pt x="0" y="6664"/>
                    <a:pt x="422" y="7305"/>
                    <a:pt x="1269" y="7794"/>
                  </a:cubicBezTo>
                  <a:lnTo>
                    <a:pt x="12451" y="14250"/>
                  </a:lnTo>
                  <a:cubicBezTo>
                    <a:pt x="14127" y="15218"/>
                    <a:pt x="16842" y="15218"/>
                    <a:pt x="18508" y="14250"/>
                  </a:cubicBezTo>
                  <a:lnTo>
                    <a:pt x="35241" y="4526"/>
                  </a:lnTo>
                  <a:cubicBezTo>
                    <a:pt x="36068" y="4044"/>
                    <a:pt x="36484" y="3415"/>
                    <a:pt x="36485" y="2785"/>
                  </a:cubicBezTo>
                  <a:lnTo>
                    <a:pt x="36496" y="0"/>
                  </a:lnTo>
                  <a:cubicBezTo>
                    <a:pt x="36494" y="633"/>
                    <a:pt x="36081" y="1262"/>
                    <a:pt x="35253" y="174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a:off x="2519184" y="2104946"/>
              <a:ext cx="1577583" cy="893651"/>
            </a:xfrm>
            <a:custGeom>
              <a:rect b="b" l="l" r="r" t="t"/>
              <a:pathLst>
                <a:path extrusionOk="0" h="21144" w="37326">
                  <a:moveTo>
                    <a:pt x="21423" y="0"/>
                  </a:moveTo>
                  <a:cubicBezTo>
                    <a:pt x="20327" y="0"/>
                    <a:pt x="19233" y="242"/>
                    <a:pt x="18401" y="726"/>
                  </a:cubicBezTo>
                  <a:lnTo>
                    <a:pt x="1667" y="10450"/>
                  </a:lnTo>
                  <a:cubicBezTo>
                    <a:pt x="1" y="11419"/>
                    <a:pt x="10" y="12991"/>
                    <a:pt x="1691" y="13962"/>
                  </a:cubicBezTo>
                  <a:lnTo>
                    <a:pt x="12872" y="20418"/>
                  </a:lnTo>
                  <a:cubicBezTo>
                    <a:pt x="13702" y="20896"/>
                    <a:pt x="14784" y="21138"/>
                    <a:pt x="15869" y="21144"/>
                  </a:cubicBezTo>
                  <a:cubicBezTo>
                    <a:pt x="15879" y="21144"/>
                    <a:pt x="15890" y="21144"/>
                    <a:pt x="15900" y="21144"/>
                  </a:cubicBezTo>
                  <a:cubicBezTo>
                    <a:pt x="16999" y="21144"/>
                    <a:pt x="18096" y="20902"/>
                    <a:pt x="18930" y="20418"/>
                  </a:cubicBezTo>
                  <a:lnTo>
                    <a:pt x="35663" y="10693"/>
                  </a:lnTo>
                  <a:cubicBezTo>
                    <a:pt x="35730" y="10655"/>
                    <a:pt x="35793" y="10615"/>
                    <a:pt x="35855" y="10575"/>
                  </a:cubicBezTo>
                  <a:cubicBezTo>
                    <a:pt x="37325" y="9601"/>
                    <a:pt x="37253" y="8114"/>
                    <a:pt x="35644" y="7185"/>
                  </a:cubicBezTo>
                  <a:lnTo>
                    <a:pt x="24463" y="729"/>
                  </a:lnTo>
                  <a:cubicBezTo>
                    <a:pt x="23622" y="243"/>
                    <a:pt x="22521" y="0"/>
                    <a:pt x="21423"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a:off x="2619054" y="2118766"/>
              <a:ext cx="1378219" cy="788496"/>
            </a:xfrm>
            <a:custGeom>
              <a:rect b="b" l="l" r="r" t="t"/>
              <a:pathLst>
                <a:path extrusionOk="0" h="18656" w="32609">
                  <a:moveTo>
                    <a:pt x="19070" y="0"/>
                  </a:moveTo>
                  <a:cubicBezTo>
                    <a:pt x="18522" y="0"/>
                    <a:pt x="17976" y="121"/>
                    <a:pt x="17564" y="362"/>
                  </a:cubicBezTo>
                  <a:lnTo>
                    <a:pt x="829" y="10086"/>
                  </a:lnTo>
                  <a:cubicBezTo>
                    <a:pt x="0" y="10566"/>
                    <a:pt x="3" y="11354"/>
                    <a:pt x="845" y="11838"/>
                  </a:cubicBezTo>
                  <a:lnTo>
                    <a:pt x="12026" y="18294"/>
                  </a:lnTo>
                  <a:cubicBezTo>
                    <a:pt x="12442" y="18535"/>
                    <a:pt x="12991" y="18655"/>
                    <a:pt x="13538" y="18655"/>
                  </a:cubicBezTo>
                  <a:cubicBezTo>
                    <a:pt x="14086" y="18655"/>
                    <a:pt x="14633" y="18535"/>
                    <a:pt x="15047" y="18294"/>
                  </a:cubicBezTo>
                  <a:lnTo>
                    <a:pt x="31780" y="8570"/>
                  </a:lnTo>
                  <a:cubicBezTo>
                    <a:pt x="32609" y="8088"/>
                    <a:pt x="32606" y="7301"/>
                    <a:pt x="31771" y="6819"/>
                  </a:cubicBezTo>
                  <a:lnTo>
                    <a:pt x="20589" y="365"/>
                  </a:lnTo>
                  <a:cubicBezTo>
                    <a:pt x="20169" y="122"/>
                    <a:pt x="19619" y="0"/>
                    <a:pt x="190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a:off x="3180363" y="2183642"/>
              <a:ext cx="478862" cy="276455"/>
            </a:xfrm>
            <a:custGeom>
              <a:rect b="b" l="l" r="r" t="t"/>
              <a:pathLst>
                <a:path extrusionOk="0" h="6541" w="11330">
                  <a:moveTo>
                    <a:pt x="6987" y="422"/>
                  </a:moveTo>
                  <a:cubicBezTo>
                    <a:pt x="9713" y="843"/>
                    <a:pt x="11329" y="2461"/>
                    <a:pt x="10599" y="4033"/>
                  </a:cubicBezTo>
                  <a:cubicBezTo>
                    <a:pt x="9869" y="5607"/>
                    <a:pt x="7068" y="6541"/>
                    <a:pt x="4343" y="6119"/>
                  </a:cubicBezTo>
                  <a:cubicBezTo>
                    <a:pt x="1618" y="5698"/>
                    <a:pt x="0" y="4081"/>
                    <a:pt x="731" y="2508"/>
                  </a:cubicBezTo>
                  <a:cubicBezTo>
                    <a:pt x="1462" y="934"/>
                    <a:pt x="4261" y="0"/>
                    <a:pt x="6987" y="42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a:off x="3233996" y="2228357"/>
              <a:ext cx="368593" cy="212847"/>
            </a:xfrm>
            <a:custGeom>
              <a:rect b="b" l="l" r="r" t="t"/>
              <a:pathLst>
                <a:path extrusionOk="0" h="5036" w="8721">
                  <a:moveTo>
                    <a:pt x="4360" y="1"/>
                  </a:moveTo>
                  <a:cubicBezTo>
                    <a:pt x="1952" y="1"/>
                    <a:pt x="0" y="1128"/>
                    <a:pt x="0" y="2519"/>
                  </a:cubicBezTo>
                  <a:cubicBezTo>
                    <a:pt x="0" y="3908"/>
                    <a:pt x="1952" y="5035"/>
                    <a:pt x="4360" y="5035"/>
                  </a:cubicBezTo>
                  <a:cubicBezTo>
                    <a:pt x="6768" y="5035"/>
                    <a:pt x="8720" y="3908"/>
                    <a:pt x="8720" y="2519"/>
                  </a:cubicBezTo>
                  <a:cubicBezTo>
                    <a:pt x="8720" y="1128"/>
                    <a:pt x="6768" y="1"/>
                    <a:pt x="4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3382808" y="2200209"/>
              <a:ext cx="69610" cy="154098"/>
            </a:xfrm>
            <a:custGeom>
              <a:rect b="b" l="l" r="r" t="t"/>
              <a:pathLst>
                <a:path extrusionOk="0" h="3646" w="1647">
                  <a:moveTo>
                    <a:pt x="6" y="1"/>
                  </a:moveTo>
                  <a:lnTo>
                    <a:pt x="6" y="1"/>
                  </a:lnTo>
                  <a:cubicBezTo>
                    <a:pt x="9" y="8"/>
                    <a:pt x="0" y="3171"/>
                    <a:pt x="0" y="3171"/>
                  </a:cubicBezTo>
                  <a:cubicBezTo>
                    <a:pt x="0" y="3289"/>
                    <a:pt x="77" y="3409"/>
                    <a:pt x="231" y="3502"/>
                  </a:cubicBezTo>
                  <a:cubicBezTo>
                    <a:pt x="391" y="3597"/>
                    <a:pt x="604" y="3645"/>
                    <a:pt x="817" y="3645"/>
                  </a:cubicBezTo>
                  <a:cubicBezTo>
                    <a:pt x="1022" y="3645"/>
                    <a:pt x="1227" y="3601"/>
                    <a:pt x="1385" y="3512"/>
                  </a:cubicBezTo>
                  <a:cubicBezTo>
                    <a:pt x="1549" y="3422"/>
                    <a:pt x="1632" y="3298"/>
                    <a:pt x="1632" y="3175"/>
                  </a:cubicBezTo>
                  <a:cubicBezTo>
                    <a:pt x="1632" y="3175"/>
                    <a:pt x="1642" y="13"/>
                    <a:pt x="1646" y="2"/>
                  </a:cubicBezTo>
                  <a:lnTo>
                    <a:pt x="1646" y="2"/>
                  </a:lnTo>
                  <a:cubicBezTo>
                    <a:pt x="1646" y="2"/>
                    <a:pt x="1580" y="3"/>
                    <a:pt x="1475" y="3"/>
                  </a:cubicBezTo>
                  <a:cubicBezTo>
                    <a:pt x="1055" y="3"/>
                    <a:pt x="7" y="1"/>
                    <a:pt x="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a:off x="3377018" y="2190573"/>
              <a:ext cx="81360" cy="23880"/>
            </a:xfrm>
            <a:custGeom>
              <a:rect b="b" l="l" r="r" t="t"/>
              <a:pathLst>
                <a:path extrusionOk="0" h="565" w="1925">
                  <a:moveTo>
                    <a:pt x="0" y="1"/>
                  </a:moveTo>
                  <a:cubicBezTo>
                    <a:pt x="1" y="1"/>
                    <a:pt x="1" y="2"/>
                    <a:pt x="1" y="2"/>
                  </a:cubicBezTo>
                  <a:lnTo>
                    <a:pt x="1" y="2"/>
                  </a:lnTo>
                  <a:lnTo>
                    <a:pt x="0" y="1"/>
                  </a:lnTo>
                  <a:close/>
                  <a:moveTo>
                    <a:pt x="1" y="2"/>
                  </a:moveTo>
                  <a:lnTo>
                    <a:pt x="145" y="233"/>
                  </a:lnTo>
                  <a:cubicBezTo>
                    <a:pt x="186" y="298"/>
                    <a:pt x="251" y="358"/>
                    <a:pt x="339" y="412"/>
                  </a:cubicBezTo>
                  <a:cubicBezTo>
                    <a:pt x="510" y="514"/>
                    <a:pt x="737" y="565"/>
                    <a:pt x="964" y="565"/>
                  </a:cubicBezTo>
                  <a:cubicBezTo>
                    <a:pt x="1182" y="565"/>
                    <a:pt x="1399" y="518"/>
                    <a:pt x="1568" y="424"/>
                  </a:cubicBezTo>
                  <a:cubicBezTo>
                    <a:pt x="1665" y="370"/>
                    <a:pt x="1734" y="305"/>
                    <a:pt x="1779" y="238"/>
                  </a:cubicBezTo>
                  <a:lnTo>
                    <a:pt x="1925" y="7"/>
                  </a:lnTo>
                  <a:lnTo>
                    <a:pt x="1925" y="7"/>
                  </a:lnTo>
                  <a:cubicBezTo>
                    <a:pt x="1874" y="87"/>
                    <a:pt x="1791" y="162"/>
                    <a:pt x="1679" y="225"/>
                  </a:cubicBezTo>
                  <a:cubicBezTo>
                    <a:pt x="1480" y="337"/>
                    <a:pt x="1223" y="392"/>
                    <a:pt x="966" y="392"/>
                  </a:cubicBezTo>
                  <a:cubicBezTo>
                    <a:pt x="698" y="392"/>
                    <a:pt x="430" y="332"/>
                    <a:pt x="228" y="212"/>
                  </a:cubicBezTo>
                  <a:cubicBezTo>
                    <a:pt x="124" y="149"/>
                    <a:pt x="49" y="79"/>
                    <a:pt x="1" y="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7"/>
            <p:cNvSpPr/>
            <p:nvPr/>
          </p:nvSpPr>
          <p:spPr>
            <a:xfrm>
              <a:off x="3361465" y="2137489"/>
              <a:ext cx="101943" cy="69695"/>
            </a:xfrm>
            <a:custGeom>
              <a:rect b="b" l="l" r="r" t="t"/>
              <a:pathLst>
                <a:path extrusionOk="0" h="1649" w="2412">
                  <a:moveTo>
                    <a:pt x="1323" y="1"/>
                  </a:moveTo>
                  <a:cubicBezTo>
                    <a:pt x="557" y="1"/>
                    <a:pt x="0" y="639"/>
                    <a:pt x="365" y="1252"/>
                  </a:cubicBezTo>
                  <a:cubicBezTo>
                    <a:pt x="413" y="1331"/>
                    <a:pt x="490" y="1403"/>
                    <a:pt x="596" y="1468"/>
                  </a:cubicBezTo>
                  <a:cubicBezTo>
                    <a:pt x="798" y="1588"/>
                    <a:pt x="1066" y="1648"/>
                    <a:pt x="1334" y="1648"/>
                  </a:cubicBezTo>
                  <a:cubicBezTo>
                    <a:pt x="1591" y="1648"/>
                    <a:pt x="1848" y="1593"/>
                    <a:pt x="2047" y="1481"/>
                  </a:cubicBezTo>
                  <a:cubicBezTo>
                    <a:pt x="2162" y="1417"/>
                    <a:pt x="2245" y="1340"/>
                    <a:pt x="2297" y="1257"/>
                  </a:cubicBezTo>
                  <a:cubicBezTo>
                    <a:pt x="2325" y="1209"/>
                    <a:pt x="2411" y="1066"/>
                    <a:pt x="2411" y="863"/>
                  </a:cubicBezTo>
                  <a:cubicBezTo>
                    <a:pt x="2410" y="476"/>
                    <a:pt x="2119" y="154"/>
                    <a:pt x="1668" y="43"/>
                  </a:cubicBezTo>
                  <a:cubicBezTo>
                    <a:pt x="1550" y="14"/>
                    <a:pt x="1434" y="1"/>
                    <a:pt x="1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7"/>
            <p:cNvSpPr/>
            <p:nvPr/>
          </p:nvSpPr>
          <p:spPr>
            <a:xfrm>
              <a:off x="2736801" y="2439762"/>
              <a:ext cx="478778" cy="276498"/>
            </a:xfrm>
            <a:custGeom>
              <a:rect b="b" l="l" r="r" t="t"/>
              <a:pathLst>
                <a:path extrusionOk="0" h="6542" w="11328">
                  <a:moveTo>
                    <a:pt x="6985" y="422"/>
                  </a:moveTo>
                  <a:cubicBezTo>
                    <a:pt x="9711" y="844"/>
                    <a:pt x="11327" y="2460"/>
                    <a:pt x="10598" y="4034"/>
                  </a:cubicBezTo>
                  <a:cubicBezTo>
                    <a:pt x="9868" y="5608"/>
                    <a:pt x="7067" y="6541"/>
                    <a:pt x="4342" y="6120"/>
                  </a:cubicBezTo>
                  <a:cubicBezTo>
                    <a:pt x="1617" y="5698"/>
                    <a:pt x="0" y="4080"/>
                    <a:pt x="729" y="2508"/>
                  </a:cubicBezTo>
                  <a:cubicBezTo>
                    <a:pt x="1460" y="935"/>
                    <a:pt x="4261" y="1"/>
                    <a:pt x="6985" y="42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2770317" y="2484478"/>
              <a:ext cx="408703" cy="212847"/>
            </a:xfrm>
            <a:custGeom>
              <a:rect b="b" l="l" r="r" t="t"/>
              <a:pathLst>
                <a:path extrusionOk="0" h="5036" w="9670">
                  <a:moveTo>
                    <a:pt x="4831" y="1"/>
                  </a:moveTo>
                  <a:cubicBezTo>
                    <a:pt x="2907" y="1"/>
                    <a:pt x="1145" y="742"/>
                    <a:pt x="624" y="1867"/>
                  </a:cubicBezTo>
                  <a:cubicBezTo>
                    <a:pt x="1" y="3210"/>
                    <a:pt x="1381" y="4590"/>
                    <a:pt x="3706" y="4950"/>
                  </a:cubicBezTo>
                  <a:cubicBezTo>
                    <a:pt x="4084" y="5008"/>
                    <a:pt x="4464" y="5036"/>
                    <a:pt x="4838" y="5036"/>
                  </a:cubicBezTo>
                  <a:cubicBezTo>
                    <a:pt x="6763" y="5036"/>
                    <a:pt x="8525" y="4294"/>
                    <a:pt x="9047" y="3170"/>
                  </a:cubicBezTo>
                  <a:cubicBezTo>
                    <a:pt x="9670" y="1827"/>
                    <a:pt x="8289" y="446"/>
                    <a:pt x="5963" y="87"/>
                  </a:cubicBezTo>
                  <a:cubicBezTo>
                    <a:pt x="5585" y="29"/>
                    <a:pt x="5205" y="1"/>
                    <a:pt x="4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a:off x="2939162" y="2456372"/>
              <a:ext cx="69610" cy="154056"/>
            </a:xfrm>
            <a:custGeom>
              <a:rect b="b" l="l" r="r" t="t"/>
              <a:pathLst>
                <a:path extrusionOk="0" h="3645" w="1647">
                  <a:moveTo>
                    <a:pt x="7" y="0"/>
                  </a:moveTo>
                  <a:lnTo>
                    <a:pt x="7" y="0"/>
                  </a:lnTo>
                  <a:cubicBezTo>
                    <a:pt x="10" y="8"/>
                    <a:pt x="1" y="3169"/>
                    <a:pt x="1" y="3169"/>
                  </a:cubicBezTo>
                  <a:cubicBezTo>
                    <a:pt x="1" y="3289"/>
                    <a:pt x="77" y="3407"/>
                    <a:pt x="233" y="3500"/>
                  </a:cubicBezTo>
                  <a:cubicBezTo>
                    <a:pt x="393" y="3596"/>
                    <a:pt x="607" y="3645"/>
                    <a:pt x="820" y="3645"/>
                  </a:cubicBezTo>
                  <a:cubicBezTo>
                    <a:pt x="1025" y="3645"/>
                    <a:pt x="1229" y="3600"/>
                    <a:pt x="1386" y="3512"/>
                  </a:cubicBezTo>
                  <a:cubicBezTo>
                    <a:pt x="1551" y="3420"/>
                    <a:pt x="1633" y="3296"/>
                    <a:pt x="1634" y="3173"/>
                  </a:cubicBezTo>
                  <a:cubicBezTo>
                    <a:pt x="1634" y="3173"/>
                    <a:pt x="1642" y="12"/>
                    <a:pt x="1646" y="2"/>
                  </a:cubicBezTo>
                  <a:cubicBezTo>
                    <a:pt x="1646" y="2"/>
                    <a:pt x="7" y="0"/>
                    <a:pt x="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a:off x="2933372" y="2446736"/>
              <a:ext cx="81445" cy="23837"/>
            </a:xfrm>
            <a:custGeom>
              <a:rect b="b" l="l" r="r" t="t"/>
              <a:pathLst>
                <a:path extrusionOk="0" h="564" w="1927">
                  <a:moveTo>
                    <a:pt x="1" y="0"/>
                  </a:moveTo>
                  <a:cubicBezTo>
                    <a:pt x="1" y="1"/>
                    <a:pt x="1" y="1"/>
                    <a:pt x="1" y="1"/>
                  </a:cubicBezTo>
                  <a:lnTo>
                    <a:pt x="1" y="1"/>
                  </a:lnTo>
                  <a:lnTo>
                    <a:pt x="1" y="0"/>
                  </a:lnTo>
                  <a:close/>
                  <a:moveTo>
                    <a:pt x="1926" y="5"/>
                  </a:moveTo>
                  <a:lnTo>
                    <a:pt x="1925" y="8"/>
                  </a:lnTo>
                  <a:lnTo>
                    <a:pt x="1925" y="8"/>
                  </a:lnTo>
                  <a:cubicBezTo>
                    <a:pt x="1925" y="7"/>
                    <a:pt x="1926" y="6"/>
                    <a:pt x="1926" y="5"/>
                  </a:cubicBezTo>
                  <a:close/>
                  <a:moveTo>
                    <a:pt x="1" y="1"/>
                  </a:moveTo>
                  <a:lnTo>
                    <a:pt x="147" y="231"/>
                  </a:lnTo>
                  <a:cubicBezTo>
                    <a:pt x="188" y="296"/>
                    <a:pt x="251" y="357"/>
                    <a:pt x="341" y="410"/>
                  </a:cubicBezTo>
                  <a:cubicBezTo>
                    <a:pt x="511" y="512"/>
                    <a:pt x="739" y="564"/>
                    <a:pt x="967" y="564"/>
                  </a:cubicBezTo>
                  <a:cubicBezTo>
                    <a:pt x="1184" y="564"/>
                    <a:pt x="1401" y="517"/>
                    <a:pt x="1570" y="422"/>
                  </a:cubicBezTo>
                  <a:cubicBezTo>
                    <a:pt x="1667" y="368"/>
                    <a:pt x="1736" y="305"/>
                    <a:pt x="1779" y="236"/>
                  </a:cubicBezTo>
                  <a:lnTo>
                    <a:pt x="1925" y="8"/>
                  </a:lnTo>
                  <a:lnTo>
                    <a:pt x="1925" y="8"/>
                  </a:lnTo>
                  <a:cubicBezTo>
                    <a:pt x="1874" y="87"/>
                    <a:pt x="1791" y="161"/>
                    <a:pt x="1679" y="225"/>
                  </a:cubicBezTo>
                  <a:cubicBezTo>
                    <a:pt x="1480" y="336"/>
                    <a:pt x="1224" y="392"/>
                    <a:pt x="968" y="392"/>
                  </a:cubicBezTo>
                  <a:cubicBezTo>
                    <a:pt x="699" y="392"/>
                    <a:pt x="431" y="331"/>
                    <a:pt x="228" y="210"/>
                  </a:cubicBezTo>
                  <a:cubicBezTo>
                    <a:pt x="125" y="148"/>
                    <a:pt x="49" y="76"/>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a:off x="2917861" y="2393610"/>
              <a:ext cx="101901" cy="69695"/>
            </a:xfrm>
            <a:custGeom>
              <a:rect b="b" l="l" r="r" t="t"/>
              <a:pathLst>
                <a:path extrusionOk="0" h="1649" w="2411">
                  <a:moveTo>
                    <a:pt x="1324" y="0"/>
                  </a:moveTo>
                  <a:cubicBezTo>
                    <a:pt x="558" y="0"/>
                    <a:pt x="0" y="639"/>
                    <a:pt x="365" y="1253"/>
                  </a:cubicBezTo>
                  <a:cubicBezTo>
                    <a:pt x="412" y="1330"/>
                    <a:pt x="489" y="1404"/>
                    <a:pt x="595" y="1467"/>
                  </a:cubicBezTo>
                  <a:cubicBezTo>
                    <a:pt x="798" y="1588"/>
                    <a:pt x="1066" y="1649"/>
                    <a:pt x="1335" y="1649"/>
                  </a:cubicBezTo>
                  <a:cubicBezTo>
                    <a:pt x="1591" y="1649"/>
                    <a:pt x="1847" y="1593"/>
                    <a:pt x="2046" y="1482"/>
                  </a:cubicBezTo>
                  <a:cubicBezTo>
                    <a:pt x="2161" y="1417"/>
                    <a:pt x="2246" y="1341"/>
                    <a:pt x="2297" y="1256"/>
                  </a:cubicBezTo>
                  <a:cubicBezTo>
                    <a:pt x="2324" y="1210"/>
                    <a:pt x="2410" y="1067"/>
                    <a:pt x="2410" y="862"/>
                  </a:cubicBezTo>
                  <a:cubicBezTo>
                    <a:pt x="2410" y="476"/>
                    <a:pt x="2118" y="153"/>
                    <a:pt x="1667" y="42"/>
                  </a:cubicBezTo>
                  <a:cubicBezTo>
                    <a:pt x="1550" y="13"/>
                    <a:pt x="1435" y="0"/>
                    <a:pt x="13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7"/>
            <p:cNvSpPr/>
            <p:nvPr/>
          </p:nvSpPr>
          <p:spPr>
            <a:xfrm>
              <a:off x="3356224" y="2659662"/>
              <a:ext cx="79289" cy="44209"/>
            </a:xfrm>
            <a:custGeom>
              <a:rect b="b" l="l" r="r" t="t"/>
              <a:pathLst>
                <a:path extrusionOk="0" h="1046" w="1876">
                  <a:moveTo>
                    <a:pt x="1541" y="0"/>
                  </a:moveTo>
                  <a:cubicBezTo>
                    <a:pt x="1407" y="0"/>
                    <a:pt x="1285" y="52"/>
                    <a:pt x="1249" y="129"/>
                  </a:cubicBezTo>
                  <a:lnTo>
                    <a:pt x="1248" y="129"/>
                  </a:lnTo>
                  <a:cubicBezTo>
                    <a:pt x="1205" y="223"/>
                    <a:pt x="1301" y="318"/>
                    <a:pt x="1461" y="343"/>
                  </a:cubicBezTo>
                  <a:cubicBezTo>
                    <a:pt x="1489" y="347"/>
                    <a:pt x="1516" y="350"/>
                    <a:pt x="1543" y="350"/>
                  </a:cubicBezTo>
                  <a:cubicBezTo>
                    <a:pt x="1675" y="350"/>
                    <a:pt x="1796" y="298"/>
                    <a:pt x="1832" y="220"/>
                  </a:cubicBezTo>
                  <a:cubicBezTo>
                    <a:pt x="1875" y="128"/>
                    <a:pt x="1780" y="31"/>
                    <a:pt x="1618" y="6"/>
                  </a:cubicBezTo>
                  <a:cubicBezTo>
                    <a:pt x="1592" y="2"/>
                    <a:pt x="1566" y="0"/>
                    <a:pt x="1541" y="0"/>
                  </a:cubicBezTo>
                  <a:close/>
                  <a:moveTo>
                    <a:pt x="333" y="697"/>
                  </a:moveTo>
                  <a:cubicBezTo>
                    <a:pt x="201" y="697"/>
                    <a:pt x="80" y="748"/>
                    <a:pt x="43" y="826"/>
                  </a:cubicBezTo>
                  <a:cubicBezTo>
                    <a:pt x="0" y="918"/>
                    <a:pt x="96" y="1014"/>
                    <a:pt x="257" y="1040"/>
                  </a:cubicBezTo>
                  <a:cubicBezTo>
                    <a:pt x="283" y="1044"/>
                    <a:pt x="309" y="1046"/>
                    <a:pt x="335" y="1046"/>
                  </a:cubicBezTo>
                  <a:cubicBezTo>
                    <a:pt x="469" y="1046"/>
                    <a:pt x="592" y="994"/>
                    <a:pt x="628" y="915"/>
                  </a:cubicBezTo>
                  <a:cubicBezTo>
                    <a:pt x="671" y="823"/>
                    <a:pt x="575" y="728"/>
                    <a:pt x="414" y="701"/>
                  </a:cubicBezTo>
                  <a:lnTo>
                    <a:pt x="414" y="703"/>
                  </a:lnTo>
                  <a:cubicBezTo>
                    <a:pt x="387" y="699"/>
                    <a:pt x="360" y="697"/>
                    <a:pt x="333" y="69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a:off x="3458081" y="2542084"/>
              <a:ext cx="181106" cy="103000"/>
            </a:xfrm>
            <a:custGeom>
              <a:rect b="b" l="l" r="r" t="t"/>
              <a:pathLst>
                <a:path extrusionOk="0" h="2437" w="4285">
                  <a:moveTo>
                    <a:pt x="3946" y="1"/>
                  </a:moveTo>
                  <a:cubicBezTo>
                    <a:pt x="3814" y="1"/>
                    <a:pt x="3693" y="52"/>
                    <a:pt x="3657" y="130"/>
                  </a:cubicBezTo>
                  <a:cubicBezTo>
                    <a:pt x="3614" y="224"/>
                    <a:pt x="3709" y="319"/>
                    <a:pt x="3871" y="344"/>
                  </a:cubicBezTo>
                  <a:cubicBezTo>
                    <a:pt x="3897" y="348"/>
                    <a:pt x="3923" y="350"/>
                    <a:pt x="3948" y="350"/>
                  </a:cubicBezTo>
                  <a:cubicBezTo>
                    <a:pt x="4082" y="350"/>
                    <a:pt x="4205" y="298"/>
                    <a:pt x="4241" y="221"/>
                  </a:cubicBezTo>
                  <a:cubicBezTo>
                    <a:pt x="4284" y="127"/>
                    <a:pt x="4189" y="32"/>
                    <a:pt x="4028" y="7"/>
                  </a:cubicBezTo>
                  <a:cubicBezTo>
                    <a:pt x="4000" y="3"/>
                    <a:pt x="3973" y="1"/>
                    <a:pt x="3946" y="1"/>
                  </a:cubicBezTo>
                  <a:close/>
                  <a:moveTo>
                    <a:pt x="2745" y="697"/>
                  </a:moveTo>
                  <a:cubicBezTo>
                    <a:pt x="2611" y="697"/>
                    <a:pt x="2489" y="748"/>
                    <a:pt x="2452" y="825"/>
                  </a:cubicBezTo>
                  <a:cubicBezTo>
                    <a:pt x="2409" y="919"/>
                    <a:pt x="2505" y="1015"/>
                    <a:pt x="2666" y="1039"/>
                  </a:cubicBezTo>
                  <a:cubicBezTo>
                    <a:pt x="2692" y="1043"/>
                    <a:pt x="2718" y="1045"/>
                    <a:pt x="2744" y="1045"/>
                  </a:cubicBezTo>
                  <a:cubicBezTo>
                    <a:pt x="2878" y="1045"/>
                    <a:pt x="2999" y="994"/>
                    <a:pt x="3037" y="916"/>
                  </a:cubicBezTo>
                  <a:cubicBezTo>
                    <a:pt x="3080" y="822"/>
                    <a:pt x="2983" y="727"/>
                    <a:pt x="2823" y="702"/>
                  </a:cubicBezTo>
                  <a:cubicBezTo>
                    <a:pt x="2797" y="698"/>
                    <a:pt x="2771" y="697"/>
                    <a:pt x="2745" y="697"/>
                  </a:cubicBezTo>
                  <a:close/>
                  <a:moveTo>
                    <a:pt x="1540" y="1392"/>
                  </a:moveTo>
                  <a:cubicBezTo>
                    <a:pt x="1406" y="1392"/>
                    <a:pt x="1284" y="1443"/>
                    <a:pt x="1248" y="1521"/>
                  </a:cubicBezTo>
                  <a:cubicBezTo>
                    <a:pt x="1205" y="1615"/>
                    <a:pt x="1300" y="1710"/>
                    <a:pt x="1462" y="1735"/>
                  </a:cubicBezTo>
                  <a:cubicBezTo>
                    <a:pt x="1488" y="1739"/>
                    <a:pt x="1515" y="1740"/>
                    <a:pt x="1541" y="1740"/>
                  </a:cubicBezTo>
                  <a:cubicBezTo>
                    <a:pt x="1674" y="1740"/>
                    <a:pt x="1795" y="1690"/>
                    <a:pt x="1831" y="1611"/>
                  </a:cubicBezTo>
                  <a:cubicBezTo>
                    <a:pt x="1874" y="1518"/>
                    <a:pt x="1779" y="1422"/>
                    <a:pt x="1617" y="1398"/>
                  </a:cubicBezTo>
                  <a:cubicBezTo>
                    <a:pt x="1591" y="1394"/>
                    <a:pt x="1565" y="1392"/>
                    <a:pt x="1540" y="1392"/>
                  </a:cubicBezTo>
                  <a:close/>
                  <a:moveTo>
                    <a:pt x="336" y="2087"/>
                  </a:moveTo>
                  <a:cubicBezTo>
                    <a:pt x="203" y="2087"/>
                    <a:pt x="80" y="2139"/>
                    <a:pt x="44" y="2216"/>
                  </a:cubicBezTo>
                  <a:cubicBezTo>
                    <a:pt x="1" y="2310"/>
                    <a:pt x="96" y="2405"/>
                    <a:pt x="257" y="2430"/>
                  </a:cubicBezTo>
                  <a:cubicBezTo>
                    <a:pt x="284" y="2434"/>
                    <a:pt x="311" y="2436"/>
                    <a:pt x="338" y="2436"/>
                  </a:cubicBezTo>
                  <a:cubicBezTo>
                    <a:pt x="470" y="2436"/>
                    <a:pt x="591" y="2385"/>
                    <a:pt x="627" y="2307"/>
                  </a:cubicBezTo>
                  <a:cubicBezTo>
                    <a:pt x="670" y="2214"/>
                    <a:pt x="574" y="2118"/>
                    <a:pt x="413" y="2093"/>
                  </a:cubicBezTo>
                  <a:cubicBezTo>
                    <a:pt x="387" y="2089"/>
                    <a:pt x="361" y="2087"/>
                    <a:pt x="336" y="208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
            <p:cNvSpPr/>
            <p:nvPr/>
          </p:nvSpPr>
          <p:spPr>
            <a:xfrm>
              <a:off x="3240167" y="2605945"/>
              <a:ext cx="102704" cy="40321"/>
            </a:xfrm>
            <a:custGeom>
              <a:rect b="b" l="l" r="r" t="t"/>
              <a:pathLst>
                <a:path extrusionOk="0" h="954" w="2430">
                  <a:moveTo>
                    <a:pt x="0" y="1"/>
                  </a:moveTo>
                  <a:lnTo>
                    <a:pt x="0" y="248"/>
                  </a:lnTo>
                  <a:cubicBezTo>
                    <a:pt x="0" y="428"/>
                    <a:pt x="120" y="610"/>
                    <a:pt x="359" y="748"/>
                  </a:cubicBezTo>
                  <a:cubicBezTo>
                    <a:pt x="597" y="886"/>
                    <a:pt x="907" y="954"/>
                    <a:pt x="1218" y="954"/>
                  </a:cubicBezTo>
                  <a:cubicBezTo>
                    <a:pt x="1529" y="954"/>
                    <a:pt x="1839" y="885"/>
                    <a:pt x="2075" y="748"/>
                  </a:cubicBezTo>
                  <a:cubicBezTo>
                    <a:pt x="2311" y="611"/>
                    <a:pt x="2429" y="433"/>
                    <a:pt x="2429" y="254"/>
                  </a:cubicBezTo>
                  <a:lnTo>
                    <a:pt x="2429" y="7"/>
                  </a:lnTo>
                  <a:lnTo>
                    <a:pt x="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p:nvPr/>
          </p:nvSpPr>
          <p:spPr>
            <a:xfrm>
              <a:off x="3240167" y="2572302"/>
              <a:ext cx="102704" cy="63524"/>
            </a:xfrm>
            <a:custGeom>
              <a:rect b="b" l="l" r="r" t="t"/>
              <a:pathLst>
                <a:path extrusionOk="0" h="1503" w="2430">
                  <a:moveTo>
                    <a:pt x="1206" y="1"/>
                  </a:moveTo>
                  <a:cubicBezTo>
                    <a:pt x="1042" y="1"/>
                    <a:pt x="871" y="22"/>
                    <a:pt x="702" y="72"/>
                  </a:cubicBezTo>
                  <a:cubicBezTo>
                    <a:pt x="499" y="132"/>
                    <a:pt x="24" y="324"/>
                    <a:pt x="0" y="797"/>
                  </a:cubicBezTo>
                  <a:cubicBezTo>
                    <a:pt x="0" y="978"/>
                    <a:pt x="120" y="1160"/>
                    <a:pt x="359" y="1296"/>
                  </a:cubicBezTo>
                  <a:cubicBezTo>
                    <a:pt x="597" y="1434"/>
                    <a:pt x="908" y="1503"/>
                    <a:pt x="1219" y="1503"/>
                  </a:cubicBezTo>
                  <a:cubicBezTo>
                    <a:pt x="1529" y="1503"/>
                    <a:pt x="1839" y="1434"/>
                    <a:pt x="2075" y="1296"/>
                  </a:cubicBezTo>
                  <a:cubicBezTo>
                    <a:pt x="2311" y="1160"/>
                    <a:pt x="2429" y="981"/>
                    <a:pt x="2429" y="795"/>
                  </a:cubicBezTo>
                  <a:cubicBezTo>
                    <a:pt x="2415" y="546"/>
                    <a:pt x="2294" y="367"/>
                    <a:pt x="2023" y="198"/>
                  </a:cubicBezTo>
                  <a:lnTo>
                    <a:pt x="2023" y="200"/>
                  </a:lnTo>
                  <a:cubicBezTo>
                    <a:pt x="1837" y="88"/>
                    <a:pt x="1537" y="1"/>
                    <a:pt x="12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7"/>
            <p:cNvSpPr/>
            <p:nvPr/>
          </p:nvSpPr>
          <p:spPr>
            <a:xfrm>
              <a:off x="3247901" y="2574669"/>
              <a:ext cx="87362" cy="46111"/>
            </a:xfrm>
            <a:custGeom>
              <a:rect b="b" l="l" r="r" t="t"/>
              <a:pathLst>
                <a:path extrusionOk="0" h="1091" w="2067">
                  <a:moveTo>
                    <a:pt x="1031" y="1"/>
                  </a:moveTo>
                  <a:cubicBezTo>
                    <a:pt x="790" y="1"/>
                    <a:pt x="549" y="54"/>
                    <a:pt x="367" y="161"/>
                  </a:cubicBezTo>
                  <a:cubicBezTo>
                    <a:pt x="0" y="373"/>
                    <a:pt x="2" y="717"/>
                    <a:pt x="370" y="931"/>
                  </a:cubicBezTo>
                  <a:cubicBezTo>
                    <a:pt x="553" y="1037"/>
                    <a:pt x="794" y="1090"/>
                    <a:pt x="1034" y="1090"/>
                  </a:cubicBezTo>
                  <a:cubicBezTo>
                    <a:pt x="1276" y="1090"/>
                    <a:pt x="1517" y="1037"/>
                    <a:pt x="1700" y="930"/>
                  </a:cubicBezTo>
                  <a:cubicBezTo>
                    <a:pt x="2066" y="717"/>
                    <a:pt x="2063" y="373"/>
                    <a:pt x="1696" y="161"/>
                  </a:cubicBezTo>
                  <a:cubicBezTo>
                    <a:pt x="1512" y="54"/>
                    <a:pt x="1272" y="1"/>
                    <a:pt x="10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7"/>
            <p:cNvSpPr/>
            <p:nvPr/>
          </p:nvSpPr>
          <p:spPr>
            <a:xfrm>
              <a:off x="3412055" y="2506751"/>
              <a:ext cx="102704" cy="40321"/>
            </a:xfrm>
            <a:custGeom>
              <a:rect b="b" l="l" r="r" t="t"/>
              <a:pathLst>
                <a:path extrusionOk="0" h="954" w="2430">
                  <a:moveTo>
                    <a:pt x="0" y="0"/>
                  </a:moveTo>
                  <a:lnTo>
                    <a:pt x="0" y="246"/>
                  </a:lnTo>
                  <a:cubicBezTo>
                    <a:pt x="0" y="428"/>
                    <a:pt x="120" y="609"/>
                    <a:pt x="359" y="748"/>
                  </a:cubicBezTo>
                  <a:cubicBezTo>
                    <a:pt x="597" y="885"/>
                    <a:pt x="908" y="953"/>
                    <a:pt x="1218" y="953"/>
                  </a:cubicBezTo>
                  <a:cubicBezTo>
                    <a:pt x="1529" y="953"/>
                    <a:pt x="1839" y="885"/>
                    <a:pt x="2075" y="748"/>
                  </a:cubicBezTo>
                  <a:cubicBezTo>
                    <a:pt x="2311" y="611"/>
                    <a:pt x="2428" y="432"/>
                    <a:pt x="2429" y="252"/>
                  </a:cubicBezTo>
                  <a:lnTo>
                    <a:pt x="2429" y="6"/>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
            <p:cNvSpPr/>
            <p:nvPr/>
          </p:nvSpPr>
          <p:spPr>
            <a:xfrm>
              <a:off x="3412055" y="2473109"/>
              <a:ext cx="102704" cy="63482"/>
            </a:xfrm>
            <a:custGeom>
              <a:rect b="b" l="l" r="r" t="t"/>
              <a:pathLst>
                <a:path extrusionOk="0" h="1502" w="2430">
                  <a:moveTo>
                    <a:pt x="1206" y="0"/>
                  </a:moveTo>
                  <a:cubicBezTo>
                    <a:pt x="1042" y="0"/>
                    <a:pt x="871" y="22"/>
                    <a:pt x="702" y="72"/>
                  </a:cubicBezTo>
                  <a:cubicBezTo>
                    <a:pt x="499" y="132"/>
                    <a:pt x="22" y="322"/>
                    <a:pt x="0" y="795"/>
                  </a:cubicBezTo>
                  <a:cubicBezTo>
                    <a:pt x="0" y="976"/>
                    <a:pt x="120" y="1158"/>
                    <a:pt x="359" y="1296"/>
                  </a:cubicBezTo>
                  <a:cubicBezTo>
                    <a:pt x="597" y="1433"/>
                    <a:pt x="908" y="1501"/>
                    <a:pt x="1219" y="1501"/>
                  </a:cubicBezTo>
                  <a:cubicBezTo>
                    <a:pt x="1529" y="1501"/>
                    <a:pt x="1839" y="1433"/>
                    <a:pt x="2075" y="1296"/>
                  </a:cubicBezTo>
                  <a:cubicBezTo>
                    <a:pt x="2311" y="1159"/>
                    <a:pt x="2428" y="981"/>
                    <a:pt x="2429" y="795"/>
                  </a:cubicBezTo>
                  <a:cubicBezTo>
                    <a:pt x="2415" y="544"/>
                    <a:pt x="2294" y="366"/>
                    <a:pt x="2022" y="198"/>
                  </a:cubicBezTo>
                  <a:lnTo>
                    <a:pt x="2023" y="198"/>
                  </a:lnTo>
                  <a:cubicBezTo>
                    <a:pt x="1836" y="87"/>
                    <a:pt x="1536" y="0"/>
                    <a:pt x="1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3419789" y="2475433"/>
              <a:ext cx="87277" cy="46069"/>
            </a:xfrm>
            <a:custGeom>
              <a:rect b="b" l="l" r="r" t="t"/>
              <a:pathLst>
                <a:path extrusionOk="0" h="1090" w="2065">
                  <a:moveTo>
                    <a:pt x="1029" y="1"/>
                  </a:moveTo>
                  <a:cubicBezTo>
                    <a:pt x="788" y="1"/>
                    <a:pt x="548" y="54"/>
                    <a:pt x="365" y="160"/>
                  </a:cubicBezTo>
                  <a:cubicBezTo>
                    <a:pt x="1" y="374"/>
                    <a:pt x="2" y="718"/>
                    <a:pt x="370" y="930"/>
                  </a:cubicBezTo>
                  <a:cubicBezTo>
                    <a:pt x="553" y="1037"/>
                    <a:pt x="795" y="1090"/>
                    <a:pt x="1035" y="1090"/>
                  </a:cubicBezTo>
                  <a:cubicBezTo>
                    <a:pt x="1276" y="1090"/>
                    <a:pt x="1516" y="1037"/>
                    <a:pt x="1699" y="930"/>
                  </a:cubicBezTo>
                  <a:cubicBezTo>
                    <a:pt x="2065" y="718"/>
                    <a:pt x="2063" y="374"/>
                    <a:pt x="1696" y="160"/>
                  </a:cubicBezTo>
                  <a:cubicBezTo>
                    <a:pt x="1511" y="54"/>
                    <a:pt x="1270" y="1"/>
                    <a:pt x="10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37"/>
          <p:cNvGrpSpPr/>
          <p:nvPr/>
        </p:nvGrpSpPr>
        <p:grpSpPr>
          <a:xfrm>
            <a:off x="6319144" y="2465751"/>
            <a:ext cx="1608015" cy="957696"/>
            <a:chOff x="3024078" y="1987423"/>
            <a:chExt cx="3101881" cy="1847763"/>
          </a:xfrm>
        </p:grpSpPr>
        <p:grpSp>
          <p:nvGrpSpPr>
            <p:cNvPr id="783" name="Google Shape;783;p37"/>
            <p:cNvGrpSpPr/>
            <p:nvPr/>
          </p:nvGrpSpPr>
          <p:grpSpPr>
            <a:xfrm>
              <a:off x="3339466" y="2138929"/>
              <a:ext cx="2455292" cy="1617889"/>
              <a:chOff x="-3209756" y="1803812"/>
              <a:chExt cx="2235335" cy="1472951"/>
            </a:xfrm>
          </p:grpSpPr>
          <p:grpSp>
            <p:nvGrpSpPr>
              <p:cNvPr id="784" name="Google Shape;784;p37"/>
              <p:cNvGrpSpPr/>
              <p:nvPr/>
            </p:nvGrpSpPr>
            <p:grpSpPr>
              <a:xfrm>
                <a:off x="-1885420" y="1803812"/>
                <a:ext cx="163333" cy="251385"/>
                <a:chOff x="-3916750" y="2838725"/>
                <a:chExt cx="106150" cy="163375"/>
              </a:xfrm>
            </p:grpSpPr>
            <p:sp>
              <p:nvSpPr>
                <p:cNvPr id="785" name="Google Shape;785;p37"/>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7"/>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37"/>
              <p:cNvGrpSpPr/>
              <p:nvPr/>
            </p:nvGrpSpPr>
            <p:grpSpPr>
              <a:xfrm>
                <a:off x="-1137754" y="2214606"/>
                <a:ext cx="163333" cy="251385"/>
                <a:chOff x="-3916750" y="2838725"/>
                <a:chExt cx="106150" cy="163375"/>
              </a:xfrm>
            </p:grpSpPr>
            <p:sp>
              <p:nvSpPr>
                <p:cNvPr id="792" name="Google Shape;792;p37"/>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7"/>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37"/>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7"/>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7"/>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7"/>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7"/>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7"/>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7"/>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7"/>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7"/>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7"/>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7"/>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7"/>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7"/>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7"/>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7"/>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7"/>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7"/>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7"/>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7"/>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7"/>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7"/>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7"/>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7"/>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7"/>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7"/>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7"/>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7"/>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7"/>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7"/>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7"/>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7"/>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7"/>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7"/>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7"/>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7"/>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7"/>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7"/>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7"/>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7"/>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7"/>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7"/>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7"/>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7"/>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7"/>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7"/>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7"/>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7"/>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7"/>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7"/>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7"/>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7"/>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7"/>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7"/>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7"/>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7"/>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7"/>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7"/>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7"/>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7"/>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7"/>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7"/>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7"/>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7"/>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7"/>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7"/>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7"/>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7"/>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37"/>
              <p:cNvGrpSpPr/>
              <p:nvPr/>
            </p:nvGrpSpPr>
            <p:grpSpPr>
              <a:xfrm>
                <a:off x="-3209756" y="2554613"/>
                <a:ext cx="163333" cy="251385"/>
                <a:chOff x="-3916750" y="2838725"/>
                <a:chExt cx="106150" cy="163375"/>
              </a:xfrm>
            </p:grpSpPr>
            <p:sp>
              <p:nvSpPr>
                <p:cNvPr id="869" name="Google Shape;869;p37"/>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7"/>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7"/>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7"/>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7"/>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7"/>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37"/>
              <p:cNvGrpSpPr/>
              <p:nvPr/>
            </p:nvGrpSpPr>
            <p:grpSpPr>
              <a:xfrm>
                <a:off x="-2491885" y="3025377"/>
                <a:ext cx="163333" cy="251385"/>
                <a:chOff x="-3916750" y="2838725"/>
                <a:chExt cx="106150" cy="163375"/>
              </a:xfrm>
            </p:grpSpPr>
            <p:sp>
              <p:nvSpPr>
                <p:cNvPr id="876" name="Google Shape;876;p37"/>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7"/>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7"/>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7"/>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7"/>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7"/>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2" name="Google Shape;882;p37"/>
            <p:cNvGrpSpPr/>
            <p:nvPr/>
          </p:nvGrpSpPr>
          <p:grpSpPr>
            <a:xfrm>
              <a:off x="3792143" y="3346195"/>
              <a:ext cx="814292" cy="488991"/>
              <a:chOff x="3357500" y="1620888"/>
              <a:chExt cx="867375" cy="457300"/>
            </a:xfrm>
          </p:grpSpPr>
          <p:sp>
            <p:nvSpPr>
              <p:cNvPr id="883" name="Google Shape;883;p37"/>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7"/>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7"/>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7"/>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37"/>
            <p:cNvGrpSpPr/>
            <p:nvPr/>
          </p:nvGrpSpPr>
          <p:grpSpPr>
            <a:xfrm>
              <a:off x="3024078" y="2806336"/>
              <a:ext cx="814292" cy="488991"/>
              <a:chOff x="3357500" y="1620888"/>
              <a:chExt cx="867375" cy="457300"/>
            </a:xfrm>
          </p:grpSpPr>
          <p:sp>
            <p:nvSpPr>
              <p:cNvPr id="888" name="Google Shape;888;p37"/>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7"/>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7"/>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7"/>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37"/>
            <p:cNvGrpSpPr/>
            <p:nvPr/>
          </p:nvGrpSpPr>
          <p:grpSpPr>
            <a:xfrm>
              <a:off x="4482582" y="1987423"/>
              <a:ext cx="814292" cy="488991"/>
              <a:chOff x="3357500" y="1620888"/>
              <a:chExt cx="867375" cy="457300"/>
            </a:xfrm>
          </p:grpSpPr>
          <p:sp>
            <p:nvSpPr>
              <p:cNvPr id="893" name="Google Shape;893;p37"/>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7"/>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7"/>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37"/>
            <p:cNvGrpSpPr/>
            <p:nvPr/>
          </p:nvGrpSpPr>
          <p:grpSpPr>
            <a:xfrm>
              <a:off x="5311667" y="2439653"/>
              <a:ext cx="814292" cy="488991"/>
              <a:chOff x="3357500" y="1620888"/>
              <a:chExt cx="867375" cy="457300"/>
            </a:xfrm>
          </p:grpSpPr>
          <p:sp>
            <p:nvSpPr>
              <p:cNvPr id="898" name="Google Shape;898;p37"/>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46"/>
          <p:cNvSpPr txBox="1"/>
          <p:nvPr/>
        </p:nvSpPr>
        <p:spPr>
          <a:xfrm>
            <a:off x="242325" y="297675"/>
            <a:ext cx="80649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usso One"/>
                <a:ea typeface="Russo One"/>
                <a:cs typeface="Russo One"/>
                <a:sym typeface="Russo One"/>
              </a:rPr>
              <a:t>PID CONTROL FOR Bootstrapping</a:t>
            </a:r>
            <a:endParaRPr sz="3000">
              <a:solidFill>
                <a:schemeClr val="dk1"/>
              </a:solidFill>
              <a:latin typeface="Russo One"/>
              <a:ea typeface="Russo One"/>
              <a:cs typeface="Russo One"/>
              <a:sym typeface="Russo One"/>
            </a:endParaRPr>
          </a:p>
          <a:p>
            <a:pPr indent="0" lvl="0" marL="0" rtl="0" algn="l">
              <a:spcBef>
                <a:spcPts val="0"/>
              </a:spcBef>
              <a:spcAft>
                <a:spcPts val="0"/>
              </a:spcAft>
              <a:buNone/>
            </a:pPr>
            <a:r>
              <a:t/>
            </a:r>
            <a:endParaRPr sz="3000">
              <a:solidFill>
                <a:schemeClr val="dk1"/>
              </a:solidFill>
              <a:latin typeface="Russo One"/>
              <a:ea typeface="Russo One"/>
              <a:cs typeface="Russo One"/>
              <a:sym typeface="Russo One"/>
            </a:endParaRPr>
          </a:p>
        </p:txBody>
      </p:sp>
      <p:sp>
        <p:nvSpPr>
          <p:cNvPr id="1370" name="Google Shape;1370;p46"/>
          <p:cNvSpPr txBox="1"/>
          <p:nvPr/>
        </p:nvSpPr>
        <p:spPr>
          <a:xfrm>
            <a:off x="387700" y="1010700"/>
            <a:ext cx="7372500" cy="3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rPr b="1" lang="en">
                <a:solidFill>
                  <a:schemeClr val="dk1"/>
                </a:solidFill>
                <a:latin typeface="Outfit"/>
                <a:ea typeface="Outfit"/>
                <a:cs typeface="Outfit"/>
                <a:sym typeface="Outfit"/>
              </a:rPr>
              <a:t>Challenges : </a:t>
            </a:r>
            <a:endParaRPr b="1">
              <a:solidFill>
                <a:schemeClr val="dk1"/>
              </a:solidFill>
              <a:latin typeface="Outfit"/>
              <a:ea typeface="Outfit"/>
              <a:cs typeface="Outfit"/>
              <a:sym typeface="Outfit"/>
            </a:endParaRPr>
          </a:p>
          <a:p>
            <a:pPr indent="-317500" lvl="0" marL="4572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Initially configured the Kp values to match attitude stability however there was a constant drift in the drone towards the x and y direction</a:t>
            </a:r>
            <a:endParaRPr>
              <a:solidFill>
                <a:schemeClr val="dk1"/>
              </a:solidFill>
              <a:latin typeface="Outfit"/>
              <a:ea typeface="Outfit"/>
              <a:cs typeface="Outfit"/>
              <a:sym typeface="Outfit"/>
            </a:endParaRPr>
          </a:p>
          <a:p>
            <a:pPr indent="-317500" lvl="0" marL="4572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While we tried to configure the Ki values to compensate for the drift, constant flipping of the drone occurred making the tuning of PID extremely difficult</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b="1">
              <a:solidFill>
                <a:schemeClr val="dk1"/>
              </a:solidFill>
              <a:latin typeface="Outfit"/>
              <a:ea typeface="Outfit"/>
              <a:cs typeface="Outfit"/>
              <a:sym typeface="Outfit"/>
            </a:endParaRPr>
          </a:p>
        </p:txBody>
      </p:sp>
      <p:grpSp>
        <p:nvGrpSpPr>
          <p:cNvPr id="1371" name="Google Shape;1371;p46"/>
          <p:cNvGrpSpPr/>
          <p:nvPr/>
        </p:nvGrpSpPr>
        <p:grpSpPr>
          <a:xfrm rot="1435099">
            <a:off x="164406" y="3469720"/>
            <a:ext cx="2278267" cy="1336436"/>
            <a:chOff x="-80164" y="2625556"/>
            <a:chExt cx="3843889" cy="2254834"/>
          </a:xfrm>
        </p:grpSpPr>
        <p:sp>
          <p:nvSpPr>
            <p:cNvPr id="1372" name="Google Shape;1372;p46"/>
            <p:cNvSpPr/>
            <p:nvPr/>
          </p:nvSpPr>
          <p:spPr>
            <a:xfrm>
              <a:off x="615228" y="3706068"/>
              <a:ext cx="806409" cy="93805"/>
            </a:xfrm>
            <a:custGeom>
              <a:rect b="b" l="l" r="r" t="t"/>
              <a:pathLst>
                <a:path extrusionOk="0" h="2556" w="21973">
                  <a:moveTo>
                    <a:pt x="21972" y="1"/>
                  </a:moveTo>
                  <a:lnTo>
                    <a:pt x="1" y="1969"/>
                  </a:lnTo>
                  <a:lnTo>
                    <a:pt x="1" y="2556"/>
                  </a:lnTo>
                  <a:lnTo>
                    <a:pt x="21972" y="2556"/>
                  </a:lnTo>
                  <a:lnTo>
                    <a:pt x="219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6"/>
            <p:cNvSpPr/>
            <p:nvPr/>
          </p:nvSpPr>
          <p:spPr>
            <a:xfrm>
              <a:off x="615228" y="3691351"/>
              <a:ext cx="806409" cy="87016"/>
            </a:xfrm>
            <a:custGeom>
              <a:rect b="b" l="l" r="r" t="t"/>
              <a:pathLst>
                <a:path extrusionOk="0" h="2371" w="21973">
                  <a:moveTo>
                    <a:pt x="21972" y="0"/>
                  </a:moveTo>
                  <a:lnTo>
                    <a:pt x="1" y="1704"/>
                  </a:lnTo>
                  <a:lnTo>
                    <a:pt x="1" y="2370"/>
                  </a:lnTo>
                  <a:lnTo>
                    <a:pt x="21972" y="866"/>
                  </a:lnTo>
                  <a:lnTo>
                    <a:pt x="219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4" name="Google Shape;1374;p46"/>
            <p:cNvGrpSpPr/>
            <p:nvPr/>
          </p:nvGrpSpPr>
          <p:grpSpPr>
            <a:xfrm>
              <a:off x="-80164" y="3289706"/>
              <a:ext cx="1254039" cy="659609"/>
              <a:chOff x="-80164" y="3289706"/>
              <a:chExt cx="1254039" cy="659609"/>
            </a:xfrm>
          </p:grpSpPr>
          <p:sp>
            <p:nvSpPr>
              <p:cNvPr id="1375" name="Google Shape;1375;p46"/>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6"/>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6"/>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6"/>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46"/>
            <p:cNvSpPr/>
            <p:nvPr/>
          </p:nvSpPr>
          <p:spPr>
            <a:xfrm>
              <a:off x="1740156" y="3608593"/>
              <a:ext cx="591090" cy="724715"/>
            </a:xfrm>
            <a:custGeom>
              <a:rect b="b" l="l" r="r" t="t"/>
              <a:pathLst>
                <a:path extrusionOk="0" h="19747" w="16106">
                  <a:moveTo>
                    <a:pt x="3615" y="1"/>
                  </a:moveTo>
                  <a:cubicBezTo>
                    <a:pt x="3493" y="1"/>
                    <a:pt x="3379" y="78"/>
                    <a:pt x="3340" y="200"/>
                  </a:cubicBezTo>
                  <a:lnTo>
                    <a:pt x="314" y="9342"/>
                  </a:lnTo>
                  <a:cubicBezTo>
                    <a:pt x="0" y="10288"/>
                    <a:pt x="776" y="11801"/>
                    <a:pt x="1909" y="12455"/>
                  </a:cubicBezTo>
                  <a:lnTo>
                    <a:pt x="14058" y="19469"/>
                  </a:lnTo>
                  <a:cubicBezTo>
                    <a:pt x="14377" y="19654"/>
                    <a:pt x="14686" y="19746"/>
                    <a:pt x="14964" y="19746"/>
                  </a:cubicBezTo>
                  <a:cubicBezTo>
                    <a:pt x="15200" y="19746"/>
                    <a:pt x="15412" y="19680"/>
                    <a:pt x="15589" y="19548"/>
                  </a:cubicBezTo>
                  <a:cubicBezTo>
                    <a:pt x="15975" y="19260"/>
                    <a:pt x="16106" y="18722"/>
                    <a:pt x="15950" y="18069"/>
                  </a:cubicBezTo>
                  <a:lnTo>
                    <a:pt x="12925" y="5436"/>
                  </a:lnTo>
                  <a:cubicBezTo>
                    <a:pt x="12893" y="5304"/>
                    <a:pt x="12775" y="5214"/>
                    <a:pt x="12644" y="5214"/>
                  </a:cubicBezTo>
                  <a:cubicBezTo>
                    <a:pt x="12621" y="5214"/>
                    <a:pt x="12598" y="5217"/>
                    <a:pt x="12575" y="5222"/>
                  </a:cubicBezTo>
                  <a:cubicBezTo>
                    <a:pt x="12420" y="5259"/>
                    <a:pt x="12325" y="5416"/>
                    <a:pt x="12362" y="5571"/>
                  </a:cubicBezTo>
                  <a:lnTo>
                    <a:pt x="15386" y="18205"/>
                  </a:lnTo>
                  <a:cubicBezTo>
                    <a:pt x="15484" y="18614"/>
                    <a:pt x="15430" y="18942"/>
                    <a:pt x="15243" y="19083"/>
                  </a:cubicBezTo>
                  <a:cubicBezTo>
                    <a:pt x="15168" y="19138"/>
                    <a:pt x="15073" y="19165"/>
                    <a:pt x="14961" y="19165"/>
                  </a:cubicBezTo>
                  <a:cubicBezTo>
                    <a:pt x="14787" y="19165"/>
                    <a:pt x="14574" y="19098"/>
                    <a:pt x="14347" y="18968"/>
                  </a:cubicBezTo>
                  <a:lnTo>
                    <a:pt x="2199" y="11953"/>
                  </a:lnTo>
                  <a:cubicBezTo>
                    <a:pt x="1326" y="11449"/>
                    <a:pt x="640" y="10200"/>
                    <a:pt x="865" y="9523"/>
                  </a:cubicBezTo>
                  <a:lnTo>
                    <a:pt x="3889" y="383"/>
                  </a:lnTo>
                  <a:cubicBezTo>
                    <a:pt x="3940" y="229"/>
                    <a:pt x="3857" y="66"/>
                    <a:pt x="3706" y="15"/>
                  </a:cubicBezTo>
                  <a:cubicBezTo>
                    <a:pt x="3676" y="5"/>
                    <a:pt x="3645" y="1"/>
                    <a:pt x="3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6"/>
            <p:cNvSpPr/>
            <p:nvPr/>
          </p:nvSpPr>
          <p:spPr>
            <a:xfrm>
              <a:off x="1534159" y="3819948"/>
              <a:ext cx="367477" cy="457355"/>
            </a:xfrm>
            <a:custGeom>
              <a:rect b="b" l="l" r="r" t="t"/>
              <a:pathLst>
                <a:path extrusionOk="0" h="12462" w="10013">
                  <a:moveTo>
                    <a:pt x="1" y="0"/>
                  </a:moveTo>
                  <a:lnTo>
                    <a:pt x="1" y="6681"/>
                  </a:lnTo>
                  <a:lnTo>
                    <a:pt x="10013" y="12461"/>
                  </a:lnTo>
                  <a:lnTo>
                    <a:pt x="10013" y="5781"/>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6"/>
            <p:cNvSpPr/>
            <p:nvPr/>
          </p:nvSpPr>
          <p:spPr>
            <a:xfrm>
              <a:off x="1901600" y="3861749"/>
              <a:ext cx="295068" cy="415554"/>
            </a:xfrm>
            <a:custGeom>
              <a:rect b="b" l="l" r="r" t="t"/>
              <a:pathLst>
                <a:path extrusionOk="0" h="11323" w="8040">
                  <a:moveTo>
                    <a:pt x="8039" y="1"/>
                  </a:moveTo>
                  <a:lnTo>
                    <a:pt x="1" y="4642"/>
                  </a:lnTo>
                  <a:lnTo>
                    <a:pt x="1" y="11322"/>
                  </a:lnTo>
                  <a:lnTo>
                    <a:pt x="8039" y="6681"/>
                  </a:lnTo>
                  <a:lnTo>
                    <a:pt x="80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6"/>
            <p:cNvSpPr/>
            <p:nvPr/>
          </p:nvSpPr>
          <p:spPr>
            <a:xfrm>
              <a:off x="1388020" y="3811947"/>
              <a:ext cx="591090" cy="724642"/>
            </a:xfrm>
            <a:custGeom>
              <a:rect b="b" l="l" r="r" t="t"/>
              <a:pathLst>
                <a:path extrusionOk="0" h="19745" w="16106">
                  <a:moveTo>
                    <a:pt x="3613" y="0"/>
                  </a:moveTo>
                  <a:cubicBezTo>
                    <a:pt x="3492" y="0"/>
                    <a:pt x="3379" y="77"/>
                    <a:pt x="3338" y="200"/>
                  </a:cubicBezTo>
                  <a:lnTo>
                    <a:pt x="314" y="9340"/>
                  </a:lnTo>
                  <a:cubicBezTo>
                    <a:pt x="0" y="10287"/>
                    <a:pt x="775" y="11801"/>
                    <a:pt x="1909" y="12455"/>
                  </a:cubicBezTo>
                  <a:lnTo>
                    <a:pt x="14058" y="19469"/>
                  </a:lnTo>
                  <a:cubicBezTo>
                    <a:pt x="14376" y="19652"/>
                    <a:pt x="14685" y="19744"/>
                    <a:pt x="14964" y="19744"/>
                  </a:cubicBezTo>
                  <a:cubicBezTo>
                    <a:pt x="15199" y="19744"/>
                    <a:pt x="15413" y="19678"/>
                    <a:pt x="15590" y="19546"/>
                  </a:cubicBezTo>
                  <a:cubicBezTo>
                    <a:pt x="15974" y="19258"/>
                    <a:pt x="16105" y="18721"/>
                    <a:pt x="15948" y="18069"/>
                  </a:cubicBezTo>
                  <a:lnTo>
                    <a:pt x="12924" y="5436"/>
                  </a:lnTo>
                  <a:cubicBezTo>
                    <a:pt x="12893" y="5303"/>
                    <a:pt x="12774" y="5213"/>
                    <a:pt x="12642" y="5213"/>
                  </a:cubicBezTo>
                  <a:cubicBezTo>
                    <a:pt x="12620" y="5213"/>
                    <a:pt x="12598" y="5215"/>
                    <a:pt x="12575" y="5220"/>
                  </a:cubicBezTo>
                  <a:cubicBezTo>
                    <a:pt x="12420" y="5259"/>
                    <a:pt x="12323" y="5416"/>
                    <a:pt x="12361" y="5571"/>
                  </a:cubicBezTo>
                  <a:lnTo>
                    <a:pt x="15385" y="18203"/>
                  </a:lnTo>
                  <a:cubicBezTo>
                    <a:pt x="15484" y="18614"/>
                    <a:pt x="15430" y="18941"/>
                    <a:pt x="15242" y="19083"/>
                  </a:cubicBezTo>
                  <a:cubicBezTo>
                    <a:pt x="15168" y="19138"/>
                    <a:pt x="15072" y="19165"/>
                    <a:pt x="14961" y="19165"/>
                  </a:cubicBezTo>
                  <a:cubicBezTo>
                    <a:pt x="14786" y="19165"/>
                    <a:pt x="14574" y="19098"/>
                    <a:pt x="14349" y="18967"/>
                  </a:cubicBezTo>
                  <a:lnTo>
                    <a:pt x="2198" y="11953"/>
                  </a:lnTo>
                  <a:cubicBezTo>
                    <a:pt x="1326" y="11449"/>
                    <a:pt x="640" y="10200"/>
                    <a:pt x="865" y="9523"/>
                  </a:cubicBezTo>
                  <a:lnTo>
                    <a:pt x="3889" y="381"/>
                  </a:lnTo>
                  <a:cubicBezTo>
                    <a:pt x="3940" y="229"/>
                    <a:pt x="3856" y="66"/>
                    <a:pt x="3704" y="15"/>
                  </a:cubicBezTo>
                  <a:cubicBezTo>
                    <a:pt x="3674" y="5"/>
                    <a:pt x="3643" y="0"/>
                    <a:pt x="3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6"/>
            <p:cNvSpPr/>
            <p:nvPr/>
          </p:nvSpPr>
          <p:spPr>
            <a:xfrm>
              <a:off x="1786288" y="3070314"/>
              <a:ext cx="42609" cy="419114"/>
            </a:xfrm>
            <a:custGeom>
              <a:rect b="b" l="l" r="r" t="t"/>
              <a:pathLst>
                <a:path extrusionOk="0" h="11420" w="1161">
                  <a:moveTo>
                    <a:pt x="0" y="0"/>
                  </a:moveTo>
                  <a:lnTo>
                    <a:pt x="0" y="11420"/>
                  </a:lnTo>
                  <a:lnTo>
                    <a:pt x="1160" y="11420"/>
                  </a:lnTo>
                  <a:lnTo>
                    <a:pt x="11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6"/>
            <p:cNvSpPr/>
            <p:nvPr/>
          </p:nvSpPr>
          <p:spPr>
            <a:xfrm>
              <a:off x="2265517" y="3753998"/>
              <a:ext cx="806152" cy="99677"/>
            </a:xfrm>
            <a:custGeom>
              <a:rect b="b" l="l" r="r" t="t"/>
              <a:pathLst>
                <a:path extrusionOk="0" h="2716" w="21966">
                  <a:moveTo>
                    <a:pt x="0" y="1"/>
                  </a:moveTo>
                  <a:lnTo>
                    <a:pt x="0" y="2715"/>
                  </a:lnTo>
                  <a:lnTo>
                    <a:pt x="21966" y="2715"/>
                  </a:lnTo>
                  <a:lnTo>
                    <a:pt x="21966" y="2129"/>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6"/>
            <p:cNvSpPr/>
            <p:nvPr/>
          </p:nvSpPr>
          <p:spPr>
            <a:xfrm>
              <a:off x="2265517" y="3744896"/>
              <a:ext cx="806152" cy="87273"/>
            </a:xfrm>
            <a:custGeom>
              <a:rect b="b" l="l" r="r" t="t"/>
              <a:pathLst>
                <a:path extrusionOk="0" h="2378" w="21966">
                  <a:moveTo>
                    <a:pt x="0" y="1"/>
                  </a:moveTo>
                  <a:lnTo>
                    <a:pt x="0" y="867"/>
                  </a:lnTo>
                  <a:lnTo>
                    <a:pt x="21966" y="2377"/>
                  </a:lnTo>
                  <a:lnTo>
                    <a:pt x="21966" y="1713"/>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6"/>
            <p:cNvSpPr/>
            <p:nvPr/>
          </p:nvSpPr>
          <p:spPr>
            <a:xfrm>
              <a:off x="1729367" y="3439736"/>
              <a:ext cx="156012" cy="45545"/>
            </a:xfrm>
            <a:custGeom>
              <a:rect b="b" l="l" r="r" t="t"/>
              <a:pathLst>
                <a:path extrusionOk="0" h="1241" w="4251">
                  <a:moveTo>
                    <a:pt x="1" y="0"/>
                  </a:moveTo>
                  <a:lnTo>
                    <a:pt x="1530" y="1240"/>
                  </a:lnTo>
                  <a:lnTo>
                    <a:pt x="2751" y="1240"/>
                  </a:lnTo>
                  <a:lnTo>
                    <a:pt x="42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6"/>
            <p:cNvSpPr/>
            <p:nvPr/>
          </p:nvSpPr>
          <p:spPr>
            <a:xfrm>
              <a:off x="1406223" y="3439736"/>
              <a:ext cx="379294" cy="187831"/>
            </a:xfrm>
            <a:custGeom>
              <a:rect b="b" l="l" r="r" t="t"/>
              <a:pathLst>
                <a:path extrusionOk="0" h="5118" w="10335">
                  <a:moveTo>
                    <a:pt x="8806" y="0"/>
                  </a:moveTo>
                  <a:lnTo>
                    <a:pt x="1" y="5118"/>
                  </a:lnTo>
                  <a:lnTo>
                    <a:pt x="3663" y="5115"/>
                  </a:lnTo>
                  <a:lnTo>
                    <a:pt x="10335" y="1240"/>
                  </a:lnTo>
                  <a:lnTo>
                    <a:pt x="88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6"/>
            <p:cNvSpPr/>
            <p:nvPr/>
          </p:nvSpPr>
          <p:spPr>
            <a:xfrm>
              <a:off x="1406223" y="3627420"/>
              <a:ext cx="134652" cy="90429"/>
            </a:xfrm>
            <a:custGeom>
              <a:rect b="b" l="l" r="r" t="t"/>
              <a:pathLst>
                <a:path extrusionOk="0" h="2464" w="3669">
                  <a:moveTo>
                    <a:pt x="3663" y="1"/>
                  </a:moveTo>
                  <a:lnTo>
                    <a:pt x="1" y="4"/>
                  </a:lnTo>
                  <a:lnTo>
                    <a:pt x="18" y="2464"/>
                  </a:lnTo>
                  <a:lnTo>
                    <a:pt x="3668" y="708"/>
                  </a:lnTo>
                  <a:lnTo>
                    <a:pt x="36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6"/>
            <p:cNvSpPr/>
            <p:nvPr/>
          </p:nvSpPr>
          <p:spPr>
            <a:xfrm>
              <a:off x="1830328" y="3439736"/>
              <a:ext cx="472990" cy="241303"/>
            </a:xfrm>
            <a:custGeom>
              <a:rect b="b" l="l" r="r" t="t"/>
              <a:pathLst>
                <a:path extrusionOk="0" h="6575" w="12888">
                  <a:moveTo>
                    <a:pt x="1500" y="0"/>
                  </a:moveTo>
                  <a:lnTo>
                    <a:pt x="0" y="1240"/>
                  </a:lnTo>
                  <a:lnTo>
                    <a:pt x="9240" y="6573"/>
                  </a:lnTo>
                  <a:lnTo>
                    <a:pt x="12887" y="6575"/>
                  </a:lnTo>
                  <a:lnTo>
                    <a:pt x="15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6"/>
            <p:cNvSpPr/>
            <p:nvPr/>
          </p:nvSpPr>
          <p:spPr>
            <a:xfrm>
              <a:off x="2169436" y="3680965"/>
              <a:ext cx="134359" cy="90465"/>
            </a:xfrm>
            <a:custGeom>
              <a:rect b="b" l="l" r="r" t="t"/>
              <a:pathLst>
                <a:path extrusionOk="0" h="2465" w="3661">
                  <a:moveTo>
                    <a:pt x="0" y="0"/>
                  </a:moveTo>
                  <a:lnTo>
                    <a:pt x="5" y="709"/>
                  </a:lnTo>
                  <a:lnTo>
                    <a:pt x="3661" y="2464"/>
                  </a:lnTo>
                  <a:lnTo>
                    <a:pt x="3647" y="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6"/>
            <p:cNvSpPr/>
            <p:nvPr/>
          </p:nvSpPr>
          <p:spPr>
            <a:xfrm>
              <a:off x="1540655" y="3485244"/>
              <a:ext cx="628965" cy="364027"/>
            </a:xfrm>
            <a:custGeom>
              <a:rect b="b" l="l" r="r" t="t"/>
              <a:pathLst>
                <a:path extrusionOk="0" h="9919" w="17138">
                  <a:moveTo>
                    <a:pt x="6672" y="0"/>
                  </a:moveTo>
                  <a:lnTo>
                    <a:pt x="0" y="3875"/>
                  </a:lnTo>
                  <a:lnTo>
                    <a:pt x="5" y="4582"/>
                  </a:lnTo>
                  <a:lnTo>
                    <a:pt x="9247" y="9918"/>
                  </a:lnTo>
                  <a:lnTo>
                    <a:pt x="10466" y="9918"/>
                  </a:lnTo>
                  <a:lnTo>
                    <a:pt x="17138" y="6042"/>
                  </a:lnTo>
                  <a:lnTo>
                    <a:pt x="17133" y="5333"/>
                  </a:lnTo>
                  <a:lnTo>
                    <a:pt x="78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6"/>
            <p:cNvSpPr/>
            <p:nvPr/>
          </p:nvSpPr>
          <p:spPr>
            <a:xfrm>
              <a:off x="1980248" y="3771394"/>
              <a:ext cx="324465" cy="328282"/>
            </a:xfrm>
            <a:custGeom>
              <a:rect b="b" l="l" r="r" t="t"/>
              <a:pathLst>
                <a:path extrusionOk="0" h="8945" w="8841">
                  <a:moveTo>
                    <a:pt x="8816" y="0"/>
                  </a:moveTo>
                  <a:lnTo>
                    <a:pt x="11" y="5116"/>
                  </a:lnTo>
                  <a:lnTo>
                    <a:pt x="1" y="8945"/>
                  </a:lnTo>
                  <a:lnTo>
                    <a:pt x="8841" y="3807"/>
                  </a:lnTo>
                  <a:lnTo>
                    <a:pt x="88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6"/>
            <p:cNvSpPr/>
            <p:nvPr/>
          </p:nvSpPr>
          <p:spPr>
            <a:xfrm>
              <a:off x="1924757" y="3706985"/>
              <a:ext cx="379038" cy="252202"/>
            </a:xfrm>
            <a:custGeom>
              <a:rect b="b" l="l" r="r" t="t"/>
              <a:pathLst>
                <a:path extrusionOk="0" h="6872" w="10328">
                  <a:moveTo>
                    <a:pt x="6672" y="0"/>
                  </a:moveTo>
                  <a:lnTo>
                    <a:pt x="0" y="3876"/>
                  </a:lnTo>
                  <a:lnTo>
                    <a:pt x="1523" y="6871"/>
                  </a:lnTo>
                  <a:lnTo>
                    <a:pt x="10328" y="1755"/>
                  </a:lnTo>
                  <a:lnTo>
                    <a:pt x="66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6"/>
            <p:cNvSpPr/>
            <p:nvPr/>
          </p:nvSpPr>
          <p:spPr>
            <a:xfrm>
              <a:off x="1824383" y="3959078"/>
              <a:ext cx="156305" cy="140598"/>
            </a:xfrm>
            <a:custGeom>
              <a:rect b="b" l="l" r="r" t="t"/>
              <a:pathLst>
                <a:path extrusionOk="0" h="3831" w="4259">
                  <a:moveTo>
                    <a:pt x="11" y="1"/>
                  </a:moveTo>
                  <a:lnTo>
                    <a:pt x="1" y="3829"/>
                  </a:lnTo>
                  <a:lnTo>
                    <a:pt x="4248" y="3831"/>
                  </a:lnTo>
                  <a:lnTo>
                    <a:pt x="4258" y="2"/>
                  </a:lnTo>
                  <a:lnTo>
                    <a:pt x="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6"/>
            <p:cNvSpPr/>
            <p:nvPr/>
          </p:nvSpPr>
          <p:spPr>
            <a:xfrm>
              <a:off x="1406480" y="3717812"/>
              <a:ext cx="418343" cy="381827"/>
            </a:xfrm>
            <a:custGeom>
              <a:rect b="b" l="l" r="r" t="t"/>
              <a:pathLst>
                <a:path extrusionOk="0" h="10404" w="11399">
                  <a:moveTo>
                    <a:pt x="11" y="1"/>
                  </a:moveTo>
                  <a:lnTo>
                    <a:pt x="0" y="3829"/>
                  </a:lnTo>
                  <a:lnTo>
                    <a:pt x="11388" y="10403"/>
                  </a:lnTo>
                  <a:lnTo>
                    <a:pt x="11398" y="6575"/>
                  </a:lnTo>
                  <a:lnTo>
                    <a:pt x="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6"/>
            <p:cNvSpPr/>
            <p:nvPr/>
          </p:nvSpPr>
          <p:spPr>
            <a:xfrm>
              <a:off x="1406847" y="3653403"/>
              <a:ext cx="473173" cy="305711"/>
            </a:xfrm>
            <a:custGeom>
              <a:rect b="b" l="l" r="r" t="t"/>
              <a:pathLst>
                <a:path extrusionOk="0" h="8330" w="12893">
                  <a:moveTo>
                    <a:pt x="3651" y="0"/>
                  </a:moveTo>
                  <a:lnTo>
                    <a:pt x="1" y="1756"/>
                  </a:lnTo>
                  <a:lnTo>
                    <a:pt x="11388" y="8330"/>
                  </a:lnTo>
                  <a:lnTo>
                    <a:pt x="12893" y="5336"/>
                  </a:lnTo>
                  <a:lnTo>
                    <a:pt x="36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6"/>
            <p:cNvSpPr/>
            <p:nvPr/>
          </p:nvSpPr>
          <p:spPr>
            <a:xfrm>
              <a:off x="1824787" y="3849235"/>
              <a:ext cx="155902" cy="109953"/>
            </a:xfrm>
            <a:custGeom>
              <a:rect b="b" l="l" r="r" t="t"/>
              <a:pathLst>
                <a:path extrusionOk="0" h="2996" w="4248">
                  <a:moveTo>
                    <a:pt x="1505" y="0"/>
                  </a:moveTo>
                  <a:lnTo>
                    <a:pt x="0" y="2994"/>
                  </a:lnTo>
                  <a:lnTo>
                    <a:pt x="4247" y="2995"/>
                  </a:lnTo>
                  <a:lnTo>
                    <a:pt x="27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6"/>
            <p:cNvSpPr/>
            <p:nvPr/>
          </p:nvSpPr>
          <p:spPr>
            <a:xfrm>
              <a:off x="1882039" y="3998163"/>
              <a:ext cx="42535" cy="528590"/>
            </a:xfrm>
            <a:custGeom>
              <a:rect b="b" l="l" r="r" t="t"/>
              <a:pathLst>
                <a:path extrusionOk="0" h="14403" w="1159">
                  <a:moveTo>
                    <a:pt x="0" y="0"/>
                  </a:moveTo>
                  <a:lnTo>
                    <a:pt x="0" y="14402"/>
                  </a:lnTo>
                  <a:lnTo>
                    <a:pt x="1158" y="14402"/>
                  </a:lnTo>
                  <a:lnTo>
                    <a:pt x="11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6"/>
            <p:cNvSpPr/>
            <p:nvPr/>
          </p:nvSpPr>
          <p:spPr>
            <a:xfrm>
              <a:off x="1710576" y="3591234"/>
              <a:ext cx="289123" cy="152048"/>
            </a:xfrm>
            <a:custGeom>
              <a:rect b="b" l="l" r="r" t="t"/>
              <a:pathLst>
                <a:path extrusionOk="0" h="4143" w="7878">
                  <a:moveTo>
                    <a:pt x="3939" y="0"/>
                  </a:moveTo>
                  <a:cubicBezTo>
                    <a:pt x="3021" y="0"/>
                    <a:pt x="2102" y="202"/>
                    <a:pt x="1402" y="607"/>
                  </a:cubicBezTo>
                  <a:cubicBezTo>
                    <a:pt x="0" y="1414"/>
                    <a:pt x="0" y="2727"/>
                    <a:pt x="1402" y="3536"/>
                  </a:cubicBezTo>
                  <a:cubicBezTo>
                    <a:pt x="2102" y="3940"/>
                    <a:pt x="3021" y="4142"/>
                    <a:pt x="3939" y="4142"/>
                  </a:cubicBezTo>
                  <a:cubicBezTo>
                    <a:pt x="4857" y="4142"/>
                    <a:pt x="5776" y="3940"/>
                    <a:pt x="6476" y="3536"/>
                  </a:cubicBezTo>
                  <a:cubicBezTo>
                    <a:pt x="7878" y="2727"/>
                    <a:pt x="7878" y="1414"/>
                    <a:pt x="6476" y="607"/>
                  </a:cubicBezTo>
                  <a:cubicBezTo>
                    <a:pt x="5776" y="202"/>
                    <a:pt x="4857" y="0"/>
                    <a:pt x="39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6"/>
            <p:cNvSpPr/>
            <p:nvPr/>
          </p:nvSpPr>
          <p:spPr>
            <a:xfrm>
              <a:off x="1768195" y="3617034"/>
              <a:ext cx="173885" cy="100375"/>
            </a:xfrm>
            <a:custGeom>
              <a:rect b="b" l="l" r="r" t="t"/>
              <a:pathLst>
                <a:path extrusionOk="0" h="2735" w="4738">
                  <a:moveTo>
                    <a:pt x="1190" y="1"/>
                  </a:moveTo>
                  <a:lnTo>
                    <a:pt x="1" y="687"/>
                  </a:lnTo>
                  <a:lnTo>
                    <a:pt x="1181" y="1368"/>
                  </a:lnTo>
                  <a:lnTo>
                    <a:pt x="1" y="2048"/>
                  </a:lnTo>
                  <a:lnTo>
                    <a:pt x="1190" y="2734"/>
                  </a:lnTo>
                  <a:lnTo>
                    <a:pt x="2368" y="2054"/>
                  </a:lnTo>
                  <a:lnTo>
                    <a:pt x="3548" y="2734"/>
                  </a:lnTo>
                  <a:lnTo>
                    <a:pt x="4737" y="2048"/>
                  </a:lnTo>
                  <a:lnTo>
                    <a:pt x="3557" y="1368"/>
                  </a:lnTo>
                  <a:lnTo>
                    <a:pt x="4737" y="687"/>
                  </a:lnTo>
                  <a:lnTo>
                    <a:pt x="3548" y="1"/>
                  </a:lnTo>
                  <a:lnTo>
                    <a:pt x="2368" y="682"/>
                  </a:lnTo>
                  <a:lnTo>
                    <a:pt x="11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1" name="Google Shape;1401;p46"/>
            <p:cNvGrpSpPr/>
            <p:nvPr/>
          </p:nvGrpSpPr>
          <p:grpSpPr>
            <a:xfrm>
              <a:off x="1276286" y="4220781"/>
              <a:ext cx="1254039" cy="659609"/>
              <a:chOff x="-80164" y="3289706"/>
              <a:chExt cx="1254039" cy="659609"/>
            </a:xfrm>
          </p:grpSpPr>
          <p:sp>
            <p:nvSpPr>
              <p:cNvPr id="1402" name="Google Shape;1402;p46"/>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6"/>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6"/>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6"/>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46"/>
            <p:cNvGrpSpPr/>
            <p:nvPr/>
          </p:nvGrpSpPr>
          <p:grpSpPr>
            <a:xfrm>
              <a:off x="1180349" y="2625556"/>
              <a:ext cx="1254039" cy="659609"/>
              <a:chOff x="-80164" y="3289706"/>
              <a:chExt cx="1254039" cy="659609"/>
            </a:xfrm>
          </p:grpSpPr>
          <p:sp>
            <p:nvSpPr>
              <p:cNvPr id="1407" name="Google Shape;1407;p46"/>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6"/>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6"/>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6"/>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46"/>
            <p:cNvGrpSpPr/>
            <p:nvPr/>
          </p:nvGrpSpPr>
          <p:grpSpPr>
            <a:xfrm>
              <a:off x="2509686" y="3289706"/>
              <a:ext cx="1254039" cy="659609"/>
              <a:chOff x="-80164" y="3289706"/>
              <a:chExt cx="1254039" cy="659609"/>
            </a:xfrm>
          </p:grpSpPr>
          <p:sp>
            <p:nvSpPr>
              <p:cNvPr id="1412" name="Google Shape;1412;p46"/>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6"/>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6"/>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6"/>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47"/>
          <p:cNvSpPr txBox="1"/>
          <p:nvPr/>
        </p:nvSpPr>
        <p:spPr>
          <a:xfrm>
            <a:off x="242325" y="297675"/>
            <a:ext cx="80649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Russo One"/>
                <a:ea typeface="Russo One"/>
                <a:cs typeface="Russo One"/>
                <a:sym typeface="Russo One"/>
              </a:rPr>
              <a:t>SIMULATOR SETUP</a:t>
            </a:r>
            <a:endParaRPr sz="3600">
              <a:solidFill>
                <a:schemeClr val="dk1"/>
              </a:solidFill>
              <a:latin typeface="Russo One"/>
              <a:ea typeface="Russo One"/>
              <a:cs typeface="Russo One"/>
              <a:sym typeface="Russo One"/>
            </a:endParaRPr>
          </a:p>
        </p:txBody>
      </p:sp>
      <p:sp>
        <p:nvSpPr>
          <p:cNvPr id="1421" name="Google Shape;1421;p47"/>
          <p:cNvSpPr txBox="1"/>
          <p:nvPr/>
        </p:nvSpPr>
        <p:spPr>
          <a:xfrm>
            <a:off x="387700" y="1010700"/>
            <a:ext cx="7372500" cy="3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utfit"/>
                <a:ea typeface="Outfit"/>
                <a:cs typeface="Outfit"/>
                <a:sym typeface="Outfit"/>
              </a:rPr>
              <a:t>Worked on 3 different simulator setup</a:t>
            </a:r>
            <a:endParaRPr>
              <a:solidFill>
                <a:schemeClr val="dk1"/>
              </a:solidFill>
              <a:latin typeface="Outfit"/>
              <a:ea typeface="Outfit"/>
              <a:cs typeface="Outfit"/>
              <a:sym typeface="Outfit"/>
            </a:endParaRPr>
          </a:p>
          <a:p>
            <a:pPr indent="-317500" lvl="0" marL="4572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Webots</a:t>
            </a:r>
            <a:endParaRPr>
              <a:solidFill>
                <a:schemeClr val="dk1"/>
              </a:solidFill>
              <a:latin typeface="Outfit"/>
              <a:ea typeface="Outfit"/>
              <a:cs typeface="Outfit"/>
              <a:sym typeface="Outfit"/>
            </a:endParaRPr>
          </a:p>
          <a:p>
            <a:pPr indent="-317500" lvl="1" marL="9144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Challenge - Controlled directly the individual motor </a:t>
            </a:r>
            <a:endParaRPr>
              <a:solidFill>
                <a:schemeClr val="dk1"/>
              </a:solidFill>
              <a:latin typeface="Outfit"/>
              <a:ea typeface="Outfit"/>
              <a:cs typeface="Outfit"/>
              <a:sym typeface="Outfit"/>
            </a:endParaRPr>
          </a:p>
          <a:p>
            <a:pPr indent="0" lvl="0" marL="914400" rtl="0" algn="l">
              <a:spcBef>
                <a:spcPts val="0"/>
              </a:spcBef>
              <a:spcAft>
                <a:spcPts val="0"/>
              </a:spcAft>
              <a:buNone/>
            </a:pPr>
            <a:r>
              <a:rPr lang="en">
                <a:solidFill>
                  <a:schemeClr val="dk1"/>
                </a:solidFill>
                <a:latin typeface="Outfit"/>
                <a:ea typeface="Outfit"/>
                <a:cs typeface="Outfit"/>
                <a:sym typeface="Outfit"/>
              </a:rPr>
              <a:t>thrusts, which in real bot, only rpy-thrust setpoints</a:t>
            </a:r>
            <a:endParaRPr>
              <a:solidFill>
                <a:schemeClr val="dk1"/>
              </a:solidFill>
              <a:latin typeface="Outfit"/>
              <a:ea typeface="Outfit"/>
              <a:cs typeface="Outfit"/>
              <a:sym typeface="Outfit"/>
            </a:endParaRPr>
          </a:p>
          <a:p>
            <a:pPr indent="-317500" lvl="0" marL="4572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CrazySim</a:t>
            </a:r>
            <a:endParaRPr>
              <a:solidFill>
                <a:schemeClr val="dk1"/>
              </a:solidFill>
              <a:latin typeface="Outfit"/>
              <a:ea typeface="Outfit"/>
              <a:cs typeface="Outfit"/>
              <a:sym typeface="Outfit"/>
            </a:endParaRPr>
          </a:p>
          <a:p>
            <a:pPr indent="-317500" lvl="1" marL="9144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On GazeboSim - Able to spawn the bot</a:t>
            </a:r>
            <a:endParaRPr>
              <a:solidFill>
                <a:schemeClr val="dk1"/>
              </a:solidFill>
              <a:latin typeface="Outfit"/>
              <a:ea typeface="Outfit"/>
              <a:cs typeface="Outfit"/>
              <a:sym typeface="Outfit"/>
            </a:endParaRPr>
          </a:p>
          <a:p>
            <a:pPr indent="-317500" lvl="0" marL="4572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Gym-pybullet-drones</a:t>
            </a:r>
            <a:endParaRPr>
              <a:solidFill>
                <a:schemeClr val="dk1"/>
              </a:solidFill>
              <a:latin typeface="Outfit"/>
              <a:ea typeface="Outfit"/>
              <a:cs typeface="Outfit"/>
              <a:sym typeface="Outfit"/>
            </a:endParaRPr>
          </a:p>
          <a:p>
            <a:pPr indent="-317500" lvl="1" marL="9144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Pybullet based simulator</a:t>
            </a:r>
            <a:endParaRPr>
              <a:solidFill>
                <a:schemeClr val="dk1"/>
              </a:solidFill>
              <a:latin typeface="Outfit"/>
              <a:ea typeface="Outfit"/>
              <a:cs typeface="Outfit"/>
              <a:sym typeface="Outfit"/>
            </a:endParaRPr>
          </a:p>
          <a:p>
            <a:pPr indent="-317500" lvl="1" marL="9144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Almost similar values in URDF, matched with SDF</a:t>
            </a:r>
            <a:endParaRPr>
              <a:solidFill>
                <a:schemeClr val="dk1"/>
              </a:solidFill>
              <a:latin typeface="Outfit"/>
              <a:ea typeface="Outfit"/>
              <a:cs typeface="Outfit"/>
              <a:sym typeface="Outfit"/>
            </a:endParaRPr>
          </a:p>
          <a:p>
            <a:pPr indent="0" lvl="0" marL="914400" rtl="0" algn="l">
              <a:spcBef>
                <a:spcPts val="0"/>
              </a:spcBef>
              <a:spcAft>
                <a:spcPts val="0"/>
              </a:spcAft>
              <a:buNone/>
            </a:pPr>
            <a:r>
              <a:rPr lang="en">
                <a:solidFill>
                  <a:schemeClr val="dk1"/>
                </a:solidFill>
                <a:latin typeface="Outfit"/>
                <a:ea typeface="Outfit"/>
                <a:cs typeface="Outfit"/>
                <a:sym typeface="Outfit"/>
              </a:rPr>
              <a:t>file as published by Crazyflie</a:t>
            </a:r>
            <a:endParaRPr>
              <a:solidFill>
                <a:schemeClr val="dk1"/>
              </a:solidFill>
              <a:latin typeface="Outfit"/>
              <a:ea typeface="Outfit"/>
              <a:cs typeface="Outfit"/>
              <a:sym typeface="Outfit"/>
            </a:endParaRPr>
          </a:p>
          <a:p>
            <a:pPr indent="-317500" lvl="1" marL="9144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Mismatch in action space: provides rpm, but not roll, pitch, yaw and thrust input</a:t>
            </a:r>
            <a:endParaRPr>
              <a:solidFill>
                <a:schemeClr val="dk1"/>
              </a:solidFill>
              <a:latin typeface="Outfit"/>
              <a:ea typeface="Outfit"/>
              <a:cs typeface="Outfit"/>
              <a:sym typeface="Outfit"/>
            </a:endParaRPr>
          </a:p>
          <a:p>
            <a:pPr indent="0" lvl="0" marL="914400" rtl="0" algn="l">
              <a:spcBef>
                <a:spcPts val="0"/>
              </a:spcBef>
              <a:spcAft>
                <a:spcPts val="0"/>
              </a:spcAft>
              <a:buNone/>
            </a:pPr>
            <a:r>
              <a:t/>
            </a:r>
            <a:endParaRPr>
              <a:solidFill>
                <a:schemeClr val="dk1"/>
              </a:solidFill>
              <a:latin typeface="Outfit"/>
              <a:ea typeface="Outfit"/>
              <a:cs typeface="Outfit"/>
              <a:sym typeface="Outfit"/>
            </a:endParaRPr>
          </a:p>
          <a:p>
            <a:pPr indent="0" lvl="0" marL="45720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p:txBody>
      </p:sp>
      <p:pic>
        <p:nvPicPr>
          <p:cNvPr id="1422" name="Google Shape;1422;p47"/>
          <p:cNvPicPr preferRelativeResize="0"/>
          <p:nvPr/>
        </p:nvPicPr>
        <p:blipFill>
          <a:blip r:embed="rId3">
            <a:alphaModFix/>
          </a:blip>
          <a:stretch>
            <a:fillRect/>
          </a:stretch>
        </p:blipFill>
        <p:spPr>
          <a:xfrm>
            <a:off x="5508200" y="1010700"/>
            <a:ext cx="3048448" cy="193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grpSp>
        <p:nvGrpSpPr>
          <p:cNvPr id="1427" name="Google Shape;1427;p48"/>
          <p:cNvGrpSpPr/>
          <p:nvPr/>
        </p:nvGrpSpPr>
        <p:grpSpPr>
          <a:xfrm>
            <a:off x="4203695" y="2182937"/>
            <a:ext cx="736602" cy="777624"/>
            <a:chOff x="-3171395" y="736983"/>
            <a:chExt cx="1712232" cy="1807587"/>
          </a:xfrm>
        </p:grpSpPr>
        <p:grpSp>
          <p:nvGrpSpPr>
            <p:cNvPr id="1428" name="Google Shape;1428;p48"/>
            <p:cNvGrpSpPr/>
            <p:nvPr/>
          </p:nvGrpSpPr>
          <p:grpSpPr>
            <a:xfrm>
              <a:off x="-3128356" y="827596"/>
              <a:ext cx="1626149" cy="1626342"/>
              <a:chOff x="-4570025" y="-195475"/>
              <a:chExt cx="1932900" cy="1932900"/>
            </a:xfrm>
          </p:grpSpPr>
          <p:sp>
            <p:nvSpPr>
              <p:cNvPr id="1429" name="Google Shape;1429;p4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1" name="Google Shape;1431;p48"/>
            <p:cNvGrpSpPr/>
            <p:nvPr/>
          </p:nvGrpSpPr>
          <p:grpSpPr>
            <a:xfrm>
              <a:off x="-3171395" y="736983"/>
              <a:ext cx="1712232" cy="1807587"/>
              <a:chOff x="-1141405" y="2245329"/>
              <a:chExt cx="336848" cy="355600"/>
            </a:xfrm>
          </p:grpSpPr>
          <p:sp>
            <p:nvSpPr>
              <p:cNvPr id="1432" name="Google Shape;1432;p4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6" name="Google Shape;1436;p48"/>
          <p:cNvGrpSpPr/>
          <p:nvPr/>
        </p:nvGrpSpPr>
        <p:grpSpPr>
          <a:xfrm>
            <a:off x="384000" y="3720621"/>
            <a:ext cx="757505" cy="883367"/>
            <a:chOff x="384000" y="3720621"/>
            <a:chExt cx="757505" cy="883367"/>
          </a:xfrm>
        </p:grpSpPr>
        <p:sp>
          <p:nvSpPr>
            <p:cNvPr id="1437" name="Google Shape;1437;p48"/>
            <p:cNvSpPr/>
            <p:nvPr/>
          </p:nvSpPr>
          <p:spPr>
            <a:xfrm>
              <a:off x="656705" y="3720621"/>
              <a:ext cx="484800" cy="484800"/>
            </a:xfrm>
            <a:prstGeom prst="ellipse">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8" name="Google Shape;1438;p48"/>
            <p:cNvGrpSpPr/>
            <p:nvPr/>
          </p:nvGrpSpPr>
          <p:grpSpPr>
            <a:xfrm rot="10800000">
              <a:off x="384000" y="3974586"/>
              <a:ext cx="596199" cy="629402"/>
              <a:chOff x="-3171395" y="736983"/>
              <a:chExt cx="1712232" cy="1807587"/>
            </a:xfrm>
          </p:grpSpPr>
          <p:grpSp>
            <p:nvGrpSpPr>
              <p:cNvPr id="1439" name="Google Shape;1439;p48"/>
              <p:cNvGrpSpPr/>
              <p:nvPr/>
            </p:nvGrpSpPr>
            <p:grpSpPr>
              <a:xfrm>
                <a:off x="-3128356" y="827596"/>
                <a:ext cx="1626149" cy="1626342"/>
                <a:chOff x="-4570025" y="-195475"/>
                <a:chExt cx="1932900" cy="1932900"/>
              </a:xfrm>
            </p:grpSpPr>
            <p:sp>
              <p:nvSpPr>
                <p:cNvPr id="1440" name="Google Shape;1440;p4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2" name="Google Shape;1442;p48"/>
              <p:cNvGrpSpPr/>
              <p:nvPr/>
            </p:nvGrpSpPr>
            <p:grpSpPr>
              <a:xfrm>
                <a:off x="-3171395" y="736983"/>
                <a:ext cx="1712232" cy="1807587"/>
                <a:chOff x="-1141405" y="2245329"/>
                <a:chExt cx="336848" cy="355600"/>
              </a:xfrm>
            </p:grpSpPr>
            <p:sp>
              <p:nvSpPr>
                <p:cNvPr id="1443" name="Google Shape;1443;p4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47" name="Google Shape;1447;p48"/>
          <p:cNvSpPr/>
          <p:nvPr/>
        </p:nvSpPr>
        <p:spPr>
          <a:xfrm>
            <a:off x="8237125" y="865500"/>
            <a:ext cx="475800" cy="4758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8"/>
          <p:cNvSpPr txBox="1"/>
          <p:nvPr/>
        </p:nvSpPr>
        <p:spPr>
          <a:xfrm>
            <a:off x="216400" y="202500"/>
            <a:ext cx="66924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Russo One"/>
                <a:ea typeface="Russo One"/>
                <a:cs typeface="Russo One"/>
                <a:sym typeface="Russo One"/>
              </a:rPr>
              <a:t>REAL-TIME TRAINING</a:t>
            </a:r>
            <a:endParaRPr sz="3600">
              <a:solidFill>
                <a:schemeClr val="dk1"/>
              </a:solidFill>
              <a:latin typeface="Russo One"/>
              <a:ea typeface="Russo One"/>
              <a:cs typeface="Russo One"/>
              <a:sym typeface="Russo One"/>
            </a:endParaRPr>
          </a:p>
        </p:txBody>
      </p:sp>
      <p:sp>
        <p:nvSpPr>
          <p:cNvPr id="1449" name="Google Shape;1449;p48"/>
          <p:cNvSpPr txBox="1"/>
          <p:nvPr/>
        </p:nvSpPr>
        <p:spPr>
          <a:xfrm>
            <a:off x="429200" y="1021025"/>
            <a:ext cx="7344900" cy="3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Outfit"/>
                <a:ea typeface="Outfit"/>
                <a:cs typeface="Outfit"/>
                <a:sym typeface="Outfit"/>
              </a:rPr>
              <a:t>Hyperparameter and training setup:</a:t>
            </a:r>
            <a:endParaRPr b="1" sz="1600">
              <a:solidFill>
                <a:schemeClr val="dk1"/>
              </a:solidFill>
              <a:latin typeface="Outfit"/>
              <a:ea typeface="Outfit"/>
              <a:cs typeface="Outfit"/>
              <a:sym typeface="Outfit"/>
            </a:endParaRPr>
          </a:p>
          <a:p>
            <a:pPr indent="0" lvl="0" marL="0" rtl="0" algn="l">
              <a:spcBef>
                <a:spcPts val="0"/>
              </a:spcBef>
              <a:spcAft>
                <a:spcPts val="0"/>
              </a:spcAft>
              <a:buNone/>
            </a:pPr>
            <a:r>
              <a:rPr b="1" lang="en">
                <a:solidFill>
                  <a:schemeClr val="dk1"/>
                </a:solidFill>
                <a:latin typeface="Outfit"/>
                <a:ea typeface="Outfit"/>
                <a:cs typeface="Outfit"/>
                <a:sym typeface="Outfit"/>
              </a:rPr>
              <a:t>Learning Rate : </a:t>
            </a:r>
            <a:r>
              <a:rPr lang="en">
                <a:solidFill>
                  <a:schemeClr val="dk1"/>
                </a:solidFill>
                <a:latin typeface="Outfit"/>
                <a:ea typeface="Outfit"/>
                <a:cs typeface="Outfit"/>
                <a:sym typeface="Outfit"/>
              </a:rPr>
              <a:t>0.005 , learning rate for stable convergence.</a:t>
            </a:r>
            <a:endParaRPr>
              <a:solidFill>
                <a:schemeClr val="dk1"/>
              </a:solidFill>
              <a:latin typeface="Outfit"/>
              <a:ea typeface="Outfit"/>
              <a:cs typeface="Outfit"/>
              <a:sym typeface="Outfit"/>
            </a:endParaRPr>
          </a:p>
          <a:p>
            <a:pPr indent="0" lvl="0" marL="0" rtl="0" algn="l">
              <a:spcBef>
                <a:spcPts val="0"/>
              </a:spcBef>
              <a:spcAft>
                <a:spcPts val="0"/>
              </a:spcAft>
              <a:buNone/>
            </a:pPr>
            <a:r>
              <a:rPr b="1" lang="en">
                <a:solidFill>
                  <a:schemeClr val="dk1"/>
                </a:solidFill>
                <a:latin typeface="Outfit"/>
                <a:ea typeface="Outfit"/>
                <a:cs typeface="Outfit"/>
                <a:sym typeface="Outfit"/>
              </a:rPr>
              <a:t>Batch Size : </a:t>
            </a:r>
            <a:r>
              <a:rPr lang="en">
                <a:solidFill>
                  <a:schemeClr val="dk1"/>
                </a:solidFill>
                <a:latin typeface="Outfit"/>
                <a:ea typeface="Outfit"/>
                <a:cs typeface="Outfit"/>
                <a:sym typeface="Outfit"/>
              </a:rPr>
              <a:t>16 , for balancing update frequency and memory efficiency for effective training.</a:t>
            </a:r>
            <a:endParaRPr>
              <a:solidFill>
                <a:schemeClr val="dk1"/>
              </a:solidFill>
              <a:latin typeface="Outfit"/>
              <a:ea typeface="Outfit"/>
              <a:cs typeface="Outfit"/>
              <a:sym typeface="Outfit"/>
            </a:endParaRPr>
          </a:p>
          <a:p>
            <a:pPr indent="0" lvl="0" marL="0" rtl="0" algn="l">
              <a:spcBef>
                <a:spcPts val="0"/>
              </a:spcBef>
              <a:spcAft>
                <a:spcPts val="0"/>
              </a:spcAft>
              <a:buNone/>
            </a:pPr>
            <a:r>
              <a:rPr b="1" lang="en">
                <a:solidFill>
                  <a:schemeClr val="dk1"/>
                </a:solidFill>
                <a:latin typeface="Outfit"/>
                <a:ea typeface="Outfit"/>
                <a:cs typeface="Outfit"/>
                <a:sym typeface="Outfit"/>
              </a:rPr>
              <a:t>GAE Parameter(𝝺) : </a:t>
            </a:r>
            <a:r>
              <a:rPr lang="en">
                <a:solidFill>
                  <a:schemeClr val="dk1"/>
                </a:solidFill>
                <a:latin typeface="Outfit"/>
                <a:ea typeface="Outfit"/>
                <a:cs typeface="Outfit"/>
                <a:sym typeface="Outfit"/>
              </a:rPr>
              <a:t>0.95 , for stable advantage estimation.</a:t>
            </a:r>
            <a:endParaRPr>
              <a:solidFill>
                <a:schemeClr val="dk1"/>
              </a:solidFill>
              <a:latin typeface="Outfit"/>
              <a:ea typeface="Outfit"/>
              <a:cs typeface="Outfit"/>
              <a:sym typeface="Outfit"/>
            </a:endParaRPr>
          </a:p>
          <a:p>
            <a:pPr indent="0" lvl="0" marL="0" rtl="0" algn="l">
              <a:spcBef>
                <a:spcPts val="0"/>
              </a:spcBef>
              <a:spcAft>
                <a:spcPts val="0"/>
              </a:spcAft>
              <a:buNone/>
            </a:pPr>
            <a:r>
              <a:rPr b="1" lang="en">
                <a:solidFill>
                  <a:schemeClr val="dk1"/>
                </a:solidFill>
                <a:latin typeface="Outfit"/>
                <a:ea typeface="Outfit"/>
                <a:cs typeface="Outfit"/>
                <a:sym typeface="Outfit"/>
              </a:rPr>
              <a:t>Discount Factor(𝜸) : </a:t>
            </a:r>
            <a:r>
              <a:rPr lang="en">
                <a:solidFill>
                  <a:schemeClr val="dk1"/>
                </a:solidFill>
                <a:latin typeface="Outfit"/>
                <a:ea typeface="Outfit"/>
                <a:cs typeface="Outfit"/>
                <a:sym typeface="Outfit"/>
              </a:rPr>
              <a:t>0.98 , ensuring balance between long-term and short-term rewards.</a:t>
            </a:r>
            <a:endParaRPr>
              <a:solidFill>
                <a:schemeClr val="dk1"/>
              </a:solidFill>
              <a:latin typeface="Outfit"/>
              <a:ea typeface="Outfit"/>
              <a:cs typeface="Outfit"/>
              <a:sym typeface="Outfit"/>
            </a:endParaRPr>
          </a:p>
          <a:p>
            <a:pPr indent="0" lvl="0" marL="0" rtl="0" algn="l">
              <a:spcBef>
                <a:spcPts val="0"/>
              </a:spcBef>
              <a:spcAft>
                <a:spcPts val="0"/>
              </a:spcAft>
              <a:buNone/>
            </a:pPr>
            <a:r>
              <a:rPr b="1" lang="en">
                <a:solidFill>
                  <a:schemeClr val="dk1"/>
                </a:solidFill>
                <a:latin typeface="Outfit"/>
                <a:ea typeface="Outfit"/>
                <a:cs typeface="Outfit"/>
                <a:sym typeface="Outfit"/>
              </a:rPr>
              <a:t>Clipping Range : </a:t>
            </a:r>
            <a:r>
              <a:rPr lang="en">
                <a:solidFill>
                  <a:schemeClr val="dk1"/>
                </a:solidFill>
                <a:latin typeface="Outfit"/>
                <a:ea typeface="Outfit"/>
                <a:cs typeface="Outfit"/>
                <a:sym typeface="Outfit"/>
              </a:rPr>
              <a:t>0.1 , to control the update magnitude.</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rPr b="1" lang="en" sz="1600">
                <a:solidFill>
                  <a:schemeClr val="dk1"/>
                </a:solidFill>
                <a:latin typeface="Outfit"/>
                <a:ea typeface="Outfit"/>
                <a:cs typeface="Outfit"/>
                <a:sym typeface="Outfit"/>
              </a:rPr>
              <a:t>Training Process:</a:t>
            </a:r>
            <a:endParaRPr b="1" sz="1600">
              <a:solidFill>
                <a:schemeClr val="dk1"/>
              </a:solidFill>
              <a:latin typeface="Outfit"/>
              <a:ea typeface="Outfit"/>
              <a:cs typeface="Outfit"/>
              <a:sym typeface="Outfit"/>
            </a:endParaRPr>
          </a:p>
          <a:p>
            <a:pPr indent="-317500" lvl="0" marL="4572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Initial training encourages exploration to learn diverse strategies.Exploitation dominates in later stages for fine-tuning stability.</a:t>
            </a:r>
            <a:endParaRPr>
              <a:solidFill>
                <a:schemeClr val="dk1"/>
              </a:solidFill>
              <a:latin typeface="Outfit"/>
              <a:ea typeface="Outfit"/>
              <a:cs typeface="Outfit"/>
              <a:sym typeface="Outfit"/>
            </a:endParaRPr>
          </a:p>
          <a:p>
            <a:pPr indent="-317500" lvl="0" marL="4572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Regular checkpoints are saved to store stable policy versions and prevent data loss during crashes ,unstable episodes or battery loss of drone.</a:t>
            </a:r>
            <a:endParaRPr>
              <a:solidFill>
                <a:schemeClr val="dk1"/>
              </a:solidFill>
              <a:latin typeface="Outfit"/>
              <a:ea typeface="Outfit"/>
              <a:cs typeface="Outfit"/>
              <a:sym typeface="Outfit"/>
            </a:endParaRPr>
          </a:p>
          <a:p>
            <a:pPr indent="-317500" lvl="0" marL="4572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Adjustments based on Crazyflie’s feedback loop for position corrections and emergency stops if limits are breached.</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3" name="Shape 1453"/>
        <p:cNvGrpSpPr/>
        <p:nvPr/>
      </p:nvGrpSpPr>
      <p:grpSpPr>
        <a:xfrm>
          <a:off x="0" y="0"/>
          <a:ext cx="0" cy="0"/>
          <a:chOff x="0" y="0"/>
          <a:chExt cx="0" cy="0"/>
        </a:xfrm>
      </p:grpSpPr>
      <p:grpSp>
        <p:nvGrpSpPr>
          <p:cNvPr id="1454" name="Google Shape;1454;p49"/>
          <p:cNvGrpSpPr/>
          <p:nvPr/>
        </p:nvGrpSpPr>
        <p:grpSpPr>
          <a:xfrm>
            <a:off x="6687663" y="3997275"/>
            <a:ext cx="757976" cy="672190"/>
            <a:chOff x="7464925" y="-1654250"/>
            <a:chExt cx="757976" cy="672190"/>
          </a:xfrm>
        </p:grpSpPr>
        <p:sp>
          <p:nvSpPr>
            <p:cNvPr id="1455" name="Google Shape;1455;p49"/>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9"/>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49"/>
          <p:cNvGrpSpPr/>
          <p:nvPr/>
        </p:nvGrpSpPr>
        <p:grpSpPr>
          <a:xfrm>
            <a:off x="6190213" y="4217093"/>
            <a:ext cx="538155" cy="568125"/>
            <a:chOff x="-3171395" y="736983"/>
            <a:chExt cx="1712232" cy="1807587"/>
          </a:xfrm>
        </p:grpSpPr>
        <p:grpSp>
          <p:nvGrpSpPr>
            <p:cNvPr id="1458" name="Google Shape;1458;p49"/>
            <p:cNvGrpSpPr/>
            <p:nvPr/>
          </p:nvGrpSpPr>
          <p:grpSpPr>
            <a:xfrm>
              <a:off x="-3128356" y="827596"/>
              <a:ext cx="1626149" cy="1626342"/>
              <a:chOff x="-4570025" y="-195475"/>
              <a:chExt cx="1932900" cy="1932900"/>
            </a:xfrm>
          </p:grpSpPr>
          <p:sp>
            <p:nvSpPr>
              <p:cNvPr id="1459" name="Google Shape;1459;p49"/>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9"/>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1" name="Google Shape;1461;p49"/>
            <p:cNvGrpSpPr/>
            <p:nvPr/>
          </p:nvGrpSpPr>
          <p:grpSpPr>
            <a:xfrm>
              <a:off x="-3171395" y="736983"/>
              <a:ext cx="1712232" cy="1807587"/>
              <a:chOff x="-1141405" y="2245329"/>
              <a:chExt cx="336848" cy="355600"/>
            </a:xfrm>
          </p:grpSpPr>
          <p:sp>
            <p:nvSpPr>
              <p:cNvPr id="1462" name="Google Shape;1462;p49"/>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9"/>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9"/>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9"/>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66" name="Google Shape;1466;p49"/>
          <p:cNvGrpSpPr/>
          <p:nvPr/>
        </p:nvGrpSpPr>
        <p:grpSpPr>
          <a:xfrm>
            <a:off x="256145" y="1307374"/>
            <a:ext cx="736602" cy="777624"/>
            <a:chOff x="-3171395" y="736983"/>
            <a:chExt cx="1712232" cy="1807587"/>
          </a:xfrm>
        </p:grpSpPr>
        <p:grpSp>
          <p:nvGrpSpPr>
            <p:cNvPr id="1467" name="Google Shape;1467;p49"/>
            <p:cNvGrpSpPr/>
            <p:nvPr/>
          </p:nvGrpSpPr>
          <p:grpSpPr>
            <a:xfrm>
              <a:off x="-3128356" y="827596"/>
              <a:ext cx="1626149" cy="1626342"/>
              <a:chOff x="-4570025" y="-195475"/>
              <a:chExt cx="1932900" cy="1932900"/>
            </a:xfrm>
          </p:grpSpPr>
          <p:sp>
            <p:nvSpPr>
              <p:cNvPr id="1468" name="Google Shape;1468;p49"/>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9"/>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0" name="Google Shape;1470;p49"/>
            <p:cNvGrpSpPr/>
            <p:nvPr/>
          </p:nvGrpSpPr>
          <p:grpSpPr>
            <a:xfrm>
              <a:off x="-3171395" y="736983"/>
              <a:ext cx="1712232" cy="1807587"/>
              <a:chOff x="-1141405" y="2245329"/>
              <a:chExt cx="336848" cy="355600"/>
            </a:xfrm>
          </p:grpSpPr>
          <p:sp>
            <p:nvSpPr>
              <p:cNvPr id="1471" name="Google Shape;1471;p49"/>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9"/>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9"/>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9"/>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75" name="Google Shape;1475;p49"/>
          <p:cNvSpPr txBox="1"/>
          <p:nvPr/>
        </p:nvSpPr>
        <p:spPr>
          <a:xfrm>
            <a:off x="180000" y="256150"/>
            <a:ext cx="3987300" cy="6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Russo One"/>
                <a:ea typeface="Russo One"/>
                <a:cs typeface="Russo One"/>
                <a:sym typeface="Russo One"/>
              </a:rPr>
              <a:t>CHALLENGES</a:t>
            </a:r>
            <a:endParaRPr sz="3600">
              <a:solidFill>
                <a:schemeClr val="dk1"/>
              </a:solidFill>
              <a:latin typeface="Russo One"/>
              <a:ea typeface="Russo One"/>
              <a:cs typeface="Russo One"/>
              <a:sym typeface="Russo One"/>
            </a:endParaRPr>
          </a:p>
        </p:txBody>
      </p:sp>
      <p:sp>
        <p:nvSpPr>
          <p:cNvPr id="1476" name="Google Shape;1476;p49"/>
          <p:cNvSpPr txBox="1"/>
          <p:nvPr/>
        </p:nvSpPr>
        <p:spPr>
          <a:xfrm>
            <a:off x="256150" y="1133275"/>
            <a:ext cx="6348600" cy="31974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Sensors in the drone especially in the x,y axes were not very accurate.</a:t>
            </a:r>
            <a:endParaRPr>
              <a:solidFill>
                <a:schemeClr val="dk1"/>
              </a:solidFill>
              <a:latin typeface="Outfit"/>
              <a:ea typeface="Outfit"/>
              <a:cs typeface="Outfit"/>
              <a:sym typeface="Outfit"/>
            </a:endParaRPr>
          </a:p>
          <a:p>
            <a:pPr indent="-317500" lvl="0" marL="457200" rtl="0" algn="just">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Frequent battery loss of the drone resulting in training disruption.</a:t>
            </a:r>
            <a:endParaRPr>
              <a:solidFill>
                <a:schemeClr val="dk1"/>
              </a:solidFill>
              <a:latin typeface="Outfit"/>
              <a:ea typeface="Outfit"/>
              <a:cs typeface="Outfit"/>
              <a:sym typeface="Outfit"/>
            </a:endParaRPr>
          </a:p>
          <a:p>
            <a:pPr indent="-317500" lvl="0" marL="457200" rtl="0" algn="just">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Whenever the drone hits the net, it assumes it is the new base instead of the foam base.</a:t>
            </a:r>
            <a:endParaRPr>
              <a:solidFill>
                <a:schemeClr val="dk1"/>
              </a:solidFill>
              <a:latin typeface="Outfit"/>
              <a:ea typeface="Outfit"/>
              <a:cs typeface="Outfit"/>
              <a:sym typeface="Outfit"/>
            </a:endParaRPr>
          </a:p>
          <a:p>
            <a:pPr indent="-317500" lvl="0" marL="457200" rtl="0" algn="just">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Mismatch in the action space of the </a:t>
            </a:r>
            <a:r>
              <a:rPr lang="en">
                <a:solidFill>
                  <a:schemeClr val="dk1"/>
                </a:solidFill>
                <a:latin typeface="Outfit"/>
                <a:ea typeface="Outfit"/>
                <a:cs typeface="Outfit"/>
                <a:sym typeface="Outfit"/>
              </a:rPr>
              <a:t>motion commander and cflib . Motion Commander takes waypoints, hoverpoints(mainly high level) as action space while cflib takes position,orientation,velocities as action space (mainly low level control commands). Additionally, the hover in motion commander publishes their velocity setpoints directly into thread.</a:t>
            </a:r>
            <a:endParaRPr>
              <a:solidFill>
                <a:schemeClr val="dk1"/>
              </a:solidFill>
              <a:latin typeface="Outfit"/>
              <a:ea typeface="Outfit"/>
              <a:cs typeface="Outfit"/>
              <a:sym typeface="Outfit"/>
            </a:endParaRPr>
          </a:p>
          <a:p>
            <a:pPr indent="-317500" lvl="0" marL="457200" rtl="0" algn="just">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Mismatch in the action space of crazyflie simulator and cflib. In simulator, we need rpm or torque and in cflib, we require thrust as the action space.</a:t>
            </a:r>
            <a:endParaRPr>
              <a:solidFill>
                <a:schemeClr val="dk1"/>
              </a:solidFill>
              <a:latin typeface="Outfit"/>
              <a:ea typeface="Outfit"/>
              <a:cs typeface="Outfit"/>
              <a:sym typeface="Outfit"/>
            </a:endParaRPr>
          </a:p>
          <a:p>
            <a:pPr indent="-317500" lvl="0" marL="457200" rtl="0" algn="just">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Collecting data in the real time is time consuming.</a:t>
            </a:r>
            <a:endParaRPr>
              <a:solidFill>
                <a:schemeClr val="dk1"/>
              </a:solidFill>
              <a:latin typeface="Outfit"/>
              <a:ea typeface="Outfit"/>
              <a:cs typeface="Outfit"/>
              <a:sym typeface="Outfit"/>
            </a:endParaRPr>
          </a:p>
          <a:p>
            <a:pPr indent="-317500" lvl="0" marL="457200" rtl="0" algn="just">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Multiple challenges when the drone was close to the ground including very inaccurate readings and ground effect where the drone seems to glide across the ground.</a:t>
            </a:r>
            <a:endParaRPr>
              <a:solidFill>
                <a:schemeClr val="dk1"/>
              </a:solidFill>
              <a:latin typeface="Outfit"/>
              <a:ea typeface="Outfit"/>
              <a:cs typeface="Outfit"/>
              <a:sym typeface="Outfit"/>
            </a:endParaRPr>
          </a:p>
        </p:txBody>
      </p:sp>
      <p:grpSp>
        <p:nvGrpSpPr>
          <p:cNvPr id="1477" name="Google Shape;1477;p49"/>
          <p:cNvGrpSpPr/>
          <p:nvPr/>
        </p:nvGrpSpPr>
        <p:grpSpPr>
          <a:xfrm flipH="1">
            <a:off x="6687687" y="256145"/>
            <a:ext cx="2323325" cy="1361764"/>
            <a:chOff x="2540729" y="391407"/>
            <a:chExt cx="2172753" cy="1362718"/>
          </a:xfrm>
        </p:grpSpPr>
        <p:sp>
          <p:nvSpPr>
            <p:cNvPr id="1478" name="Google Shape;1478;p49"/>
            <p:cNvSpPr/>
            <p:nvPr/>
          </p:nvSpPr>
          <p:spPr>
            <a:xfrm>
              <a:off x="3927190" y="948713"/>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9"/>
            <p:cNvSpPr/>
            <p:nvPr/>
          </p:nvSpPr>
          <p:spPr>
            <a:xfrm rot="5400000">
              <a:off x="3577039" y="851418"/>
              <a:ext cx="409314" cy="51738"/>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9"/>
            <p:cNvSpPr/>
            <p:nvPr/>
          </p:nvSpPr>
          <p:spPr>
            <a:xfrm>
              <a:off x="3391357" y="622911"/>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9"/>
            <p:cNvSpPr/>
            <p:nvPr/>
          </p:nvSpPr>
          <p:spPr>
            <a:xfrm>
              <a:off x="3418336" y="643668"/>
              <a:ext cx="732909" cy="18096"/>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9"/>
            <p:cNvSpPr/>
            <p:nvPr/>
          </p:nvSpPr>
          <p:spPr>
            <a:xfrm>
              <a:off x="3746784" y="644060"/>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9"/>
            <p:cNvSpPr/>
            <p:nvPr/>
          </p:nvSpPr>
          <p:spPr>
            <a:xfrm>
              <a:off x="3425920" y="396258"/>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9"/>
            <p:cNvSpPr/>
            <p:nvPr/>
          </p:nvSpPr>
          <p:spPr>
            <a:xfrm>
              <a:off x="3389259" y="396433"/>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9"/>
            <p:cNvSpPr/>
            <p:nvPr/>
          </p:nvSpPr>
          <p:spPr>
            <a:xfrm>
              <a:off x="3773613" y="447295"/>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9"/>
            <p:cNvSpPr/>
            <p:nvPr/>
          </p:nvSpPr>
          <p:spPr>
            <a:xfrm>
              <a:off x="3773613" y="607312"/>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9"/>
            <p:cNvSpPr/>
            <p:nvPr/>
          </p:nvSpPr>
          <p:spPr>
            <a:xfrm>
              <a:off x="3734942" y="603597"/>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9"/>
            <p:cNvSpPr/>
            <p:nvPr/>
          </p:nvSpPr>
          <p:spPr>
            <a:xfrm>
              <a:off x="3737913" y="580307"/>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9"/>
            <p:cNvSpPr/>
            <p:nvPr/>
          </p:nvSpPr>
          <p:spPr>
            <a:xfrm>
              <a:off x="3734374" y="576855"/>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9"/>
            <p:cNvSpPr/>
            <p:nvPr/>
          </p:nvSpPr>
          <p:spPr>
            <a:xfrm>
              <a:off x="3800006" y="452189"/>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9"/>
            <p:cNvSpPr/>
            <p:nvPr/>
          </p:nvSpPr>
          <p:spPr>
            <a:xfrm>
              <a:off x="3788994" y="391407"/>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9"/>
            <p:cNvSpPr/>
            <p:nvPr/>
          </p:nvSpPr>
          <p:spPr>
            <a:xfrm>
              <a:off x="3761509" y="515636"/>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9"/>
            <p:cNvSpPr/>
            <p:nvPr/>
          </p:nvSpPr>
          <p:spPr>
            <a:xfrm>
              <a:off x="3761640" y="503401"/>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9"/>
            <p:cNvSpPr/>
            <p:nvPr/>
          </p:nvSpPr>
          <p:spPr>
            <a:xfrm>
              <a:off x="3764000" y="505411"/>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9"/>
            <p:cNvSpPr/>
            <p:nvPr/>
          </p:nvSpPr>
          <p:spPr>
            <a:xfrm>
              <a:off x="3756921" y="543733"/>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9"/>
            <p:cNvSpPr/>
            <p:nvPr/>
          </p:nvSpPr>
          <p:spPr>
            <a:xfrm>
              <a:off x="3726159" y="584415"/>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9"/>
            <p:cNvSpPr/>
            <p:nvPr/>
          </p:nvSpPr>
          <p:spPr>
            <a:xfrm>
              <a:off x="3562428" y="603204"/>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9"/>
            <p:cNvSpPr/>
            <p:nvPr/>
          </p:nvSpPr>
          <p:spPr>
            <a:xfrm>
              <a:off x="3540711" y="660665"/>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9"/>
            <p:cNvSpPr/>
            <p:nvPr/>
          </p:nvSpPr>
          <p:spPr>
            <a:xfrm>
              <a:off x="3540798" y="523546"/>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9"/>
            <p:cNvSpPr/>
            <p:nvPr/>
          </p:nvSpPr>
          <p:spPr>
            <a:xfrm>
              <a:off x="3106572" y="1450603"/>
              <a:ext cx="732890" cy="15602"/>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9"/>
            <p:cNvSpPr/>
            <p:nvPr/>
          </p:nvSpPr>
          <p:spPr>
            <a:xfrm>
              <a:off x="2962182" y="1113887"/>
              <a:ext cx="409314" cy="51738"/>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9"/>
            <p:cNvSpPr/>
            <p:nvPr/>
          </p:nvSpPr>
          <p:spPr>
            <a:xfrm>
              <a:off x="2542827" y="1111221"/>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9"/>
            <p:cNvSpPr/>
            <p:nvPr/>
          </p:nvSpPr>
          <p:spPr>
            <a:xfrm>
              <a:off x="3748368" y="922890"/>
              <a:ext cx="50077" cy="40726"/>
            </a:xfrm>
            <a:custGeom>
              <a:rect b="b" l="l" r="r" t="t"/>
              <a:pathLst>
                <a:path extrusionOk="0" h="932" w="1146">
                  <a:moveTo>
                    <a:pt x="571" y="0"/>
                  </a:moveTo>
                  <a:cubicBezTo>
                    <a:pt x="257" y="0"/>
                    <a:pt x="2" y="207"/>
                    <a:pt x="1" y="465"/>
                  </a:cubicBezTo>
                  <a:cubicBezTo>
                    <a:pt x="1" y="722"/>
                    <a:pt x="256" y="931"/>
                    <a:pt x="572" y="931"/>
                  </a:cubicBezTo>
                  <a:cubicBezTo>
                    <a:pt x="573" y="931"/>
                    <a:pt x="574" y="931"/>
                    <a:pt x="575" y="931"/>
                  </a:cubicBezTo>
                  <a:cubicBezTo>
                    <a:pt x="889" y="931"/>
                    <a:pt x="1144" y="724"/>
                    <a:pt x="1145" y="470"/>
                  </a:cubicBezTo>
                  <a:cubicBezTo>
                    <a:pt x="1145" y="211"/>
                    <a:pt x="890" y="2"/>
                    <a:pt x="575" y="0"/>
                  </a:cubicBezTo>
                  <a:cubicBezTo>
                    <a:pt x="574" y="0"/>
                    <a:pt x="572" y="0"/>
                    <a:pt x="57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9"/>
            <p:cNvSpPr/>
            <p:nvPr/>
          </p:nvSpPr>
          <p:spPr>
            <a:xfrm>
              <a:off x="3934952" y="789484"/>
              <a:ext cx="111647" cy="232340"/>
            </a:xfrm>
            <a:custGeom>
              <a:rect b="b" l="l" r="r" t="t"/>
              <a:pathLst>
                <a:path extrusionOk="0" h="5317" w="2555">
                  <a:moveTo>
                    <a:pt x="2547" y="0"/>
                  </a:moveTo>
                  <a:cubicBezTo>
                    <a:pt x="2424" y="71"/>
                    <a:pt x="2307" y="145"/>
                    <a:pt x="2191" y="220"/>
                  </a:cubicBezTo>
                  <a:cubicBezTo>
                    <a:pt x="2156" y="242"/>
                    <a:pt x="2122" y="266"/>
                    <a:pt x="2088" y="288"/>
                  </a:cubicBezTo>
                  <a:cubicBezTo>
                    <a:pt x="2010" y="342"/>
                    <a:pt x="1931" y="397"/>
                    <a:pt x="1858" y="451"/>
                  </a:cubicBezTo>
                  <a:cubicBezTo>
                    <a:pt x="1822" y="477"/>
                    <a:pt x="1787" y="502"/>
                    <a:pt x="1753" y="529"/>
                  </a:cubicBezTo>
                  <a:cubicBezTo>
                    <a:pt x="1676" y="588"/>
                    <a:pt x="1601" y="648"/>
                    <a:pt x="1528" y="709"/>
                  </a:cubicBezTo>
                  <a:cubicBezTo>
                    <a:pt x="1505" y="729"/>
                    <a:pt x="1481" y="748"/>
                    <a:pt x="1458" y="768"/>
                  </a:cubicBezTo>
                  <a:cubicBezTo>
                    <a:pt x="1364" y="849"/>
                    <a:pt x="1276" y="931"/>
                    <a:pt x="1192" y="1014"/>
                  </a:cubicBezTo>
                  <a:cubicBezTo>
                    <a:pt x="1173" y="1032"/>
                    <a:pt x="1156" y="1051"/>
                    <a:pt x="1138" y="1069"/>
                  </a:cubicBezTo>
                  <a:cubicBezTo>
                    <a:pt x="1073" y="1134"/>
                    <a:pt x="1012" y="1201"/>
                    <a:pt x="953" y="1268"/>
                  </a:cubicBezTo>
                  <a:cubicBezTo>
                    <a:pt x="929" y="1295"/>
                    <a:pt x="904" y="1324"/>
                    <a:pt x="879" y="1352"/>
                  </a:cubicBezTo>
                  <a:cubicBezTo>
                    <a:pt x="829" y="1414"/>
                    <a:pt x="781" y="1474"/>
                    <a:pt x="735" y="1535"/>
                  </a:cubicBezTo>
                  <a:cubicBezTo>
                    <a:pt x="713" y="1563"/>
                    <a:pt x="692" y="1591"/>
                    <a:pt x="672" y="1618"/>
                  </a:cubicBezTo>
                  <a:cubicBezTo>
                    <a:pt x="615" y="1697"/>
                    <a:pt x="561" y="1778"/>
                    <a:pt x="510" y="1860"/>
                  </a:cubicBezTo>
                  <a:cubicBezTo>
                    <a:pt x="506" y="1867"/>
                    <a:pt x="499" y="1874"/>
                    <a:pt x="495" y="1883"/>
                  </a:cubicBezTo>
                  <a:cubicBezTo>
                    <a:pt x="442" y="1972"/>
                    <a:pt x="393" y="2063"/>
                    <a:pt x="349" y="2152"/>
                  </a:cubicBezTo>
                  <a:cubicBezTo>
                    <a:pt x="335" y="2178"/>
                    <a:pt x="322" y="2206"/>
                    <a:pt x="310" y="2234"/>
                  </a:cubicBezTo>
                  <a:cubicBezTo>
                    <a:pt x="281" y="2300"/>
                    <a:pt x="252" y="2364"/>
                    <a:pt x="226" y="2429"/>
                  </a:cubicBezTo>
                  <a:cubicBezTo>
                    <a:pt x="215" y="2461"/>
                    <a:pt x="204" y="2490"/>
                    <a:pt x="192" y="2523"/>
                  </a:cubicBezTo>
                  <a:cubicBezTo>
                    <a:pt x="167" y="2590"/>
                    <a:pt x="146" y="2658"/>
                    <a:pt x="127" y="2727"/>
                  </a:cubicBezTo>
                  <a:cubicBezTo>
                    <a:pt x="119" y="2752"/>
                    <a:pt x="110" y="2775"/>
                    <a:pt x="104" y="2801"/>
                  </a:cubicBezTo>
                  <a:cubicBezTo>
                    <a:pt x="81" y="2893"/>
                    <a:pt x="63" y="2986"/>
                    <a:pt x="47" y="3078"/>
                  </a:cubicBezTo>
                  <a:cubicBezTo>
                    <a:pt x="44" y="3096"/>
                    <a:pt x="43" y="3113"/>
                    <a:pt x="41" y="3132"/>
                  </a:cubicBezTo>
                  <a:cubicBezTo>
                    <a:pt x="30" y="3207"/>
                    <a:pt x="21" y="3283"/>
                    <a:pt x="16" y="3359"/>
                  </a:cubicBezTo>
                  <a:cubicBezTo>
                    <a:pt x="15" y="3390"/>
                    <a:pt x="15" y="3421"/>
                    <a:pt x="13" y="3452"/>
                  </a:cubicBezTo>
                  <a:cubicBezTo>
                    <a:pt x="1" y="3842"/>
                    <a:pt x="67" y="4235"/>
                    <a:pt x="213" y="4621"/>
                  </a:cubicBezTo>
                  <a:lnTo>
                    <a:pt x="216" y="5316"/>
                  </a:lnTo>
                  <a:cubicBezTo>
                    <a:pt x="556" y="4407"/>
                    <a:pt x="1333" y="2544"/>
                    <a:pt x="2554" y="1838"/>
                  </a:cubicBezTo>
                  <a:lnTo>
                    <a:pt x="2547" y="0"/>
                  </a:ln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9"/>
            <p:cNvSpPr/>
            <p:nvPr/>
          </p:nvSpPr>
          <p:spPr>
            <a:xfrm>
              <a:off x="3159908" y="841833"/>
              <a:ext cx="224037" cy="265331"/>
            </a:xfrm>
            <a:custGeom>
              <a:rect b="b" l="l" r="r" t="t"/>
              <a:pathLst>
                <a:path extrusionOk="0" h="6072" w="5127">
                  <a:moveTo>
                    <a:pt x="1" y="0"/>
                  </a:moveTo>
                  <a:lnTo>
                    <a:pt x="10" y="2840"/>
                  </a:lnTo>
                  <a:lnTo>
                    <a:pt x="1801" y="4576"/>
                  </a:lnTo>
                  <a:cubicBezTo>
                    <a:pt x="2273" y="5036"/>
                    <a:pt x="2993" y="5595"/>
                    <a:pt x="3643" y="6072"/>
                  </a:cubicBezTo>
                  <a:lnTo>
                    <a:pt x="3640" y="5138"/>
                  </a:lnTo>
                  <a:lnTo>
                    <a:pt x="5126" y="4281"/>
                  </a:lnTo>
                  <a:cubicBezTo>
                    <a:pt x="5011" y="4204"/>
                    <a:pt x="2820" y="2737"/>
                    <a:pt x="1791" y="1738"/>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9"/>
            <p:cNvSpPr/>
            <p:nvPr/>
          </p:nvSpPr>
          <p:spPr>
            <a:xfrm>
              <a:off x="3325867" y="1091470"/>
              <a:ext cx="787" cy="4938"/>
            </a:xfrm>
            <a:custGeom>
              <a:rect b="b" l="l" r="r" t="t"/>
              <a:pathLst>
                <a:path extrusionOk="0" h="113" w="18">
                  <a:moveTo>
                    <a:pt x="1" y="0"/>
                  </a:moveTo>
                  <a:cubicBezTo>
                    <a:pt x="7" y="37"/>
                    <a:pt x="13" y="76"/>
                    <a:pt x="18" y="112"/>
                  </a:cubicBezTo>
                  <a:cubicBezTo>
                    <a:pt x="13" y="76"/>
                    <a:pt x="7" y="37"/>
                    <a:pt x="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9"/>
            <p:cNvSpPr/>
            <p:nvPr/>
          </p:nvSpPr>
          <p:spPr>
            <a:xfrm>
              <a:off x="3327440" y="1104230"/>
              <a:ext cx="350" cy="5156"/>
            </a:xfrm>
            <a:custGeom>
              <a:rect b="b" l="l" r="r" t="t"/>
              <a:pathLst>
                <a:path extrusionOk="0" h="118" w="8">
                  <a:moveTo>
                    <a:pt x="0" y="0"/>
                  </a:moveTo>
                  <a:cubicBezTo>
                    <a:pt x="3" y="39"/>
                    <a:pt x="6" y="77"/>
                    <a:pt x="8" y="117"/>
                  </a:cubicBezTo>
                  <a:cubicBezTo>
                    <a:pt x="6" y="77"/>
                    <a:pt x="5" y="39"/>
                    <a:pt x="0"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9"/>
            <p:cNvSpPr/>
            <p:nvPr/>
          </p:nvSpPr>
          <p:spPr>
            <a:xfrm>
              <a:off x="3323071" y="1078842"/>
              <a:ext cx="1049" cy="4195"/>
            </a:xfrm>
            <a:custGeom>
              <a:rect b="b" l="l" r="r" t="t"/>
              <a:pathLst>
                <a:path extrusionOk="0" h="96" w="24">
                  <a:moveTo>
                    <a:pt x="0" y="0"/>
                  </a:moveTo>
                  <a:cubicBezTo>
                    <a:pt x="9" y="32"/>
                    <a:pt x="16" y="65"/>
                    <a:pt x="23" y="95"/>
                  </a:cubicBezTo>
                  <a:cubicBezTo>
                    <a:pt x="16" y="65"/>
                    <a:pt x="9" y="32"/>
                    <a:pt x="0"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9"/>
            <p:cNvSpPr/>
            <p:nvPr/>
          </p:nvSpPr>
          <p:spPr>
            <a:xfrm>
              <a:off x="4066915" y="1212990"/>
              <a:ext cx="32249" cy="42780"/>
            </a:xfrm>
            <a:custGeom>
              <a:rect b="b" l="l" r="r" t="t"/>
              <a:pathLst>
                <a:path extrusionOk="0" h="979" w="738">
                  <a:moveTo>
                    <a:pt x="728" y="0"/>
                  </a:moveTo>
                  <a:lnTo>
                    <a:pt x="1" y="420"/>
                  </a:lnTo>
                  <a:lnTo>
                    <a:pt x="8" y="979"/>
                  </a:lnTo>
                  <a:lnTo>
                    <a:pt x="737" y="557"/>
                  </a:lnTo>
                  <a:lnTo>
                    <a:pt x="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9"/>
            <p:cNvSpPr/>
            <p:nvPr/>
          </p:nvSpPr>
          <p:spPr>
            <a:xfrm>
              <a:off x="3732638" y="1087887"/>
              <a:ext cx="334679" cy="184272"/>
            </a:xfrm>
            <a:custGeom>
              <a:rect b="b" l="l" r="r" t="t"/>
              <a:pathLst>
                <a:path extrusionOk="0" h="4217" w="7659">
                  <a:moveTo>
                    <a:pt x="4230" y="1"/>
                  </a:moveTo>
                  <a:lnTo>
                    <a:pt x="7651" y="3283"/>
                  </a:lnTo>
                  <a:lnTo>
                    <a:pt x="7658" y="3840"/>
                  </a:lnTo>
                  <a:lnTo>
                    <a:pt x="5560" y="3226"/>
                  </a:lnTo>
                  <a:cubicBezTo>
                    <a:pt x="4716" y="2979"/>
                    <a:pt x="3807" y="3088"/>
                    <a:pt x="3044" y="3528"/>
                  </a:cubicBezTo>
                  <a:lnTo>
                    <a:pt x="1850" y="4217"/>
                  </a:lnTo>
                  <a:lnTo>
                    <a:pt x="1" y="2442"/>
                  </a:lnTo>
                  <a:lnTo>
                    <a:pt x="42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9"/>
            <p:cNvSpPr/>
            <p:nvPr/>
          </p:nvSpPr>
          <p:spPr>
            <a:xfrm>
              <a:off x="3565979" y="1172309"/>
              <a:ext cx="65240" cy="124145"/>
            </a:xfrm>
            <a:custGeom>
              <a:rect b="b" l="l" r="r" t="t"/>
              <a:pathLst>
                <a:path extrusionOk="0" h="2841" w="1493">
                  <a:moveTo>
                    <a:pt x="1485" y="1"/>
                  </a:moveTo>
                  <a:lnTo>
                    <a:pt x="0" y="859"/>
                  </a:lnTo>
                  <a:lnTo>
                    <a:pt x="6" y="2654"/>
                  </a:lnTo>
                  <a:lnTo>
                    <a:pt x="1492" y="2840"/>
                  </a:ln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9"/>
            <p:cNvSpPr/>
            <p:nvPr/>
          </p:nvSpPr>
          <p:spPr>
            <a:xfrm>
              <a:off x="3630825" y="1172309"/>
              <a:ext cx="70353" cy="164740"/>
            </a:xfrm>
            <a:custGeom>
              <a:rect b="b" l="l" r="r" t="t"/>
              <a:pathLst>
                <a:path extrusionOk="0" h="3770" w="1610">
                  <a:moveTo>
                    <a:pt x="1" y="1"/>
                  </a:moveTo>
                  <a:lnTo>
                    <a:pt x="8" y="2840"/>
                  </a:lnTo>
                  <a:lnTo>
                    <a:pt x="1610" y="3769"/>
                  </a:lnTo>
                  <a:lnTo>
                    <a:pt x="1600" y="93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9"/>
            <p:cNvSpPr/>
            <p:nvPr/>
          </p:nvSpPr>
          <p:spPr>
            <a:xfrm>
              <a:off x="3217063" y="1204513"/>
              <a:ext cx="349230" cy="142061"/>
            </a:xfrm>
            <a:custGeom>
              <a:rect b="b" l="l" r="r" t="t"/>
              <a:pathLst>
                <a:path extrusionOk="0" h="3251" w="7992">
                  <a:moveTo>
                    <a:pt x="6088" y="0"/>
                  </a:moveTo>
                  <a:cubicBezTo>
                    <a:pt x="3887" y="0"/>
                    <a:pt x="1685" y="485"/>
                    <a:pt x="0" y="1457"/>
                  </a:cubicBezTo>
                  <a:lnTo>
                    <a:pt x="8" y="3251"/>
                  </a:lnTo>
                  <a:cubicBezTo>
                    <a:pt x="1691" y="2279"/>
                    <a:pt x="3892" y="1794"/>
                    <a:pt x="6090" y="1794"/>
                  </a:cubicBezTo>
                  <a:cubicBezTo>
                    <a:pt x="6728" y="1794"/>
                    <a:pt x="7366" y="1835"/>
                    <a:pt x="7991" y="1917"/>
                  </a:cubicBezTo>
                  <a:lnTo>
                    <a:pt x="7985" y="122"/>
                  </a:lnTo>
                  <a:cubicBezTo>
                    <a:pt x="7361" y="41"/>
                    <a:pt x="6725" y="0"/>
                    <a:pt x="6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9"/>
            <p:cNvSpPr/>
            <p:nvPr/>
          </p:nvSpPr>
          <p:spPr>
            <a:xfrm>
              <a:off x="3850225" y="1338050"/>
              <a:ext cx="32249" cy="42824"/>
            </a:xfrm>
            <a:custGeom>
              <a:rect b="b" l="l" r="r" t="t"/>
              <a:pathLst>
                <a:path extrusionOk="0" h="980" w="738">
                  <a:moveTo>
                    <a:pt x="729" y="1"/>
                  </a:moveTo>
                  <a:lnTo>
                    <a:pt x="0" y="422"/>
                  </a:lnTo>
                  <a:lnTo>
                    <a:pt x="8" y="979"/>
                  </a:lnTo>
                  <a:lnTo>
                    <a:pt x="737" y="558"/>
                  </a:lnTo>
                  <a:lnTo>
                    <a:pt x="7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9"/>
            <p:cNvSpPr/>
            <p:nvPr/>
          </p:nvSpPr>
          <p:spPr>
            <a:xfrm>
              <a:off x="3700739" y="1212990"/>
              <a:ext cx="149839" cy="167886"/>
            </a:xfrm>
            <a:custGeom>
              <a:rect b="b" l="l" r="r" t="t"/>
              <a:pathLst>
                <a:path extrusionOk="0" h="3842" w="3429">
                  <a:moveTo>
                    <a:pt x="0" y="0"/>
                  </a:moveTo>
                  <a:lnTo>
                    <a:pt x="10" y="2838"/>
                  </a:lnTo>
                  <a:lnTo>
                    <a:pt x="3429" y="3841"/>
                  </a:lnTo>
                  <a:lnTo>
                    <a:pt x="3429" y="3841"/>
                  </a:lnTo>
                  <a:lnTo>
                    <a:pt x="3421" y="32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9"/>
            <p:cNvSpPr/>
            <p:nvPr/>
          </p:nvSpPr>
          <p:spPr>
            <a:xfrm>
              <a:off x="3159908" y="755051"/>
              <a:ext cx="472588" cy="273896"/>
            </a:xfrm>
            <a:custGeom>
              <a:rect b="b" l="l" r="r" t="t"/>
              <a:pathLst>
                <a:path extrusionOk="0" h="6268" w="10815">
                  <a:moveTo>
                    <a:pt x="3443" y="0"/>
                  </a:moveTo>
                  <a:lnTo>
                    <a:pt x="1" y="1986"/>
                  </a:lnTo>
                  <a:lnTo>
                    <a:pt x="1791" y="3724"/>
                  </a:lnTo>
                  <a:cubicBezTo>
                    <a:pt x="2820" y="4723"/>
                    <a:pt x="5011" y="6190"/>
                    <a:pt x="5126" y="6267"/>
                  </a:cubicBezTo>
                  <a:lnTo>
                    <a:pt x="10815" y="2982"/>
                  </a:lnTo>
                  <a:cubicBezTo>
                    <a:pt x="10681" y="2915"/>
                    <a:pt x="8158" y="1642"/>
                    <a:pt x="6437" y="1042"/>
                  </a:cubicBezTo>
                  <a:lnTo>
                    <a:pt x="3443" y="0"/>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9"/>
            <p:cNvSpPr/>
            <p:nvPr/>
          </p:nvSpPr>
          <p:spPr>
            <a:xfrm>
              <a:off x="3217063" y="789484"/>
              <a:ext cx="881728" cy="567062"/>
            </a:xfrm>
            <a:custGeom>
              <a:rect b="b" l="l" r="r" t="t"/>
              <a:pathLst>
                <a:path extrusionOk="0" h="12977" w="20178">
                  <a:moveTo>
                    <a:pt x="18976" y="0"/>
                  </a:moveTo>
                  <a:lnTo>
                    <a:pt x="18976" y="0"/>
                  </a:lnTo>
                  <a:cubicBezTo>
                    <a:pt x="18972" y="2"/>
                    <a:pt x="18969" y="4"/>
                    <a:pt x="18966" y="6"/>
                  </a:cubicBezTo>
                  <a:lnTo>
                    <a:pt x="18966" y="6"/>
                  </a:lnTo>
                  <a:cubicBezTo>
                    <a:pt x="18969" y="4"/>
                    <a:pt x="18972" y="2"/>
                    <a:pt x="18976" y="0"/>
                  </a:cubicBezTo>
                  <a:close/>
                  <a:moveTo>
                    <a:pt x="18966" y="6"/>
                  </a:moveTo>
                  <a:lnTo>
                    <a:pt x="18966" y="6"/>
                  </a:lnTo>
                  <a:cubicBezTo>
                    <a:pt x="17282" y="975"/>
                    <a:pt x="15083" y="1458"/>
                    <a:pt x="12886" y="1458"/>
                  </a:cubicBezTo>
                  <a:cubicBezTo>
                    <a:pt x="12250" y="1458"/>
                    <a:pt x="11614" y="1418"/>
                    <a:pt x="10991" y="1337"/>
                  </a:cubicBezTo>
                  <a:lnTo>
                    <a:pt x="9507" y="2194"/>
                  </a:lnTo>
                  <a:lnTo>
                    <a:pt x="3818" y="5479"/>
                  </a:lnTo>
                  <a:lnTo>
                    <a:pt x="2332" y="6336"/>
                  </a:lnTo>
                  <a:cubicBezTo>
                    <a:pt x="2369" y="6431"/>
                    <a:pt x="2400" y="6527"/>
                    <a:pt x="2426" y="6622"/>
                  </a:cubicBezTo>
                  <a:cubicBezTo>
                    <a:pt x="2435" y="6654"/>
                    <a:pt x="2442" y="6687"/>
                    <a:pt x="2449" y="6717"/>
                  </a:cubicBezTo>
                  <a:cubicBezTo>
                    <a:pt x="2465" y="6782"/>
                    <a:pt x="2480" y="6847"/>
                    <a:pt x="2491" y="6911"/>
                  </a:cubicBezTo>
                  <a:cubicBezTo>
                    <a:pt x="2497" y="6948"/>
                    <a:pt x="2503" y="6987"/>
                    <a:pt x="2508" y="7023"/>
                  </a:cubicBezTo>
                  <a:cubicBezTo>
                    <a:pt x="2515" y="7083"/>
                    <a:pt x="2523" y="7143"/>
                    <a:pt x="2526" y="7203"/>
                  </a:cubicBezTo>
                  <a:cubicBezTo>
                    <a:pt x="2529" y="7242"/>
                    <a:pt x="2532" y="7280"/>
                    <a:pt x="2534" y="7320"/>
                  </a:cubicBezTo>
                  <a:cubicBezTo>
                    <a:pt x="2546" y="7713"/>
                    <a:pt x="2483" y="8102"/>
                    <a:pt x="2338" y="8485"/>
                  </a:cubicBezTo>
                  <a:cubicBezTo>
                    <a:pt x="1999" y="9391"/>
                    <a:pt x="1219" y="10251"/>
                    <a:pt x="0" y="10955"/>
                  </a:cubicBezTo>
                  <a:cubicBezTo>
                    <a:pt x="1684" y="9984"/>
                    <a:pt x="3888" y="9498"/>
                    <a:pt x="6089" y="9498"/>
                  </a:cubicBezTo>
                  <a:cubicBezTo>
                    <a:pt x="6725" y="9498"/>
                    <a:pt x="7361" y="9539"/>
                    <a:pt x="7984" y="9620"/>
                  </a:cubicBezTo>
                  <a:lnTo>
                    <a:pt x="9470" y="8762"/>
                  </a:lnTo>
                  <a:lnTo>
                    <a:pt x="11069" y="9692"/>
                  </a:lnTo>
                  <a:lnTo>
                    <a:pt x="14490" y="12976"/>
                  </a:lnTo>
                  <a:lnTo>
                    <a:pt x="15219" y="12555"/>
                  </a:lnTo>
                  <a:lnTo>
                    <a:pt x="13649" y="11046"/>
                  </a:lnTo>
                  <a:lnTo>
                    <a:pt x="12901" y="10329"/>
                  </a:lnTo>
                  <a:cubicBezTo>
                    <a:pt x="12349" y="9798"/>
                    <a:pt x="12460" y="8889"/>
                    <a:pt x="13121" y="8506"/>
                  </a:cubicBezTo>
                  <a:lnTo>
                    <a:pt x="14576" y="7668"/>
                  </a:lnTo>
                  <a:cubicBezTo>
                    <a:pt x="14925" y="7467"/>
                    <a:pt x="15310" y="7368"/>
                    <a:pt x="15692" y="7368"/>
                  </a:cubicBezTo>
                  <a:cubicBezTo>
                    <a:pt x="16254" y="7368"/>
                    <a:pt x="16810" y="7580"/>
                    <a:pt x="17236" y="7989"/>
                  </a:cubicBezTo>
                  <a:lnTo>
                    <a:pt x="19450" y="10112"/>
                  </a:lnTo>
                  <a:lnTo>
                    <a:pt x="20177" y="9692"/>
                  </a:lnTo>
                  <a:lnTo>
                    <a:pt x="16756" y="6408"/>
                  </a:lnTo>
                  <a:lnTo>
                    <a:pt x="16648" y="6345"/>
                  </a:lnTo>
                  <a:lnTo>
                    <a:pt x="15156" y="5479"/>
                  </a:lnTo>
                  <a:lnTo>
                    <a:pt x="16642" y="4621"/>
                  </a:lnTo>
                  <a:cubicBezTo>
                    <a:pt x="16496" y="4236"/>
                    <a:pt x="16430" y="3842"/>
                    <a:pt x="16442" y="3452"/>
                  </a:cubicBezTo>
                  <a:cubicBezTo>
                    <a:pt x="16442" y="3421"/>
                    <a:pt x="16444" y="3390"/>
                    <a:pt x="16445" y="3359"/>
                  </a:cubicBezTo>
                  <a:cubicBezTo>
                    <a:pt x="16450" y="3283"/>
                    <a:pt x="16458" y="3207"/>
                    <a:pt x="16468" y="3132"/>
                  </a:cubicBezTo>
                  <a:cubicBezTo>
                    <a:pt x="16472" y="3115"/>
                    <a:pt x="16473" y="3096"/>
                    <a:pt x="16476" y="3080"/>
                  </a:cubicBezTo>
                  <a:cubicBezTo>
                    <a:pt x="16490" y="2986"/>
                    <a:pt x="16510" y="2893"/>
                    <a:pt x="16533" y="2801"/>
                  </a:cubicBezTo>
                  <a:cubicBezTo>
                    <a:pt x="16539" y="2775"/>
                    <a:pt x="16548" y="2752"/>
                    <a:pt x="16555" y="2727"/>
                  </a:cubicBezTo>
                  <a:cubicBezTo>
                    <a:pt x="16575" y="2660"/>
                    <a:pt x="16596" y="2590"/>
                    <a:pt x="16621" y="2523"/>
                  </a:cubicBezTo>
                  <a:cubicBezTo>
                    <a:pt x="16632" y="2492"/>
                    <a:pt x="16642" y="2461"/>
                    <a:pt x="16655" y="2430"/>
                  </a:cubicBezTo>
                  <a:cubicBezTo>
                    <a:pt x="16681" y="2364"/>
                    <a:pt x="16710" y="2300"/>
                    <a:pt x="16739" y="2234"/>
                  </a:cubicBezTo>
                  <a:cubicBezTo>
                    <a:pt x="16751" y="2206"/>
                    <a:pt x="16764" y="2178"/>
                    <a:pt x="16778" y="2152"/>
                  </a:cubicBezTo>
                  <a:cubicBezTo>
                    <a:pt x="16822" y="2063"/>
                    <a:pt x="16870" y="1972"/>
                    <a:pt x="16924" y="1883"/>
                  </a:cubicBezTo>
                  <a:cubicBezTo>
                    <a:pt x="16928" y="1875"/>
                    <a:pt x="16935" y="1867"/>
                    <a:pt x="16939" y="1860"/>
                  </a:cubicBezTo>
                  <a:cubicBezTo>
                    <a:pt x="16990" y="1778"/>
                    <a:pt x="17044" y="1698"/>
                    <a:pt x="17101" y="1618"/>
                  </a:cubicBezTo>
                  <a:cubicBezTo>
                    <a:pt x="17121" y="1591"/>
                    <a:pt x="17142" y="1563"/>
                    <a:pt x="17162" y="1537"/>
                  </a:cubicBezTo>
                  <a:cubicBezTo>
                    <a:pt x="17210" y="1474"/>
                    <a:pt x="17258" y="1414"/>
                    <a:pt x="17308" y="1354"/>
                  </a:cubicBezTo>
                  <a:cubicBezTo>
                    <a:pt x="17333" y="1324"/>
                    <a:pt x="17358" y="1297"/>
                    <a:pt x="17382" y="1268"/>
                  </a:cubicBezTo>
                  <a:cubicBezTo>
                    <a:pt x="17441" y="1201"/>
                    <a:pt x="17502" y="1134"/>
                    <a:pt x="17567" y="1069"/>
                  </a:cubicBezTo>
                  <a:cubicBezTo>
                    <a:pt x="17585" y="1051"/>
                    <a:pt x="17602" y="1032"/>
                    <a:pt x="17621" y="1014"/>
                  </a:cubicBezTo>
                  <a:cubicBezTo>
                    <a:pt x="17704" y="931"/>
                    <a:pt x="17793" y="849"/>
                    <a:pt x="17885" y="769"/>
                  </a:cubicBezTo>
                  <a:cubicBezTo>
                    <a:pt x="17910" y="749"/>
                    <a:pt x="17934" y="729"/>
                    <a:pt x="17957" y="709"/>
                  </a:cubicBezTo>
                  <a:cubicBezTo>
                    <a:pt x="18030" y="649"/>
                    <a:pt x="18104" y="588"/>
                    <a:pt x="18182" y="529"/>
                  </a:cubicBezTo>
                  <a:cubicBezTo>
                    <a:pt x="18216" y="502"/>
                    <a:pt x="18250" y="477"/>
                    <a:pt x="18287" y="451"/>
                  </a:cubicBezTo>
                  <a:cubicBezTo>
                    <a:pt x="18360" y="397"/>
                    <a:pt x="18437" y="342"/>
                    <a:pt x="18517" y="289"/>
                  </a:cubicBezTo>
                  <a:cubicBezTo>
                    <a:pt x="18551" y="266"/>
                    <a:pt x="18585" y="242"/>
                    <a:pt x="18620" y="220"/>
                  </a:cubicBezTo>
                  <a:cubicBezTo>
                    <a:pt x="18731" y="147"/>
                    <a:pt x="18846" y="75"/>
                    <a:pt x="18966" y="6"/>
                  </a:cubicBez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9"/>
            <p:cNvSpPr/>
            <p:nvPr/>
          </p:nvSpPr>
          <p:spPr>
            <a:xfrm>
              <a:off x="3879370" y="991362"/>
              <a:ext cx="65197" cy="75422"/>
            </a:xfrm>
            <a:custGeom>
              <a:rect b="b" l="l" r="r" t="t"/>
              <a:pathLst>
                <a:path extrusionOk="0" h="1726" w="1492">
                  <a:moveTo>
                    <a:pt x="1485" y="1"/>
                  </a:moveTo>
                  <a:lnTo>
                    <a:pt x="1" y="859"/>
                  </a:lnTo>
                  <a:lnTo>
                    <a:pt x="1491" y="1725"/>
                  </a:lnTo>
                  <a:lnTo>
                    <a:pt x="1488" y="696"/>
                  </a:ln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9"/>
            <p:cNvSpPr/>
            <p:nvPr/>
          </p:nvSpPr>
          <p:spPr>
            <a:xfrm>
              <a:off x="3381012" y="1028897"/>
              <a:ext cx="249862" cy="145687"/>
            </a:xfrm>
            <a:custGeom>
              <a:rect b="b" l="l" r="r" t="t"/>
              <a:pathLst>
                <a:path extrusionOk="0" h="3334" w="5718">
                  <a:moveTo>
                    <a:pt x="66" y="0"/>
                  </a:moveTo>
                  <a:lnTo>
                    <a:pt x="0" y="40"/>
                  </a:lnTo>
                  <a:lnTo>
                    <a:pt x="5662" y="3333"/>
                  </a:lnTo>
                  <a:lnTo>
                    <a:pt x="5718" y="3283"/>
                  </a:lnTo>
                  <a:lnTo>
                    <a:pt x="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9"/>
            <p:cNvSpPr/>
            <p:nvPr/>
          </p:nvSpPr>
          <p:spPr>
            <a:xfrm>
              <a:off x="3632442" y="883563"/>
              <a:ext cx="250780" cy="145556"/>
            </a:xfrm>
            <a:custGeom>
              <a:rect b="b" l="l" r="r" t="t"/>
              <a:pathLst>
                <a:path extrusionOk="0" h="3331" w="5739">
                  <a:moveTo>
                    <a:pt x="70" y="1"/>
                  </a:moveTo>
                  <a:lnTo>
                    <a:pt x="1" y="41"/>
                  </a:lnTo>
                  <a:lnTo>
                    <a:pt x="5658" y="3331"/>
                  </a:lnTo>
                  <a:lnTo>
                    <a:pt x="5738" y="3295"/>
                  </a:lnTo>
                  <a:lnTo>
                    <a:pt x="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9"/>
            <p:cNvSpPr/>
            <p:nvPr/>
          </p:nvSpPr>
          <p:spPr>
            <a:xfrm>
              <a:off x="2569788" y="1131977"/>
              <a:ext cx="334723" cy="15600"/>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9"/>
            <p:cNvSpPr/>
            <p:nvPr/>
          </p:nvSpPr>
          <p:spPr>
            <a:xfrm>
              <a:off x="2898254" y="1132370"/>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9"/>
            <p:cNvSpPr/>
            <p:nvPr/>
          </p:nvSpPr>
          <p:spPr>
            <a:xfrm>
              <a:off x="2577391" y="884568"/>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9"/>
            <p:cNvSpPr/>
            <p:nvPr/>
          </p:nvSpPr>
          <p:spPr>
            <a:xfrm>
              <a:off x="2540729" y="884743"/>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9"/>
            <p:cNvSpPr/>
            <p:nvPr/>
          </p:nvSpPr>
          <p:spPr>
            <a:xfrm>
              <a:off x="2925083" y="935605"/>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9"/>
            <p:cNvSpPr/>
            <p:nvPr/>
          </p:nvSpPr>
          <p:spPr>
            <a:xfrm>
              <a:off x="2925083" y="1095622"/>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9"/>
            <p:cNvSpPr/>
            <p:nvPr/>
          </p:nvSpPr>
          <p:spPr>
            <a:xfrm>
              <a:off x="2886412" y="1091907"/>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9"/>
            <p:cNvSpPr/>
            <p:nvPr/>
          </p:nvSpPr>
          <p:spPr>
            <a:xfrm>
              <a:off x="2889383" y="1068617"/>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9"/>
            <p:cNvSpPr/>
            <p:nvPr/>
          </p:nvSpPr>
          <p:spPr>
            <a:xfrm>
              <a:off x="2885844" y="1065165"/>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9"/>
            <p:cNvSpPr/>
            <p:nvPr/>
          </p:nvSpPr>
          <p:spPr>
            <a:xfrm>
              <a:off x="3092834" y="883213"/>
              <a:ext cx="82195" cy="62924"/>
            </a:xfrm>
            <a:custGeom>
              <a:rect b="b" l="l" r="r" t="t"/>
              <a:pathLst>
                <a:path extrusionOk="0" h="1440" w="1881">
                  <a:moveTo>
                    <a:pt x="1880" y="1"/>
                  </a:moveTo>
                  <a:lnTo>
                    <a:pt x="1" y="1313"/>
                  </a:lnTo>
                  <a:lnTo>
                    <a:pt x="1" y="1439"/>
                  </a:lnTo>
                  <a:lnTo>
                    <a:pt x="1880" y="127"/>
                  </a:lnTo>
                  <a:lnTo>
                    <a:pt x="1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9"/>
            <p:cNvSpPr/>
            <p:nvPr/>
          </p:nvSpPr>
          <p:spPr>
            <a:xfrm>
              <a:off x="2951476" y="940499"/>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9"/>
            <p:cNvSpPr/>
            <p:nvPr/>
          </p:nvSpPr>
          <p:spPr>
            <a:xfrm>
              <a:off x="2940465" y="879717"/>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9"/>
            <p:cNvSpPr/>
            <p:nvPr/>
          </p:nvSpPr>
          <p:spPr>
            <a:xfrm>
              <a:off x="2912979" y="1003946"/>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9"/>
            <p:cNvSpPr/>
            <p:nvPr/>
          </p:nvSpPr>
          <p:spPr>
            <a:xfrm>
              <a:off x="2913111" y="991711"/>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9"/>
            <p:cNvSpPr/>
            <p:nvPr/>
          </p:nvSpPr>
          <p:spPr>
            <a:xfrm>
              <a:off x="2915470" y="993721"/>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9"/>
            <p:cNvSpPr/>
            <p:nvPr/>
          </p:nvSpPr>
          <p:spPr>
            <a:xfrm>
              <a:off x="2908391" y="1032043"/>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9"/>
            <p:cNvSpPr/>
            <p:nvPr/>
          </p:nvSpPr>
          <p:spPr>
            <a:xfrm>
              <a:off x="2877629" y="1072725"/>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9"/>
            <p:cNvSpPr/>
            <p:nvPr/>
          </p:nvSpPr>
          <p:spPr>
            <a:xfrm>
              <a:off x="2713898" y="1091514"/>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9"/>
            <p:cNvSpPr/>
            <p:nvPr/>
          </p:nvSpPr>
          <p:spPr>
            <a:xfrm>
              <a:off x="2692181" y="1148975"/>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9"/>
            <p:cNvSpPr/>
            <p:nvPr/>
          </p:nvSpPr>
          <p:spPr>
            <a:xfrm>
              <a:off x="2692269" y="1011856"/>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9"/>
            <p:cNvSpPr/>
            <p:nvPr/>
          </p:nvSpPr>
          <p:spPr>
            <a:xfrm>
              <a:off x="2925083" y="1161647"/>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9"/>
            <p:cNvSpPr/>
            <p:nvPr/>
          </p:nvSpPr>
          <p:spPr>
            <a:xfrm>
              <a:off x="2925083" y="1321663"/>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9"/>
            <p:cNvSpPr/>
            <p:nvPr/>
          </p:nvSpPr>
          <p:spPr>
            <a:xfrm>
              <a:off x="3808058" y="1132807"/>
              <a:ext cx="157093" cy="284558"/>
            </a:xfrm>
            <a:custGeom>
              <a:rect b="b" l="l" r="r" t="t"/>
              <a:pathLst>
                <a:path extrusionOk="0" h="6512" w="3595">
                  <a:moveTo>
                    <a:pt x="1" y="0"/>
                  </a:moveTo>
                  <a:lnTo>
                    <a:pt x="12" y="4138"/>
                  </a:lnTo>
                  <a:cubicBezTo>
                    <a:pt x="13" y="4333"/>
                    <a:pt x="81" y="4469"/>
                    <a:pt x="192" y="4535"/>
                  </a:cubicBezTo>
                  <a:lnTo>
                    <a:pt x="3594" y="6511"/>
                  </a:lnTo>
                  <a:cubicBezTo>
                    <a:pt x="3579" y="6502"/>
                    <a:pt x="3566" y="6490"/>
                    <a:pt x="3554" y="6478"/>
                  </a:cubicBezTo>
                  <a:cubicBezTo>
                    <a:pt x="3542" y="6468"/>
                    <a:pt x="3530" y="6461"/>
                    <a:pt x="3519" y="6451"/>
                  </a:cubicBezTo>
                  <a:cubicBezTo>
                    <a:pt x="3506" y="6435"/>
                    <a:pt x="3497" y="6416"/>
                    <a:pt x="3486" y="6398"/>
                  </a:cubicBezTo>
                  <a:cubicBezTo>
                    <a:pt x="3479" y="6385"/>
                    <a:pt x="3470" y="6375"/>
                    <a:pt x="3462" y="6362"/>
                  </a:cubicBezTo>
                  <a:cubicBezTo>
                    <a:pt x="3453" y="6339"/>
                    <a:pt x="3446" y="6315"/>
                    <a:pt x="3440" y="6290"/>
                  </a:cubicBezTo>
                  <a:cubicBezTo>
                    <a:pt x="3436" y="6276"/>
                    <a:pt x="3430" y="6264"/>
                    <a:pt x="3426" y="6250"/>
                  </a:cubicBezTo>
                  <a:cubicBezTo>
                    <a:pt x="3419" y="6208"/>
                    <a:pt x="3414" y="6164"/>
                    <a:pt x="3414" y="6113"/>
                  </a:cubicBezTo>
                  <a:lnTo>
                    <a:pt x="3402" y="1977"/>
                  </a:lnTo>
                  <a:lnTo>
                    <a:pt x="1"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9"/>
            <p:cNvSpPr/>
            <p:nvPr/>
          </p:nvSpPr>
          <p:spPr>
            <a:xfrm>
              <a:off x="3808014" y="1058480"/>
              <a:ext cx="236447" cy="160719"/>
            </a:xfrm>
            <a:custGeom>
              <a:rect b="b" l="l" r="r" t="t"/>
              <a:pathLst>
                <a:path extrusionOk="0" h="3678" w="5411">
                  <a:moveTo>
                    <a:pt x="1847" y="0"/>
                  </a:moveTo>
                  <a:cubicBezTo>
                    <a:pt x="1763" y="0"/>
                    <a:pt x="1668" y="27"/>
                    <a:pt x="1569" y="85"/>
                  </a:cubicBezTo>
                  <a:lnTo>
                    <a:pt x="617" y="634"/>
                  </a:lnTo>
                  <a:lnTo>
                    <a:pt x="617" y="635"/>
                  </a:lnTo>
                  <a:cubicBezTo>
                    <a:pt x="276" y="832"/>
                    <a:pt x="0" y="1307"/>
                    <a:pt x="2" y="1701"/>
                  </a:cubicBezTo>
                  <a:lnTo>
                    <a:pt x="3403" y="3678"/>
                  </a:lnTo>
                  <a:cubicBezTo>
                    <a:pt x="3401" y="3286"/>
                    <a:pt x="3677" y="2809"/>
                    <a:pt x="4018" y="2612"/>
                  </a:cubicBezTo>
                  <a:lnTo>
                    <a:pt x="4970" y="2061"/>
                  </a:lnTo>
                  <a:cubicBezTo>
                    <a:pt x="5013" y="2037"/>
                    <a:pt x="5055" y="2018"/>
                    <a:pt x="5096" y="2004"/>
                  </a:cubicBezTo>
                  <a:cubicBezTo>
                    <a:pt x="5109" y="2000"/>
                    <a:pt x="5121" y="2000"/>
                    <a:pt x="5133" y="1995"/>
                  </a:cubicBezTo>
                  <a:cubicBezTo>
                    <a:pt x="5159" y="1989"/>
                    <a:pt x="5187" y="1981"/>
                    <a:pt x="5212" y="1978"/>
                  </a:cubicBezTo>
                  <a:cubicBezTo>
                    <a:pt x="5227" y="1978"/>
                    <a:pt x="5241" y="1980"/>
                    <a:pt x="5255" y="1980"/>
                  </a:cubicBezTo>
                  <a:cubicBezTo>
                    <a:pt x="5276" y="1981"/>
                    <a:pt x="5298" y="1980"/>
                    <a:pt x="5316" y="1983"/>
                  </a:cubicBezTo>
                  <a:cubicBezTo>
                    <a:pt x="5332" y="1987"/>
                    <a:pt x="5344" y="1993"/>
                    <a:pt x="5356" y="2000"/>
                  </a:cubicBezTo>
                  <a:cubicBezTo>
                    <a:pt x="5375" y="2004"/>
                    <a:pt x="5393" y="2009"/>
                    <a:pt x="5410" y="2018"/>
                  </a:cubicBezTo>
                  <a:lnTo>
                    <a:pt x="2009" y="41"/>
                  </a:lnTo>
                  <a:cubicBezTo>
                    <a:pt x="1962" y="14"/>
                    <a:pt x="1907" y="0"/>
                    <a:pt x="184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9"/>
            <p:cNvSpPr/>
            <p:nvPr/>
          </p:nvSpPr>
          <p:spPr>
            <a:xfrm>
              <a:off x="3956626" y="1144868"/>
              <a:ext cx="96309" cy="274202"/>
            </a:xfrm>
            <a:custGeom>
              <a:rect b="b" l="l" r="r" t="t"/>
              <a:pathLst>
                <a:path extrusionOk="0" h="6275" w="2204">
                  <a:moveTo>
                    <a:pt x="1820" y="1"/>
                  </a:moveTo>
                  <a:cubicBezTo>
                    <a:pt x="1817" y="1"/>
                    <a:pt x="1814" y="1"/>
                    <a:pt x="1811" y="1"/>
                  </a:cubicBezTo>
                  <a:cubicBezTo>
                    <a:pt x="1786" y="4"/>
                    <a:pt x="1758" y="10"/>
                    <a:pt x="1732" y="18"/>
                  </a:cubicBezTo>
                  <a:cubicBezTo>
                    <a:pt x="1720" y="21"/>
                    <a:pt x="1708" y="23"/>
                    <a:pt x="1695" y="26"/>
                  </a:cubicBezTo>
                  <a:cubicBezTo>
                    <a:pt x="1654" y="40"/>
                    <a:pt x="1614" y="60"/>
                    <a:pt x="1571" y="84"/>
                  </a:cubicBezTo>
                  <a:lnTo>
                    <a:pt x="617" y="633"/>
                  </a:lnTo>
                  <a:cubicBezTo>
                    <a:pt x="276" y="830"/>
                    <a:pt x="0" y="1307"/>
                    <a:pt x="2" y="1701"/>
                  </a:cubicBezTo>
                  <a:lnTo>
                    <a:pt x="14" y="5837"/>
                  </a:lnTo>
                  <a:cubicBezTo>
                    <a:pt x="14" y="5888"/>
                    <a:pt x="19" y="5932"/>
                    <a:pt x="26" y="5972"/>
                  </a:cubicBezTo>
                  <a:cubicBezTo>
                    <a:pt x="30" y="5988"/>
                    <a:pt x="36" y="5999"/>
                    <a:pt x="40" y="6014"/>
                  </a:cubicBezTo>
                  <a:cubicBezTo>
                    <a:pt x="46" y="6039"/>
                    <a:pt x="53" y="6063"/>
                    <a:pt x="62" y="6086"/>
                  </a:cubicBezTo>
                  <a:cubicBezTo>
                    <a:pt x="70" y="6099"/>
                    <a:pt x="79" y="6109"/>
                    <a:pt x="86" y="6122"/>
                  </a:cubicBezTo>
                  <a:cubicBezTo>
                    <a:pt x="97" y="6139"/>
                    <a:pt x="106" y="6159"/>
                    <a:pt x="119" y="6174"/>
                  </a:cubicBezTo>
                  <a:cubicBezTo>
                    <a:pt x="130" y="6185"/>
                    <a:pt x="142" y="6192"/>
                    <a:pt x="154" y="6200"/>
                  </a:cubicBezTo>
                  <a:cubicBezTo>
                    <a:pt x="211" y="6248"/>
                    <a:pt x="282" y="6275"/>
                    <a:pt x="364" y="6275"/>
                  </a:cubicBezTo>
                  <a:cubicBezTo>
                    <a:pt x="445" y="6275"/>
                    <a:pt x="536" y="6248"/>
                    <a:pt x="634" y="6192"/>
                  </a:cubicBezTo>
                  <a:lnTo>
                    <a:pt x="1586" y="5642"/>
                  </a:lnTo>
                  <a:cubicBezTo>
                    <a:pt x="1926" y="5443"/>
                    <a:pt x="2203" y="4966"/>
                    <a:pt x="2201" y="4574"/>
                  </a:cubicBezTo>
                  <a:lnTo>
                    <a:pt x="2189" y="438"/>
                  </a:lnTo>
                  <a:cubicBezTo>
                    <a:pt x="2189" y="241"/>
                    <a:pt x="2120" y="104"/>
                    <a:pt x="2009" y="40"/>
                  </a:cubicBezTo>
                  <a:cubicBezTo>
                    <a:pt x="1992" y="30"/>
                    <a:pt x="1974" y="27"/>
                    <a:pt x="1957" y="21"/>
                  </a:cubicBezTo>
                  <a:cubicBezTo>
                    <a:pt x="1943" y="16"/>
                    <a:pt x="1931" y="10"/>
                    <a:pt x="1915" y="6"/>
                  </a:cubicBezTo>
                  <a:cubicBezTo>
                    <a:pt x="1897" y="3"/>
                    <a:pt x="1875" y="4"/>
                    <a:pt x="1854" y="3"/>
                  </a:cubicBezTo>
                  <a:cubicBezTo>
                    <a:pt x="1843" y="3"/>
                    <a:pt x="1832" y="1"/>
                    <a:pt x="1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9"/>
            <p:cNvSpPr/>
            <p:nvPr/>
          </p:nvSpPr>
          <p:spPr>
            <a:xfrm>
              <a:off x="4005959" y="1174537"/>
              <a:ext cx="30282" cy="8390"/>
            </a:xfrm>
            <a:custGeom>
              <a:rect b="b" l="l" r="r" t="t"/>
              <a:pathLst>
                <a:path extrusionOk="0" h="192" w="693">
                  <a:moveTo>
                    <a:pt x="682" y="133"/>
                  </a:moveTo>
                  <a:lnTo>
                    <a:pt x="693" y="139"/>
                  </a:lnTo>
                  <a:cubicBezTo>
                    <a:pt x="693" y="137"/>
                    <a:pt x="691" y="137"/>
                    <a:pt x="691" y="137"/>
                  </a:cubicBezTo>
                  <a:cubicBezTo>
                    <a:pt x="688" y="136"/>
                    <a:pt x="685" y="134"/>
                    <a:pt x="682" y="133"/>
                  </a:cubicBezTo>
                  <a:close/>
                  <a:moveTo>
                    <a:pt x="343" y="0"/>
                  </a:moveTo>
                  <a:cubicBezTo>
                    <a:pt x="240" y="0"/>
                    <a:pt x="124" y="34"/>
                    <a:pt x="0" y="105"/>
                  </a:cubicBezTo>
                  <a:lnTo>
                    <a:pt x="151" y="191"/>
                  </a:lnTo>
                  <a:cubicBezTo>
                    <a:pt x="203" y="162"/>
                    <a:pt x="256" y="137"/>
                    <a:pt x="305" y="122"/>
                  </a:cubicBezTo>
                  <a:cubicBezTo>
                    <a:pt x="322" y="116"/>
                    <a:pt x="336" y="114"/>
                    <a:pt x="353" y="111"/>
                  </a:cubicBezTo>
                  <a:cubicBezTo>
                    <a:pt x="385" y="102"/>
                    <a:pt x="419" y="93"/>
                    <a:pt x="448" y="90"/>
                  </a:cubicBezTo>
                  <a:cubicBezTo>
                    <a:pt x="452" y="89"/>
                    <a:pt x="456" y="89"/>
                    <a:pt x="459" y="89"/>
                  </a:cubicBezTo>
                  <a:cubicBezTo>
                    <a:pt x="474" y="89"/>
                    <a:pt x="487" y="91"/>
                    <a:pt x="500" y="91"/>
                  </a:cubicBezTo>
                  <a:cubicBezTo>
                    <a:pt x="526" y="93"/>
                    <a:pt x="554" y="91"/>
                    <a:pt x="579" y="96"/>
                  </a:cubicBezTo>
                  <a:cubicBezTo>
                    <a:pt x="596" y="100"/>
                    <a:pt x="609" y="108"/>
                    <a:pt x="626" y="114"/>
                  </a:cubicBezTo>
                  <a:cubicBezTo>
                    <a:pt x="646" y="121"/>
                    <a:pt x="665" y="125"/>
                    <a:pt x="682" y="133"/>
                  </a:cubicBezTo>
                  <a:lnTo>
                    <a:pt x="682" y="133"/>
                  </a:lnTo>
                  <a:lnTo>
                    <a:pt x="543" y="51"/>
                  </a:lnTo>
                  <a:cubicBezTo>
                    <a:pt x="485" y="18"/>
                    <a:pt x="418" y="0"/>
                    <a:pt x="34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9"/>
            <p:cNvSpPr/>
            <p:nvPr/>
          </p:nvSpPr>
          <p:spPr>
            <a:xfrm>
              <a:off x="3972837" y="1179126"/>
              <a:ext cx="39765" cy="82632"/>
            </a:xfrm>
            <a:custGeom>
              <a:rect b="b" l="l" r="r" t="t"/>
              <a:pathLst>
                <a:path extrusionOk="0" h="1891" w="910">
                  <a:moveTo>
                    <a:pt x="758" y="0"/>
                  </a:moveTo>
                  <a:cubicBezTo>
                    <a:pt x="338" y="242"/>
                    <a:pt x="0" y="832"/>
                    <a:pt x="2" y="1314"/>
                  </a:cubicBezTo>
                  <a:cubicBezTo>
                    <a:pt x="2" y="1555"/>
                    <a:pt x="86" y="1723"/>
                    <a:pt x="223" y="1803"/>
                  </a:cubicBezTo>
                  <a:lnTo>
                    <a:pt x="372" y="1890"/>
                  </a:lnTo>
                  <a:cubicBezTo>
                    <a:pt x="354" y="1878"/>
                    <a:pt x="338" y="1863"/>
                    <a:pt x="321" y="1847"/>
                  </a:cubicBezTo>
                  <a:cubicBezTo>
                    <a:pt x="308" y="1837"/>
                    <a:pt x="294" y="1827"/>
                    <a:pt x="282" y="1815"/>
                  </a:cubicBezTo>
                  <a:cubicBezTo>
                    <a:pt x="265" y="1797"/>
                    <a:pt x="254" y="1774"/>
                    <a:pt x="240" y="1752"/>
                  </a:cubicBezTo>
                  <a:cubicBezTo>
                    <a:pt x="231" y="1737"/>
                    <a:pt x="218" y="1723"/>
                    <a:pt x="211" y="1706"/>
                  </a:cubicBezTo>
                  <a:cubicBezTo>
                    <a:pt x="198" y="1680"/>
                    <a:pt x="191" y="1646"/>
                    <a:pt x="182" y="1614"/>
                  </a:cubicBezTo>
                  <a:cubicBezTo>
                    <a:pt x="177" y="1598"/>
                    <a:pt x="171" y="1586"/>
                    <a:pt x="166" y="1569"/>
                  </a:cubicBezTo>
                  <a:cubicBezTo>
                    <a:pt x="155" y="1518"/>
                    <a:pt x="151" y="1461"/>
                    <a:pt x="151" y="1401"/>
                  </a:cubicBezTo>
                  <a:cubicBezTo>
                    <a:pt x="149" y="918"/>
                    <a:pt x="489" y="331"/>
                    <a:pt x="909" y="86"/>
                  </a:cubicBezTo>
                  <a:lnTo>
                    <a:pt x="7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9"/>
            <p:cNvSpPr/>
            <p:nvPr/>
          </p:nvSpPr>
          <p:spPr>
            <a:xfrm>
              <a:off x="3990490" y="1189525"/>
              <a:ext cx="44484" cy="63230"/>
            </a:xfrm>
            <a:custGeom>
              <a:rect b="b" l="l" r="r" t="t"/>
              <a:pathLst>
                <a:path extrusionOk="0" h="1447" w="1018">
                  <a:moveTo>
                    <a:pt x="817" y="0"/>
                  </a:moveTo>
                  <a:cubicBezTo>
                    <a:pt x="807" y="2"/>
                    <a:pt x="797" y="7"/>
                    <a:pt x="787" y="8"/>
                  </a:cubicBezTo>
                  <a:lnTo>
                    <a:pt x="771" y="13"/>
                  </a:lnTo>
                  <a:cubicBezTo>
                    <a:pt x="759" y="16"/>
                    <a:pt x="748" y="17"/>
                    <a:pt x="733" y="22"/>
                  </a:cubicBezTo>
                  <a:cubicBezTo>
                    <a:pt x="700" y="33"/>
                    <a:pt x="667" y="50"/>
                    <a:pt x="633" y="68"/>
                  </a:cubicBezTo>
                  <a:cubicBezTo>
                    <a:pt x="290" y="267"/>
                    <a:pt x="1" y="768"/>
                    <a:pt x="1" y="1162"/>
                  </a:cubicBezTo>
                  <a:cubicBezTo>
                    <a:pt x="1" y="1202"/>
                    <a:pt x="4" y="1237"/>
                    <a:pt x="10" y="1271"/>
                  </a:cubicBezTo>
                  <a:cubicBezTo>
                    <a:pt x="14" y="1283"/>
                    <a:pt x="17" y="1294"/>
                    <a:pt x="22" y="1308"/>
                  </a:cubicBezTo>
                  <a:lnTo>
                    <a:pt x="27" y="1323"/>
                  </a:lnTo>
                  <a:cubicBezTo>
                    <a:pt x="28" y="1334"/>
                    <a:pt x="31" y="1343"/>
                    <a:pt x="34" y="1353"/>
                  </a:cubicBezTo>
                  <a:cubicBezTo>
                    <a:pt x="41" y="1362"/>
                    <a:pt x="47" y="1371"/>
                    <a:pt x="53" y="1380"/>
                  </a:cubicBezTo>
                  <a:lnTo>
                    <a:pt x="65" y="1402"/>
                  </a:lnTo>
                  <a:lnTo>
                    <a:pt x="65" y="1403"/>
                  </a:lnTo>
                  <a:cubicBezTo>
                    <a:pt x="71" y="1408"/>
                    <a:pt x="77" y="1413"/>
                    <a:pt x="82" y="1416"/>
                  </a:cubicBezTo>
                  <a:cubicBezTo>
                    <a:pt x="97" y="1429"/>
                    <a:pt x="124" y="1446"/>
                    <a:pt x="174" y="1446"/>
                  </a:cubicBezTo>
                  <a:cubicBezTo>
                    <a:pt x="216" y="1446"/>
                    <a:pt x="285" y="1434"/>
                    <a:pt x="384" y="1379"/>
                  </a:cubicBezTo>
                  <a:cubicBezTo>
                    <a:pt x="728" y="1180"/>
                    <a:pt x="1017" y="679"/>
                    <a:pt x="1016" y="283"/>
                  </a:cubicBezTo>
                  <a:cubicBezTo>
                    <a:pt x="1016" y="154"/>
                    <a:pt x="982" y="56"/>
                    <a:pt x="925" y="17"/>
                  </a:cubicBezTo>
                  <a:lnTo>
                    <a:pt x="925" y="19"/>
                  </a:lnTo>
                  <a:cubicBezTo>
                    <a:pt x="923" y="19"/>
                    <a:pt x="923" y="19"/>
                    <a:pt x="922" y="17"/>
                  </a:cubicBezTo>
                  <a:lnTo>
                    <a:pt x="897" y="11"/>
                  </a:lnTo>
                  <a:cubicBezTo>
                    <a:pt x="891" y="8"/>
                    <a:pt x="885" y="7"/>
                    <a:pt x="877" y="2"/>
                  </a:cubicBezTo>
                  <a:lnTo>
                    <a:pt x="850" y="2"/>
                  </a:lnTo>
                  <a:cubicBezTo>
                    <a:pt x="839" y="2"/>
                    <a:pt x="830" y="2"/>
                    <a:pt x="8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9"/>
            <p:cNvSpPr/>
            <p:nvPr/>
          </p:nvSpPr>
          <p:spPr>
            <a:xfrm>
              <a:off x="3979348" y="1178426"/>
              <a:ext cx="66726" cy="85472"/>
            </a:xfrm>
            <a:custGeom>
              <a:rect b="b" l="l" r="r" t="t"/>
              <a:pathLst>
                <a:path extrusionOk="0" h="1956" w="1527">
                  <a:moveTo>
                    <a:pt x="1072" y="254"/>
                  </a:moveTo>
                  <a:cubicBezTo>
                    <a:pt x="1085" y="256"/>
                    <a:pt x="1094" y="256"/>
                    <a:pt x="1105" y="256"/>
                  </a:cubicBezTo>
                  <a:lnTo>
                    <a:pt x="1132" y="256"/>
                  </a:lnTo>
                  <a:cubicBezTo>
                    <a:pt x="1140" y="261"/>
                    <a:pt x="1146" y="262"/>
                    <a:pt x="1152" y="265"/>
                  </a:cubicBezTo>
                  <a:lnTo>
                    <a:pt x="1177" y="271"/>
                  </a:lnTo>
                  <a:cubicBezTo>
                    <a:pt x="1178" y="273"/>
                    <a:pt x="1180" y="273"/>
                    <a:pt x="1180" y="273"/>
                  </a:cubicBezTo>
                  <a:lnTo>
                    <a:pt x="1180" y="271"/>
                  </a:lnTo>
                  <a:cubicBezTo>
                    <a:pt x="1237" y="310"/>
                    <a:pt x="1271" y="408"/>
                    <a:pt x="1271" y="537"/>
                  </a:cubicBezTo>
                  <a:cubicBezTo>
                    <a:pt x="1272" y="933"/>
                    <a:pt x="983" y="1434"/>
                    <a:pt x="639" y="1633"/>
                  </a:cubicBezTo>
                  <a:cubicBezTo>
                    <a:pt x="542" y="1690"/>
                    <a:pt x="471" y="1700"/>
                    <a:pt x="431" y="1700"/>
                  </a:cubicBezTo>
                  <a:cubicBezTo>
                    <a:pt x="379" y="1700"/>
                    <a:pt x="352" y="1683"/>
                    <a:pt x="337" y="1670"/>
                  </a:cubicBezTo>
                  <a:cubicBezTo>
                    <a:pt x="332" y="1667"/>
                    <a:pt x="326" y="1662"/>
                    <a:pt x="320" y="1657"/>
                  </a:cubicBezTo>
                  <a:lnTo>
                    <a:pt x="320" y="1656"/>
                  </a:lnTo>
                  <a:lnTo>
                    <a:pt x="308" y="1634"/>
                  </a:lnTo>
                  <a:cubicBezTo>
                    <a:pt x="302" y="1625"/>
                    <a:pt x="296" y="1617"/>
                    <a:pt x="291" y="1607"/>
                  </a:cubicBezTo>
                  <a:cubicBezTo>
                    <a:pt x="286" y="1597"/>
                    <a:pt x="285" y="1588"/>
                    <a:pt x="282" y="1577"/>
                  </a:cubicBezTo>
                  <a:lnTo>
                    <a:pt x="277" y="1562"/>
                  </a:lnTo>
                  <a:cubicBezTo>
                    <a:pt x="274" y="1548"/>
                    <a:pt x="269" y="1537"/>
                    <a:pt x="265" y="1525"/>
                  </a:cubicBezTo>
                  <a:cubicBezTo>
                    <a:pt x="259" y="1491"/>
                    <a:pt x="256" y="1456"/>
                    <a:pt x="256" y="1417"/>
                  </a:cubicBezTo>
                  <a:lnTo>
                    <a:pt x="256" y="1417"/>
                  </a:lnTo>
                  <a:cubicBezTo>
                    <a:pt x="256" y="1021"/>
                    <a:pt x="545" y="520"/>
                    <a:pt x="888" y="322"/>
                  </a:cubicBezTo>
                  <a:cubicBezTo>
                    <a:pt x="922" y="304"/>
                    <a:pt x="955" y="287"/>
                    <a:pt x="988" y="276"/>
                  </a:cubicBezTo>
                  <a:cubicBezTo>
                    <a:pt x="1003" y="271"/>
                    <a:pt x="1014" y="270"/>
                    <a:pt x="1026" y="267"/>
                  </a:cubicBezTo>
                  <a:lnTo>
                    <a:pt x="1043" y="262"/>
                  </a:lnTo>
                  <a:cubicBezTo>
                    <a:pt x="1052" y="261"/>
                    <a:pt x="1062" y="256"/>
                    <a:pt x="1072" y="254"/>
                  </a:cubicBezTo>
                  <a:close/>
                  <a:moveTo>
                    <a:pt x="1057" y="1"/>
                  </a:moveTo>
                  <a:cubicBezTo>
                    <a:pt x="1026" y="4"/>
                    <a:pt x="994" y="13"/>
                    <a:pt x="962" y="22"/>
                  </a:cubicBezTo>
                  <a:cubicBezTo>
                    <a:pt x="945" y="25"/>
                    <a:pt x="931" y="27"/>
                    <a:pt x="914" y="33"/>
                  </a:cubicBezTo>
                  <a:cubicBezTo>
                    <a:pt x="865" y="48"/>
                    <a:pt x="812" y="73"/>
                    <a:pt x="760" y="102"/>
                  </a:cubicBezTo>
                  <a:cubicBezTo>
                    <a:pt x="339" y="347"/>
                    <a:pt x="0" y="934"/>
                    <a:pt x="2" y="1417"/>
                  </a:cubicBezTo>
                  <a:cubicBezTo>
                    <a:pt x="2" y="1477"/>
                    <a:pt x="6" y="1533"/>
                    <a:pt x="17" y="1585"/>
                  </a:cubicBezTo>
                  <a:cubicBezTo>
                    <a:pt x="22" y="1602"/>
                    <a:pt x="28" y="1614"/>
                    <a:pt x="33" y="1630"/>
                  </a:cubicBezTo>
                  <a:cubicBezTo>
                    <a:pt x="42" y="1662"/>
                    <a:pt x="49" y="1694"/>
                    <a:pt x="62" y="1722"/>
                  </a:cubicBezTo>
                  <a:cubicBezTo>
                    <a:pt x="69" y="1739"/>
                    <a:pt x="82" y="1753"/>
                    <a:pt x="91" y="1768"/>
                  </a:cubicBezTo>
                  <a:cubicBezTo>
                    <a:pt x="105" y="1790"/>
                    <a:pt x="116" y="1813"/>
                    <a:pt x="133" y="1830"/>
                  </a:cubicBezTo>
                  <a:cubicBezTo>
                    <a:pt x="145" y="1843"/>
                    <a:pt x="159" y="1853"/>
                    <a:pt x="172" y="1863"/>
                  </a:cubicBezTo>
                  <a:cubicBezTo>
                    <a:pt x="242" y="1923"/>
                    <a:pt x="329" y="1956"/>
                    <a:pt x="429" y="1956"/>
                  </a:cubicBezTo>
                  <a:cubicBezTo>
                    <a:pt x="529" y="1956"/>
                    <a:pt x="643" y="1922"/>
                    <a:pt x="765" y="1853"/>
                  </a:cubicBezTo>
                  <a:cubicBezTo>
                    <a:pt x="1185" y="1610"/>
                    <a:pt x="1526" y="1022"/>
                    <a:pt x="1525" y="537"/>
                  </a:cubicBezTo>
                  <a:cubicBezTo>
                    <a:pt x="1525" y="298"/>
                    <a:pt x="1438" y="128"/>
                    <a:pt x="1300" y="48"/>
                  </a:cubicBezTo>
                  <a:cubicBezTo>
                    <a:pt x="1282" y="39"/>
                    <a:pt x="1258" y="33"/>
                    <a:pt x="1235" y="25"/>
                  </a:cubicBezTo>
                  <a:cubicBezTo>
                    <a:pt x="1218" y="19"/>
                    <a:pt x="1205" y="11"/>
                    <a:pt x="1188" y="7"/>
                  </a:cubicBezTo>
                  <a:cubicBezTo>
                    <a:pt x="1163" y="2"/>
                    <a:pt x="1135" y="4"/>
                    <a:pt x="1109" y="2"/>
                  </a:cubicBezTo>
                  <a:cubicBezTo>
                    <a:pt x="1095" y="2"/>
                    <a:pt x="1082" y="1"/>
                    <a:pt x="10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9"/>
            <p:cNvSpPr/>
            <p:nvPr/>
          </p:nvSpPr>
          <p:spPr>
            <a:xfrm>
              <a:off x="4005959" y="1287930"/>
              <a:ext cx="30282" cy="8434"/>
            </a:xfrm>
            <a:custGeom>
              <a:rect b="b" l="l" r="r" t="t"/>
              <a:pathLst>
                <a:path extrusionOk="0" h="193" w="693">
                  <a:moveTo>
                    <a:pt x="342" y="0"/>
                  </a:moveTo>
                  <a:cubicBezTo>
                    <a:pt x="239" y="0"/>
                    <a:pt x="123" y="34"/>
                    <a:pt x="0" y="105"/>
                  </a:cubicBezTo>
                  <a:lnTo>
                    <a:pt x="151" y="193"/>
                  </a:lnTo>
                  <a:cubicBezTo>
                    <a:pt x="203" y="162"/>
                    <a:pt x="256" y="139"/>
                    <a:pt x="305" y="122"/>
                  </a:cubicBezTo>
                  <a:cubicBezTo>
                    <a:pt x="322" y="116"/>
                    <a:pt x="336" y="114"/>
                    <a:pt x="353" y="111"/>
                  </a:cubicBezTo>
                  <a:cubicBezTo>
                    <a:pt x="385" y="103"/>
                    <a:pt x="419" y="93"/>
                    <a:pt x="448" y="90"/>
                  </a:cubicBezTo>
                  <a:cubicBezTo>
                    <a:pt x="451" y="89"/>
                    <a:pt x="454" y="89"/>
                    <a:pt x="456" y="89"/>
                  </a:cubicBezTo>
                  <a:cubicBezTo>
                    <a:pt x="472" y="89"/>
                    <a:pt x="486" y="93"/>
                    <a:pt x="500" y="93"/>
                  </a:cubicBezTo>
                  <a:cubicBezTo>
                    <a:pt x="526" y="93"/>
                    <a:pt x="554" y="93"/>
                    <a:pt x="579" y="97"/>
                  </a:cubicBezTo>
                  <a:cubicBezTo>
                    <a:pt x="596" y="100"/>
                    <a:pt x="609" y="108"/>
                    <a:pt x="626" y="114"/>
                  </a:cubicBezTo>
                  <a:cubicBezTo>
                    <a:pt x="649" y="122"/>
                    <a:pt x="673" y="128"/>
                    <a:pt x="691" y="139"/>
                  </a:cubicBezTo>
                  <a:lnTo>
                    <a:pt x="693" y="139"/>
                  </a:lnTo>
                  <a:lnTo>
                    <a:pt x="543" y="53"/>
                  </a:lnTo>
                  <a:cubicBezTo>
                    <a:pt x="485" y="18"/>
                    <a:pt x="417" y="0"/>
                    <a:pt x="3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9"/>
            <p:cNvSpPr/>
            <p:nvPr/>
          </p:nvSpPr>
          <p:spPr>
            <a:xfrm>
              <a:off x="3972837" y="1292474"/>
              <a:ext cx="39765" cy="82676"/>
            </a:xfrm>
            <a:custGeom>
              <a:rect b="b" l="l" r="r" t="t"/>
              <a:pathLst>
                <a:path extrusionOk="0" h="1892" w="910">
                  <a:moveTo>
                    <a:pt x="758" y="1"/>
                  </a:moveTo>
                  <a:cubicBezTo>
                    <a:pt x="338" y="244"/>
                    <a:pt x="0" y="833"/>
                    <a:pt x="2" y="1316"/>
                  </a:cubicBezTo>
                  <a:cubicBezTo>
                    <a:pt x="2" y="1556"/>
                    <a:pt x="86" y="1725"/>
                    <a:pt x="223" y="1805"/>
                  </a:cubicBezTo>
                  <a:lnTo>
                    <a:pt x="372" y="1891"/>
                  </a:lnTo>
                  <a:cubicBezTo>
                    <a:pt x="354" y="1881"/>
                    <a:pt x="338" y="1864"/>
                    <a:pt x="321" y="1850"/>
                  </a:cubicBezTo>
                  <a:cubicBezTo>
                    <a:pt x="308" y="1839"/>
                    <a:pt x="294" y="1830"/>
                    <a:pt x="282" y="1816"/>
                  </a:cubicBezTo>
                  <a:cubicBezTo>
                    <a:pt x="265" y="1799"/>
                    <a:pt x="254" y="1775"/>
                    <a:pt x="240" y="1755"/>
                  </a:cubicBezTo>
                  <a:cubicBezTo>
                    <a:pt x="231" y="1739"/>
                    <a:pt x="218" y="1725"/>
                    <a:pt x="211" y="1708"/>
                  </a:cubicBezTo>
                  <a:cubicBezTo>
                    <a:pt x="198" y="1681"/>
                    <a:pt x="191" y="1648"/>
                    <a:pt x="182" y="1616"/>
                  </a:cubicBezTo>
                  <a:cubicBezTo>
                    <a:pt x="177" y="1601"/>
                    <a:pt x="171" y="1588"/>
                    <a:pt x="166" y="1571"/>
                  </a:cubicBezTo>
                  <a:cubicBezTo>
                    <a:pt x="155" y="1519"/>
                    <a:pt x="151" y="1464"/>
                    <a:pt x="151" y="1404"/>
                  </a:cubicBezTo>
                  <a:cubicBezTo>
                    <a:pt x="149" y="921"/>
                    <a:pt x="489" y="332"/>
                    <a:pt x="909" y="89"/>
                  </a:cubicBezTo>
                  <a:lnTo>
                    <a:pt x="7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9"/>
            <p:cNvSpPr/>
            <p:nvPr/>
          </p:nvSpPr>
          <p:spPr>
            <a:xfrm>
              <a:off x="3990490" y="1302918"/>
              <a:ext cx="44484" cy="63361"/>
            </a:xfrm>
            <a:custGeom>
              <a:rect b="b" l="l" r="r" t="t"/>
              <a:pathLst>
                <a:path extrusionOk="0" h="1450" w="1018">
                  <a:moveTo>
                    <a:pt x="817" y="0"/>
                  </a:moveTo>
                  <a:cubicBezTo>
                    <a:pt x="807" y="3"/>
                    <a:pt x="797" y="7"/>
                    <a:pt x="787" y="10"/>
                  </a:cubicBezTo>
                  <a:lnTo>
                    <a:pt x="771" y="13"/>
                  </a:lnTo>
                  <a:cubicBezTo>
                    <a:pt x="759" y="17"/>
                    <a:pt x="748" y="19"/>
                    <a:pt x="733" y="22"/>
                  </a:cubicBezTo>
                  <a:cubicBezTo>
                    <a:pt x="700" y="33"/>
                    <a:pt x="667" y="50"/>
                    <a:pt x="633" y="70"/>
                  </a:cubicBezTo>
                  <a:cubicBezTo>
                    <a:pt x="290" y="268"/>
                    <a:pt x="1" y="768"/>
                    <a:pt x="1" y="1165"/>
                  </a:cubicBezTo>
                  <a:cubicBezTo>
                    <a:pt x="1" y="1203"/>
                    <a:pt x="4" y="1239"/>
                    <a:pt x="10" y="1272"/>
                  </a:cubicBezTo>
                  <a:cubicBezTo>
                    <a:pt x="14" y="1285"/>
                    <a:pt x="17" y="1296"/>
                    <a:pt x="22" y="1308"/>
                  </a:cubicBezTo>
                  <a:lnTo>
                    <a:pt x="27" y="1323"/>
                  </a:lnTo>
                  <a:cubicBezTo>
                    <a:pt x="28" y="1336"/>
                    <a:pt x="31" y="1345"/>
                    <a:pt x="34" y="1354"/>
                  </a:cubicBezTo>
                  <a:cubicBezTo>
                    <a:pt x="41" y="1362"/>
                    <a:pt x="47" y="1372"/>
                    <a:pt x="53" y="1380"/>
                  </a:cubicBezTo>
                  <a:lnTo>
                    <a:pt x="65" y="1403"/>
                  </a:lnTo>
                  <a:lnTo>
                    <a:pt x="65" y="1405"/>
                  </a:lnTo>
                  <a:cubicBezTo>
                    <a:pt x="71" y="1408"/>
                    <a:pt x="77" y="1412"/>
                    <a:pt x="82" y="1417"/>
                  </a:cubicBezTo>
                  <a:cubicBezTo>
                    <a:pt x="97" y="1429"/>
                    <a:pt x="124" y="1449"/>
                    <a:pt x="174" y="1449"/>
                  </a:cubicBezTo>
                  <a:cubicBezTo>
                    <a:pt x="216" y="1449"/>
                    <a:pt x="285" y="1437"/>
                    <a:pt x="384" y="1379"/>
                  </a:cubicBezTo>
                  <a:cubicBezTo>
                    <a:pt x="728" y="1182"/>
                    <a:pt x="1017" y="680"/>
                    <a:pt x="1016" y="287"/>
                  </a:cubicBezTo>
                  <a:cubicBezTo>
                    <a:pt x="1016" y="156"/>
                    <a:pt x="982" y="57"/>
                    <a:pt x="925" y="20"/>
                  </a:cubicBezTo>
                  <a:cubicBezTo>
                    <a:pt x="923" y="20"/>
                    <a:pt x="923" y="20"/>
                    <a:pt x="922" y="19"/>
                  </a:cubicBezTo>
                  <a:lnTo>
                    <a:pt x="897" y="13"/>
                  </a:lnTo>
                  <a:cubicBezTo>
                    <a:pt x="891" y="10"/>
                    <a:pt x="885" y="7"/>
                    <a:pt x="877" y="3"/>
                  </a:cubicBezTo>
                  <a:lnTo>
                    <a:pt x="850" y="3"/>
                  </a:lnTo>
                  <a:cubicBezTo>
                    <a:pt x="839" y="3"/>
                    <a:pt x="830" y="2"/>
                    <a:pt x="8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9"/>
            <p:cNvSpPr/>
            <p:nvPr/>
          </p:nvSpPr>
          <p:spPr>
            <a:xfrm>
              <a:off x="3979348" y="1291819"/>
              <a:ext cx="66726" cy="85472"/>
            </a:xfrm>
            <a:custGeom>
              <a:rect b="b" l="l" r="r" t="t"/>
              <a:pathLst>
                <a:path extrusionOk="0" h="1956" w="1527">
                  <a:moveTo>
                    <a:pt x="1072" y="254"/>
                  </a:moveTo>
                  <a:cubicBezTo>
                    <a:pt x="1085" y="256"/>
                    <a:pt x="1094" y="257"/>
                    <a:pt x="1105" y="257"/>
                  </a:cubicBezTo>
                  <a:lnTo>
                    <a:pt x="1132" y="257"/>
                  </a:lnTo>
                  <a:cubicBezTo>
                    <a:pt x="1140" y="261"/>
                    <a:pt x="1146" y="264"/>
                    <a:pt x="1152" y="267"/>
                  </a:cubicBezTo>
                  <a:lnTo>
                    <a:pt x="1177" y="273"/>
                  </a:lnTo>
                  <a:cubicBezTo>
                    <a:pt x="1178" y="274"/>
                    <a:pt x="1180" y="274"/>
                    <a:pt x="1180" y="274"/>
                  </a:cubicBezTo>
                  <a:cubicBezTo>
                    <a:pt x="1237" y="311"/>
                    <a:pt x="1271" y="410"/>
                    <a:pt x="1271" y="541"/>
                  </a:cubicBezTo>
                  <a:cubicBezTo>
                    <a:pt x="1272" y="934"/>
                    <a:pt x="983" y="1436"/>
                    <a:pt x="639" y="1633"/>
                  </a:cubicBezTo>
                  <a:cubicBezTo>
                    <a:pt x="542" y="1691"/>
                    <a:pt x="471" y="1703"/>
                    <a:pt x="431" y="1703"/>
                  </a:cubicBezTo>
                  <a:cubicBezTo>
                    <a:pt x="379" y="1703"/>
                    <a:pt x="352" y="1683"/>
                    <a:pt x="337" y="1671"/>
                  </a:cubicBezTo>
                  <a:cubicBezTo>
                    <a:pt x="332" y="1666"/>
                    <a:pt x="326" y="1662"/>
                    <a:pt x="320" y="1659"/>
                  </a:cubicBezTo>
                  <a:lnTo>
                    <a:pt x="320" y="1657"/>
                  </a:lnTo>
                  <a:lnTo>
                    <a:pt x="308" y="1634"/>
                  </a:lnTo>
                  <a:cubicBezTo>
                    <a:pt x="302" y="1626"/>
                    <a:pt x="296" y="1616"/>
                    <a:pt x="291" y="1608"/>
                  </a:cubicBezTo>
                  <a:cubicBezTo>
                    <a:pt x="286" y="1599"/>
                    <a:pt x="285" y="1590"/>
                    <a:pt x="282" y="1577"/>
                  </a:cubicBezTo>
                  <a:lnTo>
                    <a:pt x="277" y="1562"/>
                  </a:lnTo>
                  <a:cubicBezTo>
                    <a:pt x="274" y="1550"/>
                    <a:pt x="269" y="1539"/>
                    <a:pt x="265" y="1526"/>
                  </a:cubicBezTo>
                  <a:cubicBezTo>
                    <a:pt x="259" y="1493"/>
                    <a:pt x="256" y="1457"/>
                    <a:pt x="256" y="1419"/>
                  </a:cubicBezTo>
                  <a:cubicBezTo>
                    <a:pt x="256" y="1022"/>
                    <a:pt x="545" y="521"/>
                    <a:pt x="888" y="324"/>
                  </a:cubicBezTo>
                  <a:cubicBezTo>
                    <a:pt x="922" y="304"/>
                    <a:pt x="955" y="287"/>
                    <a:pt x="988" y="276"/>
                  </a:cubicBezTo>
                  <a:cubicBezTo>
                    <a:pt x="1003" y="273"/>
                    <a:pt x="1014" y="271"/>
                    <a:pt x="1026" y="267"/>
                  </a:cubicBezTo>
                  <a:lnTo>
                    <a:pt x="1043" y="264"/>
                  </a:lnTo>
                  <a:cubicBezTo>
                    <a:pt x="1052" y="261"/>
                    <a:pt x="1062" y="257"/>
                    <a:pt x="1072" y="254"/>
                  </a:cubicBezTo>
                  <a:close/>
                  <a:moveTo>
                    <a:pt x="1057" y="1"/>
                  </a:moveTo>
                  <a:cubicBezTo>
                    <a:pt x="1026" y="4"/>
                    <a:pt x="994" y="14"/>
                    <a:pt x="962" y="22"/>
                  </a:cubicBezTo>
                  <a:cubicBezTo>
                    <a:pt x="945" y="25"/>
                    <a:pt x="931" y="27"/>
                    <a:pt x="914" y="33"/>
                  </a:cubicBezTo>
                  <a:cubicBezTo>
                    <a:pt x="865" y="50"/>
                    <a:pt x="812" y="73"/>
                    <a:pt x="760" y="104"/>
                  </a:cubicBezTo>
                  <a:cubicBezTo>
                    <a:pt x="339" y="347"/>
                    <a:pt x="0" y="936"/>
                    <a:pt x="2" y="1419"/>
                  </a:cubicBezTo>
                  <a:cubicBezTo>
                    <a:pt x="2" y="1479"/>
                    <a:pt x="6" y="1534"/>
                    <a:pt x="17" y="1586"/>
                  </a:cubicBezTo>
                  <a:cubicBezTo>
                    <a:pt x="22" y="1603"/>
                    <a:pt x="28" y="1616"/>
                    <a:pt x="33" y="1631"/>
                  </a:cubicBezTo>
                  <a:cubicBezTo>
                    <a:pt x="42" y="1663"/>
                    <a:pt x="49" y="1696"/>
                    <a:pt x="62" y="1723"/>
                  </a:cubicBezTo>
                  <a:cubicBezTo>
                    <a:pt x="69" y="1740"/>
                    <a:pt x="82" y="1754"/>
                    <a:pt x="91" y="1770"/>
                  </a:cubicBezTo>
                  <a:cubicBezTo>
                    <a:pt x="105" y="1790"/>
                    <a:pt x="116" y="1814"/>
                    <a:pt x="133" y="1831"/>
                  </a:cubicBezTo>
                  <a:cubicBezTo>
                    <a:pt x="145" y="1845"/>
                    <a:pt x="159" y="1854"/>
                    <a:pt x="172" y="1865"/>
                  </a:cubicBezTo>
                  <a:cubicBezTo>
                    <a:pt x="242" y="1923"/>
                    <a:pt x="329" y="1956"/>
                    <a:pt x="429" y="1956"/>
                  </a:cubicBezTo>
                  <a:cubicBezTo>
                    <a:pt x="529" y="1956"/>
                    <a:pt x="643" y="1923"/>
                    <a:pt x="765" y="1854"/>
                  </a:cubicBezTo>
                  <a:cubicBezTo>
                    <a:pt x="1185" y="1611"/>
                    <a:pt x="1526" y="1022"/>
                    <a:pt x="1525" y="539"/>
                  </a:cubicBezTo>
                  <a:cubicBezTo>
                    <a:pt x="1525" y="297"/>
                    <a:pt x="1438" y="128"/>
                    <a:pt x="1300" y="50"/>
                  </a:cubicBezTo>
                  <a:cubicBezTo>
                    <a:pt x="1282" y="39"/>
                    <a:pt x="1258" y="33"/>
                    <a:pt x="1235" y="25"/>
                  </a:cubicBezTo>
                  <a:cubicBezTo>
                    <a:pt x="1218" y="19"/>
                    <a:pt x="1205" y="11"/>
                    <a:pt x="1188" y="8"/>
                  </a:cubicBezTo>
                  <a:cubicBezTo>
                    <a:pt x="1163" y="4"/>
                    <a:pt x="1135" y="4"/>
                    <a:pt x="1109" y="4"/>
                  </a:cubicBezTo>
                  <a:cubicBezTo>
                    <a:pt x="1095" y="4"/>
                    <a:pt x="1082" y="1"/>
                    <a:pt x="1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9"/>
            <p:cNvSpPr/>
            <p:nvPr/>
          </p:nvSpPr>
          <p:spPr>
            <a:xfrm>
              <a:off x="3796172" y="1320658"/>
              <a:ext cx="27136" cy="34783"/>
            </a:xfrm>
            <a:custGeom>
              <a:rect b="b" l="l" r="r" t="t"/>
              <a:pathLst>
                <a:path extrusionOk="0" h="796" w="621">
                  <a:moveTo>
                    <a:pt x="191" y="0"/>
                  </a:moveTo>
                  <a:cubicBezTo>
                    <a:pt x="184" y="0"/>
                    <a:pt x="177" y="2"/>
                    <a:pt x="170" y="2"/>
                  </a:cubicBezTo>
                  <a:cubicBezTo>
                    <a:pt x="159" y="2"/>
                    <a:pt x="148" y="2"/>
                    <a:pt x="139" y="4"/>
                  </a:cubicBezTo>
                  <a:cubicBezTo>
                    <a:pt x="131" y="5"/>
                    <a:pt x="125" y="10"/>
                    <a:pt x="119" y="11"/>
                  </a:cubicBezTo>
                  <a:cubicBezTo>
                    <a:pt x="111" y="14"/>
                    <a:pt x="101" y="17"/>
                    <a:pt x="93" y="22"/>
                  </a:cubicBezTo>
                  <a:cubicBezTo>
                    <a:pt x="36" y="53"/>
                    <a:pt x="2" y="122"/>
                    <a:pt x="2" y="220"/>
                  </a:cubicBezTo>
                  <a:cubicBezTo>
                    <a:pt x="1" y="417"/>
                    <a:pt x="139" y="657"/>
                    <a:pt x="308" y="754"/>
                  </a:cubicBezTo>
                  <a:cubicBezTo>
                    <a:pt x="357" y="783"/>
                    <a:pt x="404" y="796"/>
                    <a:pt x="445" y="796"/>
                  </a:cubicBezTo>
                  <a:cubicBezTo>
                    <a:pt x="486" y="796"/>
                    <a:pt x="522" y="783"/>
                    <a:pt x="551" y="759"/>
                  </a:cubicBezTo>
                  <a:cubicBezTo>
                    <a:pt x="556" y="754"/>
                    <a:pt x="562" y="751"/>
                    <a:pt x="567" y="745"/>
                  </a:cubicBezTo>
                  <a:cubicBezTo>
                    <a:pt x="574" y="739"/>
                    <a:pt x="579" y="728"/>
                    <a:pt x="584" y="719"/>
                  </a:cubicBezTo>
                  <a:cubicBezTo>
                    <a:pt x="588" y="714"/>
                    <a:pt x="593" y="708"/>
                    <a:pt x="596" y="702"/>
                  </a:cubicBezTo>
                  <a:cubicBezTo>
                    <a:pt x="602" y="691"/>
                    <a:pt x="604" y="676"/>
                    <a:pt x="608" y="663"/>
                  </a:cubicBezTo>
                  <a:cubicBezTo>
                    <a:pt x="610" y="657"/>
                    <a:pt x="613" y="651"/>
                    <a:pt x="614" y="645"/>
                  </a:cubicBezTo>
                  <a:cubicBezTo>
                    <a:pt x="617" y="623"/>
                    <a:pt x="620" y="602"/>
                    <a:pt x="620" y="577"/>
                  </a:cubicBezTo>
                  <a:cubicBezTo>
                    <a:pt x="620" y="380"/>
                    <a:pt x="482" y="140"/>
                    <a:pt x="311" y="40"/>
                  </a:cubicBezTo>
                  <a:cubicBezTo>
                    <a:pt x="290" y="30"/>
                    <a:pt x="270" y="20"/>
                    <a:pt x="250" y="13"/>
                  </a:cubicBezTo>
                  <a:cubicBezTo>
                    <a:pt x="242" y="11"/>
                    <a:pt x="236" y="11"/>
                    <a:pt x="230" y="10"/>
                  </a:cubicBezTo>
                  <a:cubicBezTo>
                    <a:pt x="216" y="5"/>
                    <a:pt x="202" y="2"/>
                    <a:pt x="19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9"/>
            <p:cNvSpPr/>
            <p:nvPr/>
          </p:nvSpPr>
          <p:spPr>
            <a:xfrm rot="-5400000">
              <a:off x="3353950" y="1319338"/>
              <a:ext cx="237781" cy="51732"/>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9"/>
            <p:cNvSpPr/>
            <p:nvPr/>
          </p:nvSpPr>
          <p:spPr>
            <a:xfrm>
              <a:off x="3079604" y="1429847"/>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9"/>
            <p:cNvSpPr/>
            <p:nvPr/>
          </p:nvSpPr>
          <p:spPr>
            <a:xfrm>
              <a:off x="3435031" y="1450996"/>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9"/>
            <p:cNvSpPr/>
            <p:nvPr/>
          </p:nvSpPr>
          <p:spPr>
            <a:xfrm>
              <a:off x="3114168" y="1203193"/>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9"/>
            <p:cNvSpPr/>
            <p:nvPr/>
          </p:nvSpPr>
          <p:spPr>
            <a:xfrm>
              <a:off x="3077506" y="1203368"/>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9"/>
            <p:cNvSpPr/>
            <p:nvPr/>
          </p:nvSpPr>
          <p:spPr>
            <a:xfrm>
              <a:off x="3461860" y="1414247"/>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9"/>
            <p:cNvSpPr/>
            <p:nvPr/>
          </p:nvSpPr>
          <p:spPr>
            <a:xfrm>
              <a:off x="3423189" y="1410533"/>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9"/>
            <p:cNvSpPr/>
            <p:nvPr/>
          </p:nvSpPr>
          <p:spPr>
            <a:xfrm>
              <a:off x="3426160" y="1387243"/>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9"/>
            <p:cNvSpPr/>
            <p:nvPr/>
          </p:nvSpPr>
          <p:spPr>
            <a:xfrm>
              <a:off x="3422621" y="1383791"/>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9"/>
            <p:cNvSpPr/>
            <p:nvPr/>
          </p:nvSpPr>
          <p:spPr>
            <a:xfrm>
              <a:off x="3488253" y="1259125"/>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9"/>
            <p:cNvSpPr/>
            <p:nvPr/>
          </p:nvSpPr>
          <p:spPr>
            <a:xfrm>
              <a:off x="3477241" y="1198343"/>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9"/>
            <p:cNvSpPr/>
            <p:nvPr/>
          </p:nvSpPr>
          <p:spPr>
            <a:xfrm>
              <a:off x="3449756" y="1322572"/>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9"/>
            <p:cNvSpPr/>
            <p:nvPr/>
          </p:nvSpPr>
          <p:spPr>
            <a:xfrm>
              <a:off x="3449887" y="1310337"/>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9"/>
            <p:cNvSpPr/>
            <p:nvPr/>
          </p:nvSpPr>
          <p:spPr>
            <a:xfrm>
              <a:off x="3452247" y="1312347"/>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9"/>
            <p:cNvSpPr/>
            <p:nvPr/>
          </p:nvSpPr>
          <p:spPr>
            <a:xfrm>
              <a:off x="3445168" y="1350669"/>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9"/>
            <p:cNvSpPr/>
            <p:nvPr/>
          </p:nvSpPr>
          <p:spPr>
            <a:xfrm>
              <a:off x="3414406" y="1391350"/>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9"/>
            <p:cNvSpPr/>
            <p:nvPr/>
          </p:nvSpPr>
          <p:spPr>
            <a:xfrm>
              <a:off x="3250675" y="1410139"/>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9"/>
            <p:cNvSpPr/>
            <p:nvPr/>
          </p:nvSpPr>
          <p:spPr>
            <a:xfrm>
              <a:off x="3228958" y="1467600"/>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9"/>
            <p:cNvSpPr/>
            <p:nvPr/>
          </p:nvSpPr>
          <p:spPr>
            <a:xfrm>
              <a:off x="3229046" y="1330481"/>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9"/>
            <p:cNvSpPr/>
            <p:nvPr/>
          </p:nvSpPr>
          <p:spPr>
            <a:xfrm>
              <a:off x="3461860" y="1480272"/>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9"/>
            <p:cNvSpPr/>
            <p:nvPr/>
          </p:nvSpPr>
          <p:spPr>
            <a:xfrm>
              <a:off x="3461860" y="1640289"/>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9"/>
            <p:cNvSpPr/>
            <p:nvPr/>
          </p:nvSpPr>
          <p:spPr>
            <a:xfrm>
              <a:off x="3800149" y="1279802"/>
              <a:ext cx="96353" cy="74854"/>
            </a:xfrm>
            <a:custGeom>
              <a:rect b="b" l="l" r="r" t="t"/>
              <a:pathLst>
                <a:path extrusionOk="0" h="1713" w="2205">
                  <a:moveTo>
                    <a:pt x="1757" y="0"/>
                  </a:moveTo>
                  <a:cubicBezTo>
                    <a:pt x="1727" y="0"/>
                    <a:pt x="1699" y="8"/>
                    <a:pt x="1675" y="22"/>
                  </a:cubicBezTo>
                  <a:lnTo>
                    <a:pt x="0" y="957"/>
                  </a:lnTo>
                  <a:cubicBezTo>
                    <a:pt x="10" y="952"/>
                    <a:pt x="19" y="949"/>
                    <a:pt x="28" y="946"/>
                  </a:cubicBezTo>
                  <a:cubicBezTo>
                    <a:pt x="34" y="945"/>
                    <a:pt x="40" y="940"/>
                    <a:pt x="48" y="939"/>
                  </a:cubicBezTo>
                  <a:cubicBezTo>
                    <a:pt x="57" y="937"/>
                    <a:pt x="68" y="937"/>
                    <a:pt x="79" y="937"/>
                  </a:cubicBezTo>
                  <a:cubicBezTo>
                    <a:pt x="83" y="937"/>
                    <a:pt x="88" y="936"/>
                    <a:pt x="93" y="936"/>
                  </a:cubicBezTo>
                  <a:cubicBezTo>
                    <a:pt x="95" y="936"/>
                    <a:pt x="98" y="937"/>
                    <a:pt x="100" y="937"/>
                  </a:cubicBezTo>
                  <a:cubicBezTo>
                    <a:pt x="111" y="937"/>
                    <a:pt x="125" y="942"/>
                    <a:pt x="137" y="945"/>
                  </a:cubicBezTo>
                  <a:cubicBezTo>
                    <a:pt x="145" y="946"/>
                    <a:pt x="151" y="946"/>
                    <a:pt x="157" y="948"/>
                  </a:cubicBezTo>
                  <a:cubicBezTo>
                    <a:pt x="179" y="955"/>
                    <a:pt x="199" y="965"/>
                    <a:pt x="220" y="977"/>
                  </a:cubicBezTo>
                  <a:cubicBezTo>
                    <a:pt x="391" y="1075"/>
                    <a:pt x="529" y="1315"/>
                    <a:pt x="528" y="1512"/>
                  </a:cubicBezTo>
                  <a:cubicBezTo>
                    <a:pt x="528" y="1537"/>
                    <a:pt x="526" y="1560"/>
                    <a:pt x="522" y="1580"/>
                  </a:cubicBezTo>
                  <a:cubicBezTo>
                    <a:pt x="520" y="1586"/>
                    <a:pt x="517" y="1592"/>
                    <a:pt x="517" y="1598"/>
                  </a:cubicBezTo>
                  <a:cubicBezTo>
                    <a:pt x="513" y="1611"/>
                    <a:pt x="509" y="1626"/>
                    <a:pt x="503" y="1637"/>
                  </a:cubicBezTo>
                  <a:cubicBezTo>
                    <a:pt x="500" y="1645"/>
                    <a:pt x="496" y="1649"/>
                    <a:pt x="493" y="1655"/>
                  </a:cubicBezTo>
                  <a:cubicBezTo>
                    <a:pt x="488" y="1663"/>
                    <a:pt x="482" y="1674"/>
                    <a:pt x="474" y="1680"/>
                  </a:cubicBezTo>
                  <a:cubicBezTo>
                    <a:pt x="471" y="1686"/>
                    <a:pt x="465" y="1691"/>
                    <a:pt x="460" y="1694"/>
                  </a:cubicBezTo>
                  <a:cubicBezTo>
                    <a:pt x="453" y="1700"/>
                    <a:pt x="446" y="1706"/>
                    <a:pt x="439" y="1712"/>
                  </a:cubicBezTo>
                  <a:lnTo>
                    <a:pt x="2114" y="777"/>
                  </a:lnTo>
                  <a:cubicBezTo>
                    <a:pt x="2169" y="745"/>
                    <a:pt x="2205" y="676"/>
                    <a:pt x="2205" y="579"/>
                  </a:cubicBezTo>
                  <a:cubicBezTo>
                    <a:pt x="2205" y="382"/>
                    <a:pt x="2066" y="140"/>
                    <a:pt x="1895" y="43"/>
                  </a:cubicBezTo>
                  <a:cubicBezTo>
                    <a:pt x="1846" y="14"/>
                    <a:pt x="1799" y="0"/>
                    <a:pt x="1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9"/>
            <p:cNvSpPr/>
            <p:nvPr/>
          </p:nvSpPr>
          <p:spPr>
            <a:xfrm>
              <a:off x="3964820" y="951388"/>
              <a:ext cx="368100" cy="51732"/>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9"/>
            <p:cNvSpPr/>
            <p:nvPr/>
          </p:nvSpPr>
          <p:spPr>
            <a:xfrm>
              <a:off x="3954148" y="969464"/>
              <a:ext cx="757287" cy="15602"/>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9"/>
            <p:cNvSpPr/>
            <p:nvPr/>
          </p:nvSpPr>
          <p:spPr>
            <a:xfrm>
              <a:off x="4282617" y="969862"/>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9"/>
            <p:cNvSpPr/>
            <p:nvPr/>
          </p:nvSpPr>
          <p:spPr>
            <a:xfrm>
              <a:off x="3961754" y="722060"/>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9"/>
            <p:cNvSpPr/>
            <p:nvPr/>
          </p:nvSpPr>
          <p:spPr>
            <a:xfrm>
              <a:off x="3925093" y="722235"/>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9"/>
            <p:cNvSpPr/>
            <p:nvPr/>
          </p:nvSpPr>
          <p:spPr>
            <a:xfrm>
              <a:off x="4309447" y="773097"/>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9"/>
            <p:cNvSpPr/>
            <p:nvPr/>
          </p:nvSpPr>
          <p:spPr>
            <a:xfrm>
              <a:off x="4309447" y="933114"/>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9"/>
            <p:cNvSpPr/>
            <p:nvPr/>
          </p:nvSpPr>
          <p:spPr>
            <a:xfrm>
              <a:off x="4270775" y="929399"/>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9"/>
            <p:cNvSpPr/>
            <p:nvPr/>
          </p:nvSpPr>
          <p:spPr>
            <a:xfrm>
              <a:off x="4273747" y="906109"/>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9"/>
            <p:cNvSpPr/>
            <p:nvPr/>
          </p:nvSpPr>
          <p:spPr>
            <a:xfrm>
              <a:off x="4270207" y="902657"/>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9"/>
            <p:cNvSpPr/>
            <p:nvPr/>
          </p:nvSpPr>
          <p:spPr>
            <a:xfrm>
              <a:off x="4335839" y="777991"/>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9"/>
            <p:cNvSpPr/>
            <p:nvPr/>
          </p:nvSpPr>
          <p:spPr>
            <a:xfrm>
              <a:off x="4324828" y="717209"/>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9"/>
            <p:cNvSpPr/>
            <p:nvPr/>
          </p:nvSpPr>
          <p:spPr>
            <a:xfrm>
              <a:off x="4297343" y="841438"/>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9"/>
            <p:cNvSpPr/>
            <p:nvPr/>
          </p:nvSpPr>
          <p:spPr>
            <a:xfrm>
              <a:off x="4297474" y="829203"/>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9"/>
            <p:cNvSpPr/>
            <p:nvPr/>
          </p:nvSpPr>
          <p:spPr>
            <a:xfrm>
              <a:off x="4299833" y="831214"/>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9"/>
            <p:cNvSpPr/>
            <p:nvPr/>
          </p:nvSpPr>
          <p:spPr>
            <a:xfrm>
              <a:off x="4292755" y="869535"/>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9"/>
            <p:cNvSpPr/>
            <p:nvPr/>
          </p:nvSpPr>
          <p:spPr>
            <a:xfrm>
              <a:off x="4261992" y="910217"/>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9"/>
            <p:cNvSpPr/>
            <p:nvPr/>
          </p:nvSpPr>
          <p:spPr>
            <a:xfrm>
              <a:off x="4098262" y="929006"/>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9"/>
            <p:cNvSpPr/>
            <p:nvPr/>
          </p:nvSpPr>
          <p:spPr>
            <a:xfrm>
              <a:off x="4080409" y="986467"/>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9"/>
            <p:cNvSpPr/>
            <p:nvPr/>
          </p:nvSpPr>
          <p:spPr>
            <a:xfrm>
              <a:off x="4076632" y="849348"/>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9"/>
            <p:cNvSpPr/>
            <p:nvPr/>
          </p:nvSpPr>
          <p:spPr>
            <a:xfrm>
              <a:off x="4309447" y="999139"/>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9"/>
            <p:cNvSpPr/>
            <p:nvPr/>
          </p:nvSpPr>
          <p:spPr>
            <a:xfrm>
              <a:off x="4309447" y="1159155"/>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grpSp>
        <p:nvGrpSpPr>
          <p:cNvPr id="1603" name="Google Shape;1603;p50"/>
          <p:cNvGrpSpPr/>
          <p:nvPr/>
        </p:nvGrpSpPr>
        <p:grpSpPr>
          <a:xfrm>
            <a:off x="5987671" y="304568"/>
            <a:ext cx="1779549" cy="1060062"/>
            <a:chOff x="3024078" y="1987423"/>
            <a:chExt cx="3101881" cy="1847763"/>
          </a:xfrm>
        </p:grpSpPr>
        <p:grpSp>
          <p:nvGrpSpPr>
            <p:cNvPr id="1604" name="Google Shape;1604;p50"/>
            <p:cNvGrpSpPr/>
            <p:nvPr/>
          </p:nvGrpSpPr>
          <p:grpSpPr>
            <a:xfrm>
              <a:off x="3339466" y="2138929"/>
              <a:ext cx="2455292" cy="1617889"/>
              <a:chOff x="-3209756" y="1803812"/>
              <a:chExt cx="2235335" cy="1472951"/>
            </a:xfrm>
          </p:grpSpPr>
          <p:grpSp>
            <p:nvGrpSpPr>
              <p:cNvPr id="1605" name="Google Shape;1605;p50"/>
              <p:cNvGrpSpPr/>
              <p:nvPr/>
            </p:nvGrpSpPr>
            <p:grpSpPr>
              <a:xfrm>
                <a:off x="-1885420" y="1803812"/>
                <a:ext cx="163333" cy="251385"/>
                <a:chOff x="-3916750" y="2838725"/>
                <a:chExt cx="106150" cy="163375"/>
              </a:xfrm>
            </p:grpSpPr>
            <p:sp>
              <p:nvSpPr>
                <p:cNvPr id="1606" name="Google Shape;1606;p50"/>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0"/>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0"/>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0"/>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0"/>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0"/>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2" name="Google Shape;1612;p50"/>
              <p:cNvGrpSpPr/>
              <p:nvPr/>
            </p:nvGrpSpPr>
            <p:grpSpPr>
              <a:xfrm>
                <a:off x="-1137754" y="2214606"/>
                <a:ext cx="163333" cy="251385"/>
                <a:chOff x="-3916750" y="2838725"/>
                <a:chExt cx="106150" cy="163375"/>
              </a:xfrm>
            </p:grpSpPr>
            <p:sp>
              <p:nvSpPr>
                <p:cNvPr id="1613" name="Google Shape;1613;p50"/>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0"/>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0"/>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0"/>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0"/>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0"/>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9" name="Google Shape;1619;p50"/>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0"/>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0"/>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0"/>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0"/>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0"/>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0"/>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0"/>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0"/>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0"/>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0"/>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0"/>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0"/>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0"/>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0"/>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0"/>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0"/>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0"/>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0"/>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0"/>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0"/>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0"/>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0"/>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0"/>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0"/>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0"/>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0"/>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0"/>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0"/>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0"/>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0"/>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0"/>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0"/>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0"/>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0"/>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0"/>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0"/>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0"/>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0"/>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0"/>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0"/>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0"/>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0"/>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0"/>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0"/>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0"/>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0"/>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0"/>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0"/>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0"/>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0"/>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0"/>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0"/>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0"/>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0"/>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0"/>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0"/>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0"/>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0"/>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0"/>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0"/>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0"/>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0"/>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0"/>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0"/>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0"/>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0"/>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0"/>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0"/>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0"/>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9" name="Google Shape;1689;p50"/>
              <p:cNvGrpSpPr/>
              <p:nvPr/>
            </p:nvGrpSpPr>
            <p:grpSpPr>
              <a:xfrm>
                <a:off x="-3209756" y="2554613"/>
                <a:ext cx="163333" cy="251385"/>
                <a:chOff x="-3916750" y="2838725"/>
                <a:chExt cx="106150" cy="163375"/>
              </a:xfrm>
            </p:grpSpPr>
            <p:sp>
              <p:nvSpPr>
                <p:cNvPr id="1690" name="Google Shape;1690;p50"/>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0"/>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0"/>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0"/>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0"/>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0"/>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6" name="Google Shape;1696;p50"/>
              <p:cNvGrpSpPr/>
              <p:nvPr/>
            </p:nvGrpSpPr>
            <p:grpSpPr>
              <a:xfrm>
                <a:off x="-2491885" y="3025377"/>
                <a:ext cx="163333" cy="251385"/>
                <a:chOff x="-3916750" y="2838725"/>
                <a:chExt cx="106150" cy="163375"/>
              </a:xfrm>
            </p:grpSpPr>
            <p:sp>
              <p:nvSpPr>
                <p:cNvPr id="1697" name="Google Shape;1697;p50"/>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0"/>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0"/>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0"/>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0"/>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0"/>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03" name="Google Shape;1703;p50"/>
            <p:cNvGrpSpPr/>
            <p:nvPr/>
          </p:nvGrpSpPr>
          <p:grpSpPr>
            <a:xfrm>
              <a:off x="3792143" y="3346195"/>
              <a:ext cx="814292" cy="488991"/>
              <a:chOff x="3357500" y="1620888"/>
              <a:chExt cx="867375" cy="457300"/>
            </a:xfrm>
          </p:grpSpPr>
          <p:sp>
            <p:nvSpPr>
              <p:cNvPr id="1704" name="Google Shape;1704;p50"/>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0"/>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0"/>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0"/>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8" name="Google Shape;1708;p50"/>
            <p:cNvGrpSpPr/>
            <p:nvPr/>
          </p:nvGrpSpPr>
          <p:grpSpPr>
            <a:xfrm>
              <a:off x="3024078" y="2806336"/>
              <a:ext cx="814292" cy="488991"/>
              <a:chOff x="3357500" y="1620888"/>
              <a:chExt cx="867375" cy="457300"/>
            </a:xfrm>
          </p:grpSpPr>
          <p:sp>
            <p:nvSpPr>
              <p:cNvPr id="1709" name="Google Shape;1709;p50"/>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0"/>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0"/>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0"/>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3" name="Google Shape;1713;p50"/>
            <p:cNvGrpSpPr/>
            <p:nvPr/>
          </p:nvGrpSpPr>
          <p:grpSpPr>
            <a:xfrm>
              <a:off x="4482582" y="1987423"/>
              <a:ext cx="814292" cy="488991"/>
              <a:chOff x="3357500" y="1620888"/>
              <a:chExt cx="867375" cy="457300"/>
            </a:xfrm>
          </p:grpSpPr>
          <p:sp>
            <p:nvSpPr>
              <p:cNvPr id="1714" name="Google Shape;1714;p50"/>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0"/>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0"/>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0"/>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50"/>
            <p:cNvGrpSpPr/>
            <p:nvPr/>
          </p:nvGrpSpPr>
          <p:grpSpPr>
            <a:xfrm>
              <a:off x="5311667" y="2439653"/>
              <a:ext cx="814292" cy="488991"/>
              <a:chOff x="3357500" y="1620888"/>
              <a:chExt cx="867375" cy="457300"/>
            </a:xfrm>
          </p:grpSpPr>
          <p:sp>
            <p:nvSpPr>
              <p:cNvPr id="1719" name="Google Shape;1719;p50"/>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0"/>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0"/>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0"/>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3" name="Google Shape;1723;p50"/>
          <p:cNvGrpSpPr/>
          <p:nvPr/>
        </p:nvGrpSpPr>
        <p:grpSpPr>
          <a:xfrm>
            <a:off x="224095" y="1349537"/>
            <a:ext cx="736602" cy="777624"/>
            <a:chOff x="-3171395" y="736983"/>
            <a:chExt cx="1712232" cy="1807587"/>
          </a:xfrm>
        </p:grpSpPr>
        <p:grpSp>
          <p:nvGrpSpPr>
            <p:cNvPr id="1724" name="Google Shape;1724;p50"/>
            <p:cNvGrpSpPr/>
            <p:nvPr/>
          </p:nvGrpSpPr>
          <p:grpSpPr>
            <a:xfrm>
              <a:off x="-3128356" y="827596"/>
              <a:ext cx="1626149" cy="1626342"/>
              <a:chOff x="-4570025" y="-195475"/>
              <a:chExt cx="1932900" cy="1932900"/>
            </a:xfrm>
          </p:grpSpPr>
          <p:sp>
            <p:nvSpPr>
              <p:cNvPr id="1725" name="Google Shape;1725;p50"/>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0"/>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50"/>
            <p:cNvGrpSpPr/>
            <p:nvPr/>
          </p:nvGrpSpPr>
          <p:grpSpPr>
            <a:xfrm>
              <a:off x="-3171395" y="736983"/>
              <a:ext cx="1712232" cy="1807587"/>
              <a:chOff x="-1141405" y="2245329"/>
              <a:chExt cx="336848" cy="355600"/>
            </a:xfrm>
          </p:grpSpPr>
          <p:sp>
            <p:nvSpPr>
              <p:cNvPr id="1728" name="Google Shape;1728;p50"/>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0"/>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0"/>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0"/>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32" name="Google Shape;1732;p50"/>
          <p:cNvSpPr/>
          <p:nvPr/>
        </p:nvSpPr>
        <p:spPr>
          <a:xfrm rot="10800000">
            <a:off x="7673275" y="4294375"/>
            <a:ext cx="484800" cy="484800"/>
          </a:xfrm>
          <a:prstGeom prst="ellipse">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3" name="Google Shape;1733;p50"/>
          <p:cNvGrpSpPr/>
          <p:nvPr/>
        </p:nvGrpSpPr>
        <p:grpSpPr>
          <a:xfrm>
            <a:off x="7834581" y="3895808"/>
            <a:ext cx="596199" cy="629402"/>
            <a:chOff x="-3171395" y="736983"/>
            <a:chExt cx="1712232" cy="1807587"/>
          </a:xfrm>
        </p:grpSpPr>
        <p:grpSp>
          <p:nvGrpSpPr>
            <p:cNvPr id="1734" name="Google Shape;1734;p50"/>
            <p:cNvGrpSpPr/>
            <p:nvPr/>
          </p:nvGrpSpPr>
          <p:grpSpPr>
            <a:xfrm>
              <a:off x="-3128356" y="827596"/>
              <a:ext cx="1626149" cy="1626342"/>
              <a:chOff x="-4570025" y="-195475"/>
              <a:chExt cx="1932900" cy="1932900"/>
            </a:xfrm>
          </p:grpSpPr>
          <p:sp>
            <p:nvSpPr>
              <p:cNvPr id="1735" name="Google Shape;1735;p50"/>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0"/>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7" name="Google Shape;1737;p50"/>
            <p:cNvGrpSpPr/>
            <p:nvPr/>
          </p:nvGrpSpPr>
          <p:grpSpPr>
            <a:xfrm>
              <a:off x="-3171395" y="736983"/>
              <a:ext cx="1712232" cy="1807587"/>
              <a:chOff x="-1141405" y="2245329"/>
              <a:chExt cx="336848" cy="355600"/>
            </a:xfrm>
          </p:grpSpPr>
          <p:sp>
            <p:nvSpPr>
              <p:cNvPr id="1738" name="Google Shape;1738;p50"/>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0"/>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0"/>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0"/>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42" name="Google Shape;1742;p50"/>
          <p:cNvSpPr txBox="1"/>
          <p:nvPr/>
        </p:nvSpPr>
        <p:spPr>
          <a:xfrm>
            <a:off x="189475" y="304575"/>
            <a:ext cx="6276300" cy="5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Russo One"/>
                <a:ea typeface="Russo One"/>
                <a:cs typeface="Russo One"/>
                <a:sym typeface="Russo One"/>
              </a:rPr>
              <a:t>FINAL DEMONSTRATION</a:t>
            </a:r>
            <a:endParaRPr sz="3600">
              <a:solidFill>
                <a:schemeClr val="dk1"/>
              </a:solidFill>
              <a:latin typeface="Russo One"/>
              <a:ea typeface="Russo One"/>
              <a:cs typeface="Russo One"/>
              <a:sym typeface="Russo One"/>
            </a:endParaRPr>
          </a:p>
        </p:txBody>
      </p:sp>
      <p:sp>
        <p:nvSpPr>
          <p:cNvPr id="1743" name="Google Shape;1743;p50"/>
          <p:cNvSpPr txBox="1"/>
          <p:nvPr/>
        </p:nvSpPr>
        <p:spPr>
          <a:xfrm>
            <a:off x="4482125" y="1738775"/>
            <a:ext cx="3624300" cy="1682100"/>
          </a:xfrm>
          <a:prstGeom prst="rect">
            <a:avLst/>
          </a:prstGeom>
          <a:solidFill>
            <a:srgbClr val="DAE2E7"/>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1"/>
                </a:solidFill>
                <a:latin typeface="Outfit"/>
                <a:ea typeface="Outfit"/>
                <a:cs typeface="Outfit"/>
                <a:sym typeface="Outfit"/>
              </a:rPr>
              <a:t>Training in real-time proved to be quite challenging. Despite extensive efforts, the final outcome showed that the system attempted to hover at the specified height but eventually drifted sideways.</a:t>
            </a:r>
            <a:endParaRPr sz="1600">
              <a:solidFill>
                <a:schemeClr val="dk1"/>
              </a:solidFill>
              <a:latin typeface="Outfit"/>
              <a:ea typeface="Outfit"/>
              <a:cs typeface="Outfit"/>
              <a:sym typeface="Outfit"/>
            </a:endParaRPr>
          </a:p>
        </p:txBody>
      </p:sp>
      <p:pic>
        <p:nvPicPr>
          <p:cNvPr id="1744" name="Google Shape;1744;p50" title="Video from Sreejita Saha">
            <a:hlinkClick r:id="rId3"/>
          </p:cNvPr>
          <p:cNvPicPr preferRelativeResize="0"/>
          <p:nvPr/>
        </p:nvPicPr>
        <p:blipFill>
          <a:blip r:embed="rId4">
            <a:alphaModFix/>
          </a:blip>
          <a:stretch>
            <a:fillRect/>
          </a:stretch>
        </p:blipFill>
        <p:spPr>
          <a:xfrm>
            <a:off x="960700" y="952275"/>
            <a:ext cx="2514450" cy="37792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4"/>
                                        </p:tgtEl>
                                        <p:attrNameLst>
                                          <p:attrName>style.visibility</p:attrName>
                                        </p:attrNameLst>
                                      </p:cBhvr>
                                      <p:to>
                                        <p:strVal val="visible"/>
                                      </p:to>
                                    </p:set>
                                    <p:animEffect filter="fade" transition="in">
                                      <p:cBhvr>
                                        <p:cTn dur="1000"/>
                                        <p:tgtEl>
                                          <p:spTgt spid="17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51"/>
          <p:cNvSpPr txBox="1"/>
          <p:nvPr>
            <p:ph type="title"/>
          </p:nvPr>
        </p:nvSpPr>
        <p:spPr>
          <a:xfrm>
            <a:off x="235775" y="2696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TRAINING VIDEOS</a:t>
            </a:r>
            <a:endParaRPr/>
          </a:p>
        </p:txBody>
      </p:sp>
      <p:pic>
        <p:nvPicPr>
          <p:cNvPr id="1750" name="Google Shape;1750;p51" title="video_20241113_181401.mp4">
            <a:hlinkClick r:id="rId3"/>
          </p:cNvPr>
          <p:cNvPicPr preferRelativeResize="0"/>
          <p:nvPr/>
        </p:nvPicPr>
        <p:blipFill>
          <a:blip r:embed="rId4">
            <a:alphaModFix/>
          </a:blip>
          <a:stretch>
            <a:fillRect/>
          </a:stretch>
        </p:blipFill>
        <p:spPr>
          <a:xfrm>
            <a:off x="1712300" y="1091200"/>
            <a:ext cx="2028100" cy="3605526"/>
          </a:xfrm>
          <a:prstGeom prst="rect">
            <a:avLst/>
          </a:prstGeom>
          <a:noFill/>
          <a:ln>
            <a:noFill/>
          </a:ln>
        </p:spPr>
      </p:pic>
      <p:pic>
        <p:nvPicPr>
          <p:cNvPr id="1751" name="Google Shape;1751;p51" title="Video from Sreejita Saha">
            <a:hlinkClick r:id="rId5"/>
          </p:cNvPr>
          <p:cNvPicPr preferRelativeResize="0"/>
          <p:nvPr/>
        </p:nvPicPr>
        <p:blipFill>
          <a:blip r:embed="rId6">
            <a:alphaModFix/>
          </a:blip>
          <a:stretch>
            <a:fillRect/>
          </a:stretch>
        </p:blipFill>
        <p:spPr>
          <a:xfrm>
            <a:off x="4939750" y="1091200"/>
            <a:ext cx="2028100" cy="36064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0"/>
                                        </p:tgtEl>
                                        <p:attrNameLst>
                                          <p:attrName>style.visibility</p:attrName>
                                        </p:attrNameLst>
                                      </p:cBhvr>
                                      <p:to>
                                        <p:strVal val="visible"/>
                                      </p:to>
                                    </p:set>
                                    <p:animEffect filter="fade" transition="in">
                                      <p:cBhvr>
                                        <p:cTn dur="1000"/>
                                        <p:tgtEl>
                                          <p:spTgt spid="17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1"/>
                                        </p:tgtEl>
                                        <p:attrNameLst>
                                          <p:attrName>style.visibility</p:attrName>
                                        </p:attrNameLst>
                                      </p:cBhvr>
                                      <p:to>
                                        <p:strVal val="visible"/>
                                      </p:to>
                                    </p:set>
                                    <p:animEffect filter="fade" transition="in">
                                      <p:cBhvr>
                                        <p:cTn dur="1000"/>
                                        <p:tgtEl>
                                          <p:spTgt spid="17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grpSp>
        <p:nvGrpSpPr>
          <p:cNvPr id="1756" name="Google Shape;1756;p52"/>
          <p:cNvGrpSpPr/>
          <p:nvPr/>
        </p:nvGrpSpPr>
        <p:grpSpPr>
          <a:xfrm>
            <a:off x="5987671" y="304568"/>
            <a:ext cx="1779549" cy="1060062"/>
            <a:chOff x="3024078" y="1987423"/>
            <a:chExt cx="3101881" cy="1847763"/>
          </a:xfrm>
        </p:grpSpPr>
        <p:grpSp>
          <p:nvGrpSpPr>
            <p:cNvPr id="1757" name="Google Shape;1757;p52"/>
            <p:cNvGrpSpPr/>
            <p:nvPr/>
          </p:nvGrpSpPr>
          <p:grpSpPr>
            <a:xfrm>
              <a:off x="3339466" y="2138929"/>
              <a:ext cx="2455292" cy="1617889"/>
              <a:chOff x="-3209756" y="1803812"/>
              <a:chExt cx="2235335" cy="1472951"/>
            </a:xfrm>
          </p:grpSpPr>
          <p:grpSp>
            <p:nvGrpSpPr>
              <p:cNvPr id="1758" name="Google Shape;1758;p52"/>
              <p:cNvGrpSpPr/>
              <p:nvPr/>
            </p:nvGrpSpPr>
            <p:grpSpPr>
              <a:xfrm>
                <a:off x="-1885420" y="1803812"/>
                <a:ext cx="163333" cy="251385"/>
                <a:chOff x="-3916750" y="2838725"/>
                <a:chExt cx="106150" cy="163375"/>
              </a:xfrm>
            </p:grpSpPr>
            <p:sp>
              <p:nvSpPr>
                <p:cNvPr id="1759" name="Google Shape;1759;p52"/>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2"/>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2"/>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2"/>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2"/>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2"/>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5" name="Google Shape;1765;p52"/>
              <p:cNvGrpSpPr/>
              <p:nvPr/>
            </p:nvGrpSpPr>
            <p:grpSpPr>
              <a:xfrm>
                <a:off x="-1137754" y="2214606"/>
                <a:ext cx="163333" cy="251385"/>
                <a:chOff x="-3916750" y="2838725"/>
                <a:chExt cx="106150" cy="163375"/>
              </a:xfrm>
            </p:grpSpPr>
            <p:sp>
              <p:nvSpPr>
                <p:cNvPr id="1766" name="Google Shape;1766;p52"/>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2"/>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2"/>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2"/>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2"/>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2"/>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2" name="Google Shape;1772;p52"/>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2"/>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2"/>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2"/>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2"/>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2"/>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2"/>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2"/>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2"/>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2"/>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2"/>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2"/>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2"/>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2"/>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2"/>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2"/>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2"/>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2"/>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2"/>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2"/>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2"/>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2"/>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2"/>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2"/>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2"/>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2"/>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2"/>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2"/>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2"/>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2"/>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2"/>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2"/>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2"/>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2"/>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2"/>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2"/>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2"/>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2"/>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2"/>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2"/>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2"/>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2"/>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2"/>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2"/>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2"/>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2"/>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2"/>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2"/>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2"/>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2"/>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2"/>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2"/>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2"/>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2"/>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2"/>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2"/>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2"/>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2"/>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2"/>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2"/>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2"/>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2"/>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2"/>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2"/>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2"/>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2"/>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2"/>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2"/>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2"/>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2"/>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2" name="Google Shape;1842;p52"/>
              <p:cNvGrpSpPr/>
              <p:nvPr/>
            </p:nvGrpSpPr>
            <p:grpSpPr>
              <a:xfrm>
                <a:off x="-3209756" y="2554613"/>
                <a:ext cx="163333" cy="251385"/>
                <a:chOff x="-3916750" y="2838725"/>
                <a:chExt cx="106150" cy="163375"/>
              </a:xfrm>
            </p:grpSpPr>
            <p:sp>
              <p:nvSpPr>
                <p:cNvPr id="1843" name="Google Shape;1843;p52"/>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2"/>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2"/>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2"/>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2"/>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2"/>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9" name="Google Shape;1849;p52"/>
              <p:cNvGrpSpPr/>
              <p:nvPr/>
            </p:nvGrpSpPr>
            <p:grpSpPr>
              <a:xfrm>
                <a:off x="-2491885" y="3025377"/>
                <a:ext cx="163333" cy="251385"/>
                <a:chOff x="-3916750" y="2838725"/>
                <a:chExt cx="106150" cy="163375"/>
              </a:xfrm>
            </p:grpSpPr>
            <p:sp>
              <p:nvSpPr>
                <p:cNvPr id="1850" name="Google Shape;1850;p52"/>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2"/>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2"/>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2"/>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2"/>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2"/>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56" name="Google Shape;1856;p52"/>
            <p:cNvGrpSpPr/>
            <p:nvPr/>
          </p:nvGrpSpPr>
          <p:grpSpPr>
            <a:xfrm>
              <a:off x="3792143" y="3346195"/>
              <a:ext cx="814292" cy="488991"/>
              <a:chOff x="3357500" y="1620888"/>
              <a:chExt cx="867375" cy="457300"/>
            </a:xfrm>
          </p:grpSpPr>
          <p:sp>
            <p:nvSpPr>
              <p:cNvPr id="1857" name="Google Shape;1857;p52"/>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2"/>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2"/>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2"/>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1" name="Google Shape;1861;p52"/>
            <p:cNvGrpSpPr/>
            <p:nvPr/>
          </p:nvGrpSpPr>
          <p:grpSpPr>
            <a:xfrm>
              <a:off x="3024078" y="2806336"/>
              <a:ext cx="814292" cy="488991"/>
              <a:chOff x="3357500" y="1620888"/>
              <a:chExt cx="867375" cy="457300"/>
            </a:xfrm>
          </p:grpSpPr>
          <p:sp>
            <p:nvSpPr>
              <p:cNvPr id="1862" name="Google Shape;1862;p52"/>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2"/>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2"/>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2"/>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6" name="Google Shape;1866;p52"/>
            <p:cNvGrpSpPr/>
            <p:nvPr/>
          </p:nvGrpSpPr>
          <p:grpSpPr>
            <a:xfrm>
              <a:off x="4482582" y="1987423"/>
              <a:ext cx="814292" cy="488991"/>
              <a:chOff x="3357500" y="1620888"/>
              <a:chExt cx="867375" cy="457300"/>
            </a:xfrm>
          </p:grpSpPr>
          <p:sp>
            <p:nvSpPr>
              <p:cNvPr id="1867" name="Google Shape;1867;p52"/>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2"/>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2"/>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2"/>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1" name="Google Shape;1871;p52"/>
            <p:cNvGrpSpPr/>
            <p:nvPr/>
          </p:nvGrpSpPr>
          <p:grpSpPr>
            <a:xfrm>
              <a:off x="5311667" y="2439653"/>
              <a:ext cx="814292" cy="488991"/>
              <a:chOff x="3357500" y="1620888"/>
              <a:chExt cx="867375" cy="457300"/>
            </a:xfrm>
          </p:grpSpPr>
          <p:sp>
            <p:nvSpPr>
              <p:cNvPr id="1872" name="Google Shape;1872;p52"/>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2"/>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2"/>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2"/>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76" name="Google Shape;1876;p52"/>
          <p:cNvGrpSpPr/>
          <p:nvPr/>
        </p:nvGrpSpPr>
        <p:grpSpPr>
          <a:xfrm>
            <a:off x="224095" y="1349537"/>
            <a:ext cx="736602" cy="777624"/>
            <a:chOff x="-3171395" y="736983"/>
            <a:chExt cx="1712232" cy="1807587"/>
          </a:xfrm>
        </p:grpSpPr>
        <p:grpSp>
          <p:nvGrpSpPr>
            <p:cNvPr id="1877" name="Google Shape;1877;p52"/>
            <p:cNvGrpSpPr/>
            <p:nvPr/>
          </p:nvGrpSpPr>
          <p:grpSpPr>
            <a:xfrm>
              <a:off x="-3128356" y="827596"/>
              <a:ext cx="1626149" cy="1626342"/>
              <a:chOff x="-4570025" y="-195475"/>
              <a:chExt cx="1932900" cy="1932900"/>
            </a:xfrm>
          </p:grpSpPr>
          <p:sp>
            <p:nvSpPr>
              <p:cNvPr id="1878" name="Google Shape;1878;p52"/>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2"/>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0" name="Google Shape;1880;p52"/>
            <p:cNvGrpSpPr/>
            <p:nvPr/>
          </p:nvGrpSpPr>
          <p:grpSpPr>
            <a:xfrm>
              <a:off x="-3171395" y="736983"/>
              <a:ext cx="1712232" cy="1807587"/>
              <a:chOff x="-1141405" y="2245329"/>
              <a:chExt cx="336848" cy="355600"/>
            </a:xfrm>
          </p:grpSpPr>
          <p:sp>
            <p:nvSpPr>
              <p:cNvPr id="1881" name="Google Shape;1881;p52"/>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2"/>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2"/>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2"/>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85" name="Google Shape;1885;p52"/>
          <p:cNvSpPr/>
          <p:nvPr/>
        </p:nvSpPr>
        <p:spPr>
          <a:xfrm rot="10800000">
            <a:off x="7673275" y="4294375"/>
            <a:ext cx="484800" cy="484800"/>
          </a:xfrm>
          <a:prstGeom prst="ellipse">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6" name="Google Shape;1886;p52"/>
          <p:cNvGrpSpPr/>
          <p:nvPr/>
        </p:nvGrpSpPr>
        <p:grpSpPr>
          <a:xfrm>
            <a:off x="7834581" y="3895808"/>
            <a:ext cx="596199" cy="629402"/>
            <a:chOff x="-3171395" y="736983"/>
            <a:chExt cx="1712232" cy="1807587"/>
          </a:xfrm>
        </p:grpSpPr>
        <p:grpSp>
          <p:nvGrpSpPr>
            <p:cNvPr id="1887" name="Google Shape;1887;p52"/>
            <p:cNvGrpSpPr/>
            <p:nvPr/>
          </p:nvGrpSpPr>
          <p:grpSpPr>
            <a:xfrm>
              <a:off x="-3128356" y="827596"/>
              <a:ext cx="1626149" cy="1626342"/>
              <a:chOff x="-4570025" y="-195475"/>
              <a:chExt cx="1932900" cy="1932900"/>
            </a:xfrm>
          </p:grpSpPr>
          <p:sp>
            <p:nvSpPr>
              <p:cNvPr id="1888" name="Google Shape;1888;p52"/>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2"/>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0" name="Google Shape;1890;p52"/>
            <p:cNvGrpSpPr/>
            <p:nvPr/>
          </p:nvGrpSpPr>
          <p:grpSpPr>
            <a:xfrm>
              <a:off x="-3171395" y="736983"/>
              <a:ext cx="1712232" cy="1807587"/>
              <a:chOff x="-1141405" y="2245329"/>
              <a:chExt cx="336848" cy="355600"/>
            </a:xfrm>
          </p:grpSpPr>
          <p:sp>
            <p:nvSpPr>
              <p:cNvPr id="1891" name="Google Shape;1891;p52"/>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2"/>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2"/>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2"/>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95" name="Google Shape;1895;p52"/>
          <p:cNvSpPr txBox="1"/>
          <p:nvPr/>
        </p:nvSpPr>
        <p:spPr>
          <a:xfrm>
            <a:off x="189475" y="304575"/>
            <a:ext cx="67470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Russo One"/>
                <a:ea typeface="Russo One"/>
                <a:cs typeface="Russo One"/>
                <a:sym typeface="Russo One"/>
              </a:rPr>
              <a:t>SIMULATION RESULTS</a:t>
            </a:r>
            <a:endParaRPr sz="3600">
              <a:solidFill>
                <a:schemeClr val="dk1"/>
              </a:solidFill>
              <a:latin typeface="Russo One"/>
              <a:ea typeface="Russo One"/>
              <a:cs typeface="Russo One"/>
              <a:sym typeface="Russo One"/>
            </a:endParaRPr>
          </a:p>
        </p:txBody>
      </p:sp>
      <p:sp>
        <p:nvSpPr>
          <p:cNvPr id="1896" name="Google Shape;1896;p52"/>
          <p:cNvSpPr txBox="1"/>
          <p:nvPr/>
        </p:nvSpPr>
        <p:spPr>
          <a:xfrm>
            <a:off x="4482125" y="1682200"/>
            <a:ext cx="3624300" cy="1972800"/>
          </a:xfrm>
          <a:prstGeom prst="rect">
            <a:avLst/>
          </a:prstGeom>
          <a:solidFill>
            <a:srgbClr val="DAE2E7"/>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1"/>
                </a:solidFill>
                <a:latin typeface="Outfit"/>
                <a:ea typeface="Outfit"/>
                <a:cs typeface="Outfit"/>
                <a:sym typeface="Outfit"/>
              </a:rPr>
              <a:t>Results on pybullet-gym environment for crazyflie drone with PPO and 10^6</a:t>
            </a:r>
            <a:endParaRPr sz="1600">
              <a:solidFill>
                <a:schemeClr val="dk1"/>
              </a:solidFill>
              <a:latin typeface="Outfit"/>
              <a:ea typeface="Outfit"/>
              <a:cs typeface="Outfit"/>
              <a:sym typeface="Outfit"/>
            </a:endParaRPr>
          </a:p>
          <a:p>
            <a:pPr indent="0" lvl="0" marL="0" rtl="0" algn="just">
              <a:spcBef>
                <a:spcPts val="0"/>
              </a:spcBef>
              <a:spcAft>
                <a:spcPts val="0"/>
              </a:spcAft>
              <a:buNone/>
            </a:pPr>
            <a:r>
              <a:rPr lang="en" sz="1600">
                <a:solidFill>
                  <a:schemeClr val="dk1"/>
                </a:solidFill>
                <a:latin typeface="Outfit"/>
                <a:ea typeface="Outfit"/>
                <a:cs typeface="Outfit"/>
                <a:sym typeface="Outfit"/>
              </a:rPr>
              <a:t>Steps (~1000 episodes)</a:t>
            </a:r>
            <a:endParaRPr sz="1600">
              <a:solidFill>
                <a:schemeClr val="dk1"/>
              </a:solidFill>
              <a:latin typeface="Outfit"/>
              <a:ea typeface="Outfit"/>
              <a:cs typeface="Outfit"/>
              <a:sym typeface="Outfit"/>
            </a:endParaRPr>
          </a:p>
          <a:p>
            <a:pPr indent="0" lvl="0" marL="0" rtl="0" algn="just">
              <a:spcBef>
                <a:spcPts val="0"/>
              </a:spcBef>
              <a:spcAft>
                <a:spcPts val="0"/>
              </a:spcAft>
              <a:buNone/>
            </a:pPr>
            <a:r>
              <a:t/>
            </a:r>
            <a:endParaRPr sz="1600">
              <a:solidFill>
                <a:schemeClr val="dk1"/>
              </a:solidFill>
              <a:latin typeface="Outfit"/>
              <a:ea typeface="Outfit"/>
              <a:cs typeface="Outfit"/>
              <a:sym typeface="Outfit"/>
            </a:endParaRPr>
          </a:p>
          <a:p>
            <a:pPr indent="0" lvl="0" marL="0" rtl="0" algn="just">
              <a:spcBef>
                <a:spcPts val="0"/>
              </a:spcBef>
              <a:spcAft>
                <a:spcPts val="0"/>
              </a:spcAft>
              <a:buNone/>
            </a:pPr>
            <a:r>
              <a:rPr lang="en" sz="1600">
                <a:solidFill>
                  <a:schemeClr val="dk1"/>
                </a:solidFill>
                <a:latin typeface="Outfit"/>
                <a:ea typeface="Outfit"/>
                <a:cs typeface="Outfit"/>
                <a:sym typeface="Outfit"/>
              </a:rPr>
              <a:t>Reward = 2-norm(pos-target) - norm(pos_xy - target_xy)</a:t>
            </a:r>
            <a:endParaRPr sz="1600">
              <a:solidFill>
                <a:schemeClr val="dk1"/>
              </a:solidFill>
              <a:latin typeface="Outfit"/>
              <a:ea typeface="Outfit"/>
              <a:cs typeface="Outfit"/>
              <a:sym typeface="Outfit"/>
            </a:endParaRPr>
          </a:p>
          <a:p>
            <a:pPr indent="0" lvl="0" marL="0" rtl="0" algn="just">
              <a:spcBef>
                <a:spcPts val="0"/>
              </a:spcBef>
              <a:spcAft>
                <a:spcPts val="0"/>
              </a:spcAft>
              <a:buNone/>
            </a:pPr>
            <a:r>
              <a:t/>
            </a:r>
            <a:endParaRPr sz="1600">
              <a:solidFill>
                <a:schemeClr val="dk1"/>
              </a:solidFill>
              <a:latin typeface="Outfit"/>
              <a:ea typeface="Outfit"/>
              <a:cs typeface="Outfit"/>
              <a:sym typeface="Outfit"/>
            </a:endParaRPr>
          </a:p>
          <a:p>
            <a:pPr indent="0" lvl="0" marL="0" rtl="0" algn="just">
              <a:spcBef>
                <a:spcPts val="0"/>
              </a:spcBef>
              <a:spcAft>
                <a:spcPts val="0"/>
              </a:spcAft>
              <a:buNone/>
            </a:pPr>
            <a:r>
              <a:t/>
            </a:r>
            <a:endParaRPr sz="1600">
              <a:solidFill>
                <a:schemeClr val="dk1"/>
              </a:solidFill>
              <a:latin typeface="Outfit"/>
              <a:ea typeface="Outfit"/>
              <a:cs typeface="Outfit"/>
              <a:sym typeface="Outfit"/>
            </a:endParaRPr>
          </a:p>
        </p:txBody>
      </p:sp>
      <p:pic>
        <p:nvPicPr>
          <p:cNvPr id="1897" name="Google Shape;1897;p52" title="simhover.mp4">
            <a:hlinkClick r:id="rId3"/>
          </p:cNvPr>
          <p:cNvPicPr preferRelativeResize="0"/>
          <p:nvPr/>
        </p:nvPicPr>
        <p:blipFill>
          <a:blip r:embed="rId4">
            <a:alphaModFix/>
          </a:blip>
          <a:stretch>
            <a:fillRect/>
          </a:stretch>
        </p:blipFill>
        <p:spPr>
          <a:xfrm>
            <a:off x="97125" y="1177138"/>
            <a:ext cx="4298275" cy="3241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7"/>
                                        </p:tgtEl>
                                        <p:attrNameLst>
                                          <p:attrName>style.visibility</p:attrName>
                                        </p:attrNameLst>
                                      </p:cBhvr>
                                      <p:to>
                                        <p:strVal val="visible"/>
                                      </p:to>
                                    </p:set>
                                    <p:animEffect filter="fade" transition="in">
                                      <p:cBhvr>
                                        <p:cTn dur="1000"/>
                                        <p:tgtEl>
                                          <p:spTgt spid="18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grpSp>
        <p:nvGrpSpPr>
          <p:cNvPr id="1902" name="Google Shape;1902;p53"/>
          <p:cNvGrpSpPr/>
          <p:nvPr/>
        </p:nvGrpSpPr>
        <p:grpSpPr>
          <a:xfrm>
            <a:off x="6763021" y="304568"/>
            <a:ext cx="1779549" cy="1060062"/>
            <a:chOff x="3024078" y="1987423"/>
            <a:chExt cx="3101881" cy="1847763"/>
          </a:xfrm>
        </p:grpSpPr>
        <p:grpSp>
          <p:nvGrpSpPr>
            <p:cNvPr id="1903" name="Google Shape;1903;p53"/>
            <p:cNvGrpSpPr/>
            <p:nvPr/>
          </p:nvGrpSpPr>
          <p:grpSpPr>
            <a:xfrm>
              <a:off x="3339466" y="2138929"/>
              <a:ext cx="2455292" cy="1617889"/>
              <a:chOff x="-3209756" y="1803812"/>
              <a:chExt cx="2235335" cy="1472951"/>
            </a:xfrm>
          </p:grpSpPr>
          <p:grpSp>
            <p:nvGrpSpPr>
              <p:cNvPr id="1904" name="Google Shape;1904;p53"/>
              <p:cNvGrpSpPr/>
              <p:nvPr/>
            </p:nvGrpSpPr>
            <p:grpSpPr>
              <a:xfrm>
                <a:off x="-1885420" y="1803812"/>
                <a:ext cx="163333" cy="251385"/>
                <a:chOff x="-3916750" y="2838725"/>
                <a:chExt cx="106150" cy="163375"/>
              </a:xfrm>
            </p:grpSpPr>
            <p:sp>
              <p:nvSpPr>
                <p:cNvPr id="1905" name="Google Shape;1905;p53"/>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3"/>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3"/>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3"/>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3"/>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3"/>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1" name="Google Shape;1911;p53"/>
              <p:cNvGrpSpPr/>
              <p:nvPr/>
            </p:nvGrpSpPr>
            <p:grpSpPr>
              <a:xfrm>
                <a:off x="-1137754" y="2214606"/>
                <a:ext cx="163333" cy="251385"/>
                <a:chOff x="-3916750" y="2838725"/>
                <a:chExt cx="106150" cy="163375"/>
              </a:xfrm>
            </p:grpSpPr>
            <p:sp>
              <p:nvSpPr>
                <p:cNvPr id="1912" name="Google Shape;1912;p53"/>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3"/>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3"/>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3"/>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3"/>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3"/>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8" name="Google Shape;1918;p53"/>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3"/>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3"/>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3"/>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3"/>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3"/>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3"/>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3"/>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3"/>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3"/>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3"/>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3"/>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3"/>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3"/>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3"/>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3"/>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3"/>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3"/>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3"/>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3"/>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3"/>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3"/>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3"/>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3"/>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3"/>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3"/>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3"/>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3"/>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3"/>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3"/>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3"/>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3"/>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3"/>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3"/>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3"/>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3"/>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3"/>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3"/>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3"/>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3"/>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3"/>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3"/>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3"/>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3"/>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3"/>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3"/>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3"/>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3"/>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3"/>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3"/>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3"/>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3"/>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3"/>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3"/>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3"/>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3"/>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3"/>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3"/>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3"/>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3"/>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3"/>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3"/>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3"/>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3"/>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3"/>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3"/>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3"/>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3"/>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3"/>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3"/>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8" name="Google Shape;1988;p53"/>
              <p:cNvGrpSpPr/>
              <p:nvPr/>
            </p:nvGrpSpPr>
            <p:grpSpPr>
              <a:xfrm>
                <a:off x="-3209756" y="2554613"/>
                <a:ext cx="163333" cy="251385"/>
                <a:chOff x="-3916750" y="2838725"/>
                <a:chExt cx="106150" cy="163375"/>
              </a:xfrm>
            </p:grpSpPr>
            <p:sp>
              <p:nvSpPr>
                <p:cNvPr id="1989" name="Google Shape;1989;p53"/>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3"/>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3"/>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3"/>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3"/>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3"/>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5" name="Google Shape;1995;p53"/>
              <p:cNvGrpSpPr/>
              <p:nvPr/>
            </p:nvGrpSpPr>
            <p:grpSpPr>
              <a:xfrm>
                <a:off x="-2491885" y="3025377"/>
                <a:ext cx="163333" cy="251385"/>
                <a:chOff x="-3916750" y="2838725"/>
                <a:chExt cx="106150" cy="163375"/>
              </a:xfrm>
            </p:grpSpPr>
            <p:sp>
              <p:nvSpPr>
                <p:cNvPr id="1996" name="Google Shape;1996;p53"/>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3"/>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3"/>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3"/>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3"/>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3"/>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02" name="Google Shape;2002;p53"/>
            <p:cNvGrpSpPr/>
            <p:nvPr/>
          </p:nvGrpSpPr>
          <p:grpSpPr>
            <a:xfrm>
              <a:off x="3792143" y="3346195"/>
              <a:ext cx="814292" cy="488991"/>
              <a:chOff x="3357500" y="1620888"/>
              <a:chExt cx="867375" cy="457300"/>
            </a:xfrm>
          </p:grpSpPr>
          <p:sp>
            <p:nvSpPr>
              <p:cNvPr id="2003" name="Google Shape;2003;p53"/>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3"/>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3"/>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3"/>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7" name="Google Shape;2007;p53"/>
            <p:cNvGrpSpPr/>
            <p:nvPr/>
          </p:nvGrpSpPr>
          <p:grpSpPr>
            <a:xfrm>
              <a:off x="3024078" y="2806336"/>
              <a:ext cx="814292" cy="488991"/>
              <a:chOff x="3357500" y="1620888"/>
              <a:chExt cx="867375" cy="457300"/>
            </a:xfrm>
          </p:grpSpPr>
          <p:sp>
            <p:nvSpPr>
              <p:cNvPr id="2008" name="Google Shape;2008;p53"/>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3"/>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3"/>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3"/>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2" name="Google Shape;2012;p53"/>
            <p:cNvGrpSpPr/>
            <p:nvPr/>
          </p:nvGrpSpPr>
          <p:grpSpPr>
            <a:xfrm>
              <a:off x="4482582" y="1987423"/>
              <a:ext cx="814292" cy="488991"/>
              <a:chOff x="3357500" y="1620888"/>
              <a:chExt cx="867375" cy="457300"/>
            </a:xfrm>
          </p:grpSpPr>
          <p:sp>
            <p:nvSpPr>
              <p:cNvPr id="2013" name="Google Shape;2013;p53"/>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3"/>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3"/>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3"/>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7" name="Google Shape;2017;p53"/>
            <p:cNvGrpSpPr/>
            <p:nvPr/>
          </p:nvGrpSpPr>
          <p:grpSpPr>
            <a:xfrm>
              <a:off x="5311667" y="2439653"/>
              <a:ext cx="814292" cy="488991"/>
              <a:chOff x="3357500" y="1620888"/>
              <a:chExt cx="867375" cy="457300"/>
            </a:xfrm>
          </p:grpSpPr>
          <p:sp>
            <p:nvSpPr>
              <p:cNvPr id="2018" name="Google Shape;2018;p53"/>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3"/>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3"/>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3"/>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22" name="Google Shape;2022;p53"/>
          <p:cNvGrpSpPr/>
          <p:nvPr/>
        </p:nvGrpSpPr>
        <p:grpSpPr>
          <a:xfrm>
            <a:off x="224095" y="1349537"/>
            <a:ext cx="736602" cy="777624"/>
            <a:chOff x="-3171395" y="736983"/>
            <a:chExt cx="1712232" cy="1807587"/>
          </a:xfrm>
        </p:grpSpPr>
        <p:grpSp>
          <p:nvGrpSpPr>
            <p:cNvPr id="2023" name="Google Shape;2023;p53"/>
            <p:cNvGrpSpPr/>
            <p:nvPr/>
          </p:nvGrpSpPr>
          <p:grpSpPr>
            <a:xfrm>
              <a:off x="-3128356" y="827596"/>
              <a:ext cx="1626149" cy="1626342"/>
              <a:chOff x="-4570025" y="-195475"/>
              <a:chExt cx="1932900" cy="1932900"/>
            </a:xfrm>
          </p:grpSpPr>
          <p:sp>
            <p:nvSpPr>
              <p:cNvPr id="2024" name="Google Shape;2024;p5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6" name="Google Shape;2026;p53"/>
            <p:cNvGrpSpPr/>
            <p:nvPr/>
          </p:nvGrpSpPr>
          <p:grpSpPr>
            <a:xfrm>
              <a:off x="-3171395" y="736983"/>
              <a:ext cx="1712232" cy="1807587"/>
              <a:chOff x="-1141405" y="2245329"/>
              <a:chExt cx="336848" cy="355600"/>
            </a:xfrm>
          </p:grpSpPr>
          <p:sp>
            <p:nvSpPr>
              <p:cNvPr id="2027" name="Google Shape;2027;p5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31" name="Google Shape;2031;p53"/>
          <p:cNvSpPr/>
          <p:nvPr/>
        </p:nvSpPr>
        <p:spPr>
          <a:xfrm rot="10800000">
            <a:off x="7673275" y="4294375"/>
            <a:ext cx="484800" cy="484800"/>
          </a:xfrm>
          <a:prstGeom prst="ellipse">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2" name="Google Shape;2032;p53"/>
          <p:cNvGrpSpPr/>
          <p:nvPr/>
        </p:nvGrpSpPr>
        <p:grpSpPr>
          <a:xfrm>
            <a:off x="7834581" y="3895808"/>
            <a:ext cx="596199" cy="629402"/>
            <a:chOff x="-3171395" y="736983"/>
            <a:chExt cx="1712232" cy="1807587"/>
          </a:xfrm>
        </p:grpSpPr>
        <p:grpSp>
          <p:nvGrpSpPr>
            <p:cNvPr id="2033" name="Google Shape;2033;p53"/>
            <p:cNvGrpSpPr/>
            <p:nvPr/>
          </p:nvGrpSpPr>
          <p:grpSpPr>
            <a:xfrm>
              <a:off x="-3128356" y="827596"/>
              <a:ext cx="1626149" cy="1626342"/>
              <a:chOff x="-4570025" y="-195475"/>
              <a:chExt cx="1932900" cy="1932900"/>
            </a:xfrm>
          </p:grpSpPr>
          <p:sp>
            <p:nvSpPr>
              <p:cNvPr id="2034" name="Google Shape;2034;p5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6" name="Google Shape;2036;p53"/>
            <p:cNvGrpSpPr/>
            <p:nvPr/>
          </p:nvGrpSpPr>
          <p:grpSpPr>
            <a:xfrm>
              <a:off x="-3171395" y="736983"/>
              <a:ext cx="1712232" cy="1807587"/>
              <a:chOff x="-1141405" y="2245329"/>
              <a:chExt cx="336848" cy="355600"/>
            </a:xfrm>
          </p:grpSpPr>
          <p:sp>
            <p:nvSpPr>
              <p:cNvPr id="2037" name="Google Shape;2037;p5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41" name="Google Shape;2041;p53"/>
          <p:cNvSpPr txBox="1"/>
          <p:nvPr/>
        </p:nvSpPr>
        <p:spPr>
          <a:xfrm>
            <a:off x="189475" y="304575"/>
            <a:ext cx="67470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dk1"/>
                </a:solidFill>
                <a:latin typeface="Russo One"/>
                <a:ea typeface="Russo One"/>
                <a:cs typeface="Russo One"/>
                <a:sym typeface="Russo One"/>
              </a:rPr>
              <a:t>GOAL STATE NAVIGATION [sim]</a:t>
            </a:r>
            <a:endParaRPr sz="3300">
              <a:solidFill>
                <a:schemeClr val="dk1"/>
              </a:solidFill>
              <a:latin typeface="Russo One"/>
              <a:ea typeface="Russo One"/>
              <a:cs typeface="Russo One"/>
              <a:sym typeface="Russo One"/>
            </a:endParaRPr>
          </a:p>
        </p:txBody>
      </p:sp>
      <p:sp>
        <p:nvSpPr>
          <p:cNvPr id="2042" name="Google Shape;2042;p53"/>
          <p:cNvSpPr txBox="1"/>
          <p:nvPr/>
        </p:nvSpPr>
        <p:spPr>
          <a:xfrm>
            <a:off x="622575" y="1067025"/>
            <a:ext cx="75783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utfit"/>
              <a:buChar char="●"/>
            </a:pPr>
            <a:r>
              <a:rPr lang="en">
                <a:latin typeface="Outfit"/>
                <a:ea typeface="Outfit"/>
                <a:cs typeface="Outfit"/>
                <a:sym typeface="Outfit"/>
              </a:rPr>
              <a:t>Goal position within the environment:</a:t>
            </a:r>
            <a:endParaRPr>
              <a:latin typeface="Outfit"/>
              <a:ea typeface="Outfit"/>
              <a:cs typeface="Outfit"/>
              <a:sym typeface="Outfit"/>
            </a:endParaRPr>
          </a:p>
          <a:p>
            <a:pPr indent="457200" lvl="0" marL="0" rtl="0" algn="l">
              <a:spcBef>
                <a:spcPts val="0"/>
              </a:spcBef>
              <a:spcAft>
                <a:spcPts val="0"/>
              </a:spcAft>
              <a:buNone/>
            </a:pPr>
            <a:r>
              <a:rPr lang="en">
                <a:latin typeface="Outfit"/>
                <a:ea typeface="Outfit"/>
                <a:cs typeface="Outfit"/>
                <a:sym typeface="Outfit"/>
              </a:rPr>
              <a:t>Distance to goal: dist_to_goal = math.sqrt((x-x_goal)^2 + (y-y_goal)^2+ (z-z_goal)^2)</a:t>
            </a:r>
            <a:endParaRPr>
              <a:latin typeface="Outfit"/>
              <a:ea typeface="Outfit"/>
              <a:cs typeface="Outfit"/>
              <a:sym typeface="Outfit"/>
            </a:endParaRPr>
          </a:p>
          <a:p>
            <a:pPr indent="0" lvl="0" marL="0" rtl="0" algn="l">
              <a:spcBef>
                <a:spcPts val="0"/>
              </a:spcBef>
              <a:spcAft>
                <a:spcPts val="0"/>
              </a:spcAft>
              <a:buNone/>
            </a:pPr>
            <a:r>
              <a:t/>
            </a:r>
            <a:endParaRPr>
              <a:latin typeface="Outfit"/>
              <a:ea typeface="Outfit"/>
              <a:cs typeface="Outfit"/>
              <a:sym typeface="Outfit"/>
            </a:endParaRPr>
          </a:p>
          <a:p>
            <a:pPr indent="-317500" lvl="0" marL="457200" rtl="0" algn="l">
              <a:spcBef>
                <a:spcPts val="0"/>
              </a:spcBef>
              <a:spcAft>
                <a:spcPts val="0"/>
              </a:spcAft>
              <a:buSzPts val="1400"/>
              <a:buFont typeface="Outfit"/>
              <a:buChar char="●"/>
            </a:pPr>
            <a:r>
              <a:rPr lang="en">
                <a:latin typeface="Outfit"/>
                <a:ea typeface="Outfit"/>
                <a:cs typeface="Outfit"/>
                <a:sym typeface="Outfit"/>
              </a:rPr>
              <a:t>Distance Reward:</a:t>
            </a:r>
            <a:endParaRPr>
              <a:latin typeface="Outfit"/>
              <a:ea typeface="Outfit"/>
              <a:cs typeface="Outfit"/>
              <a:sym typeface="Outfit"/>
            </a:endParaRPr>
          </a:p>
          <a:p>
            <a:pPr indent="0" lvl="0" marL="457200" rtl="0" algn="l">
              <a:spcBef>
                <a:spcPts val="0"/>
              </a:spcBef>
              <a:spcAft>
                <a:spcPts val="0"/>
              </a:spcAft>
              <a:buNone/>
            </a:pPr>
            <a:r>
              <a:rPr lang="en">
                <a:latin typeface="Outfit"/>
                <a:ea typeface="Outfit"/>
                <a:cs typeface="Outfit"/>
                <a:sym typeface="Outfit"/>
              </a:rPr>
              <a:t>Reward: -α1 * dist_to_goal </a:t>
            </a:r>
            <a:endParaRPr>
              <a:latin typeface="Outfit"/>
              <a:ea typeface="Outfit"/>
              <a:cs typeface="Outfit"/>
              <a:sym typeface="Outfit"/>
            </a:endParaRPr>
          </a:p>
          <a:p>
            <a:pPr indent="0" lvl="0" marL="0" rtl="0" algn="l">
              <a:spcBef>
                <a:spcPts val="0"/>
              </a:spcBef>
              <a:spcAft>
                <a:spcPts val="0"/>
              </a:spcAft>
              <a:buNone/>
            </a:pPr>
            <a:r>
              <a:t/>
            </a:r>
            <a:endParaRPr>
              <a:latin typeface="Outfit"/>
              <a:ea typeface="Outfit"/>
              <a:cs typeface="Outfit"/>
              <a:sym typeface="Outfit"/>
            </a:endParaRPr>
          </a:p>
          <a:p>
            <a:pPr indent="-317500" lvl="0" marL="457200" rtl="0" algn="l">
              <a:spcBef>
                <a:spcPts val="0"/>
              </a:spcBef>
              <a:spcAft>
                <a:spcPts val="0"/>
              </a:spcAft>
              <a:buSzPts val="1400"/>
              <a:buFont typeface="Outfit"/>
              <a:buChar char="●"/>
            </a:pPr>
            <a:r>
              <a:rPr lang="en">
                <a:latin typeface="Outfit"/>
                <a:ea typeface="Outfit"/>
                <a:cs typeface="Outfit"/>
                <a:sym typeface="Outfit"/>
              </a:rPr>
              <a:t>Height Reward: h` = |z - h_target|</a:t>
            </a:r>
            <a:endParaRPr>
              <a:latin typeface="Outfit"/>
              <a:ea typeface="Outfit"/>
              <a:cs typeface="Outfit"/>
              <a:sym typeface="Outfit"/>
            </a:endParaRPr>
          </a:p>
          <a:p>
            <a:pPr indent="0" lvl="0" marL="457200" rtl="0" algn="l">
              <a:spcBef>
                <a:spcPts val="0"/>
              </a:spcBef>
              <a:spcAft>
                <a:spcPts val="0"/>
              </a:spcAft>
              <a:buNone/>
            </a:pPr>
            <a:r>
              <a:rPr lang="en">
                <a:latin typeface="Outfit"/>
                <a:ea typeface="Outfit"/>
                <a:cs typeface="Outfit"/>
                <a:sym typeface="Outfit"/>
              </a:rPr>
              <a:t>Reward: -α2 * h`</a:t>
            </a:r>
            <a:endParaRPr>
              <a:latin typeface="Outfit"/>
              <a:ea typeface="Outfit"/>
              <a:cs typeface="Outfit"/>
              <a:sym typeface="Outfit"/>
            </a:endParaRPr>
          </a:p>
          <a:p>
            <a:pPr indent="0" lvl="0" marL="457200" rtl="0" algn="l">
              <a:spcBef>
                <a:spcPts val="0"/>
              </a:spcBef>
              <a:spcAft>
                <a:spcPts val="0"/>
              </a:spcAft>
              <a:buNone/>
            </a:pPr>
            <a:r>
              <a:t/>
            </a:r>
            <a:endParaRPr>
              <a:latin typeface="Outfit"/>
              <a:ea typeface="Outfit"/>
              <a:cs typeface="Outfit"/>
              <a:sym typeface="Outfit"/>
            </a:endParaRPr>
          </a:p>
          <a:p>
            <a:pPr indent="457200" lvl="0" marL="0" rtl="0" algn="l">
              <a:spcBef>
                <a:spcPts val="0"/>
              </a:spcBef>
              <a:spcAft>
                <a:spcPts val="0"/>
              </a:spcAft>
              <a:buNone/>
            </a:pPr>
            <a:r>
              <a:rPr lang="en">
                <a:latin typeface="Outfit"/>
                <a:ea typeface="Outfit"/>
                <a:cs typeface="Outfit"/>
                <a:sym typeface="Outfit"/>
              </a:rPr>
              <a:t>α1,  α2=  constant penalizing distance</a:t>
            </a:r>
            <a:endParaRPr>
              <a:latin typeface="Outfit"/>
              <a:ea typeface="Outfit"/>
              <a:cs typeface="Outfit"/>
              <a:sym typeface="Outfit"/>
            </a:endParaRPr>
          </a:p>
          <a:p>
            <a:pPr indent="457200" lvl="0" marL="0" rtl="0" algn="l">
              <a:spcBef>
                <a:spcPts val="0"/>
              </a:spcBef>
              <a:spcAft>
                <a:spcPts val="0"/>
              </a:spcAft>
              <a:buNone/>
            </a:pPr>
            <a:r>
              <a:t/>
            </a:r>
            <a:endParaRPr>
              <a:latin typeface="Outfit"/>
              <a:ea typeface="Outfit"/>
              <a:cs typeface="Outfit"/>
              <a:sym typeface="Outfit"/>
            </a:endParaRPr>
          </a:p>
          <a:p>
            <a:pPr indent="-317500" lvl="0" marL="457200" rtl="0" algn="l">
              <a:spcBef>
                <a:spcPts val="0"/>
              </a:spcBef>
              <a:spcAft>
                <a:spcPts val="0"/>
              </a:spcAft>
              <a:buSzPts val="1400"/>
              <a:buFont typeface="Outfit"/>
              <a:buChar char="●"/>
            </a:pPr>
            <a:r>
              <a:rPr lang="en">
                <a:latin typeface="Outfit"/>
                <a:ea typeface="Outfit"/>
                <a:cs typeface="Outfit"/>
                <a:sym typeface="Outfit"/>
              </a:rPr>
              <a:t>Goal Reward: When the drone reaches within a specified tolerance of the goal position.</a:t>
            </a:r>
            <a:endParaRPr>
              <a:latin typeface="Outfit"/>
              <a:ea typeface="Outfit"/>
              <a:cs typeface="Outfit"/>
              <a:sym typeface="Outfit"/>
            </a:endParaRPr>
          </a:p>
          <a:p>
            <a:pPr indent="457200" lvl="0" marL="0" rtl="0" algn="l">
              <a:spcBef>
                <a:spcPts val="0"/>
              </a:spcBef>
              <a:spcAft>
                <a:spcPts val="0"/>
              </a:spcAft>
              <a:buNone/>
            </a:pPr>
            <a:r>
              <a:rPr lang="en">
                <a:latin typeface="Outfit"/>
                <a:ea typeface="Outfit"/>
                <a:cs typeface="Outfit"/>
                <a:sym typeface="Outfit"/>
              </a:rPr>
              <a:t>if distance_to_goal &lt; d_tolerance and h` &lt; h_tolerance:</a:t>
            </a:r>
            <a:endParaRPr>
              <a:latin typeface="Outfit"/>
              <a:ea typeface="Outfit"/>
              <a:cs typeface="Outfit"/>
              <a:sym typeface="Outfit"/>
            </a:endParaRPr>
          </a:p>
          <a:p>
            <a:pPr indent="0" lvl="0" marL="0" rtl="0" algn="l">
              <a:spcBef>
                <a:spcPts val="0"/>
              </a:spcBef>
              <a:spcAft>
                <a:spcPts val="0"/>
              </a:spcAft>
              <a:buNone/>
            </a:pPr>
            <a:r>
              <a:rPr lang="en">
                <a:latin typeface="Outfit"/>
                <a:ea typeface="Outfit"/>
                <a:cs typeface="Outfit"/>
                <a:sym typeface="Outfit"/>
              </a:rPr>
              <a:t>   		 reward += β                                              tolerance = 0.5 or 1.0</a:t>
            </a:r>
            <a:endParaRPr>
              <a:latin typeface="Outfit"/>
              <a:ea typeface="Outfit"/>
              <a:cs typeface="Outfit"/>
              <a:sym typeface="Outfit"/>
            </a:endParaRPr>
          </a:p>
          <a:p>
            <a:pPr indent="-317500" lvl="0" marL="457200" rtl="0" algn="l">
              <a:spcBef>
                <a:spcPts val="0"/>
              </a:spcBef>
              <a:spcAft>
                <a:spcPts val="0"/>
              </a:spcAft>
              <a:buSzPts val="1400"/>
              <a:buFont typeface="Outfit"/>
              <a:buChar char="●"/>
            </a:pPr>
            <a:r>
              <a:rPr lang="en">
                <a:latin typeface="Outfit"/>
                <a:ea typeface="Outfit"/>
                <a:cs typeface="Outfit"/>
                <a:sym typeface="Outfit"/>
              </a:rPr>
              <a:t>Termination Condition: the episode terminates once the drone is within a defined tolerance.</a:t>
            </a:r>
            <a:endParaRPr>
              <a:latin typeface="Outfit"/>
              <a:ea typeface="Outfit"/>
              <a:cs typeface="Outfit"/>
              <a:sym typeface="Outfit"/>
            </a:endParaRPr>
          </a:p>
          <a:p>
            <a:pPr indent="457200" lvl="0" marL="0" rtl="0" algn="l">
              <a:spcBef>
                <a:spcPts val="0"/>
              </a:spcBef>
              <a:spcAft>
                <a:spcPts val="0"/>
              </a:spcAft>
              <a:buNone/>
            </a:pPr>
            <a:r>
              <a:rPr lang="en">
                <a:latin typeface="Outfit"/>
                <a:ea typeface="Outfit"/>
                <a:cs typeface="Outfit"/>
                <a:sym typeface="Outfit"/>
              </a:rPr>
              <a:t>terminated = distance_to_goal &lt; tolerance</a:t>
            </a:r>
            <a:endParaRPr>
              <a:latin typeface="Outfit"/>
              <a:ea typeface="Outfit"/>
              <a:cs typeface="Outfit"/>
              <a:sym typeface="Outfit"/>
            </a:endParaRPr>
          </a:p>
          <a:p>
            <a:pPr indent="0" lvl="0" marL="0" rtl="0" algn="l">
              <a:spcBef>
                <a:spcPts val="0"/>
              </a:spcBef>
              <a:spcAft>
                <a:spcPts val="0"/>
              </a:spcAft>
              <a:buNone/>
            </a:pPr>
            <a:r>
              <a:t/>
            </a:r>
            <a:endParaRPr>
              <a:latin typeface="Outfit"/>
              <a:ea typeface="Outfit"/>
              <a:cs typeface="Outfit"/>
              <a:sym typeface="Outfit"/>
            </a:endParaRPr>
          </a:p>
          <a:p>
            <a:pPr indent="0" lvl="0" marL="0" rtl="0" algn="l">
              <a:spcBef>
                <a:spcPts val="0"/>
              </a:spcBef>
              <a:spcAft>
                <a:spcPts val="0"/>
              </a:spcAft>
              <a:buNone/>
            </a:pPr>
            <a:r>
              <a:t/>
            </a:r>
            <a:endParaRPr>
              <a:latin typeface="Outfit"/>
              <a:ea typeface="Outfit"/>
              <a:cs typeface="Outfit"/>
              <a:sym typeface="Outfi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6" name="Shape 2046"/>
        <p:cNvGrpSpPr/>
        <p:nvPr/>
      </p:nvGrpSpPr>
      <p:grpSpPr>
        <a:xfrm>
          <a:off x="0" y="0"/>
          <a:ext cx="0" cy="0"/>
          <a:chOff x="0" y="0"/>
          <a:chExt cx="0" cy="0"/>
        </a:xfrm>
      </p:grpSpPr>
      <p:sp>
        <p:nvSpPr>
          <p:cNvPr id="2047" name="Google Shape;2047;p54"/>
          <p:cNvSpPr txBox="1"/>
          <p:nvPr>
            <p:ph type="title"/>
          </p:nvPr>
        </p:nvSpPr>
        <p:spPr>
          <a:xfrm>
            <a:off x="173100" y="2927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 RESULTS</a:t>
            </a:r>
            <a:endParaRPr/>
          </a:p>
        </p:txBody>
      </p:sp>
      <p:sp>
        <p:nvSpPr>
          <p:cNvPr id="2048" name="Google Shape;2048;p54"/>
          <p:cNvSpPr txBox="1"/>
          <p:nvPr/>
        </p:nvSpPr>
        <p:spPr>
          <a:xfrm>
            <a:off x="4313150" y="1321500"/>
            <a:ext cx="4357500" cy="1407300"/>
          </a:xfrm>
          <a:prstGeom prst="rect">
            <a:avLst/>
          </a:prstGeom>
          <a:solidFill>
            <a:srgbClr val="DAE2E7"/>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1"/>
                </a:solidFill>
                <a:latin typeface="Outfit"/>
                <a:ea typeface="Outfit"/>
                <a:cs typeface="Outfit"/>
                <a:sym typeface="Outfit"/>
              </a:rPr>
              <a:t>Results on pybullet-gym environment for crazyflie drone with DDPG and 1.2*10^6</a:t>
            </a:r>
            <a:endParaRPr sz="1600">
              <a:solidFill>
                <a:schemeClr val="dk1"/>
              </a:solidFill>
              <a:latin typeface="Outfit"/>
              <a:ea typeface="Outfit"/>
              <a:cs typeface="Outfit"/>
              <a:sym typeface="Outfit"/>
            </a:endParaRPr>
          </a:p>
          <a:p>
            <a:pPr indent="0" lvl="0" marL="0" rtl="0" algn="just">
              <a:spcBef>
                <a:spcPts val="0"/>
              </a:spcBef>
              <a:spcAft>
                <a:spcPts val="0"/>
              </a:spcAft>
              <a:buNone/>
            </a:pPr>
            <a:r>
              <a:rPr lang="en" sz="1600">
                <a:solidFill>
                  <a:schemeClr val="dk1"/>
                </a:solidFill>
                <a:latin typeface="Outfit"/>
                <a:ea typeface="Outfit"/>
                <a:cs typeface="Outfit"/>
                <a:sym typeface="Outfit"/>
              </a:rPr>
              <a:t>Steps (~1200 episodes)</a:t>
            </a:r>
            <a:endParaRPr sz="1600">
              <a:solidFill>
                <a:schemeClr val="dk1"/>
              </a:solidFill>
              <a:latin typeface="Outfit"/>
              <a:ea typeface="Outfit"/>
              <a:cs typeface="Outfit"/>
              <a:sym typeface="Outfit"/>
            </a:endParaRPr>
          </a:p>
          <a:p>
            <a:pPr indent="0" lvl="0" marL="0" rtl="0" algn="just">
              <a:spcBef>
                <a:spcPts val="0"/>
              </a:spcBef>
              <a:spcAft>
                <a:spcPts val="0"/>
              </a:spcAft>
              <a:buNone/>
            </a:pPr>
            <a:r>
              <a:t/>
            </a:r>
            <a:endParaRPr sz="1600">
              <a:solidFill>
                <a:schemeClr val="dk1"/>
              </a:solidFill>
              <a:latin typeface="Outfit"/>
              <a:ea typeface="Outfit"/>
              <a:cs typeface="Outfit"/>
              <a:sym typeface="Outfit"/>
            </a:endParaRPr>
          </a:p>
          <a:p>
            <a:pPr indent="0" lvl="0" marL="0" rtl="0" algn="just">
              <a:spcBef>
                <a:spcPts val="0"/>
              </a:spcBef>
              <a:spcAft>
                <a:spcPts val="0"/>
              </a:spcAft>
              <a:buNone/>
            </a:pPr>
            <a:r>
              <a:rPr lang="en" sz="1600">
                <a:solidFill>
                  <a:schemeClr val="dk1"/>
                </a:solidFill>
                <a:latin typeface="Outfit"/>
                <a:ea typeface="Outfit"/>
                <a:cs typeface="Outfit"/>
                <a:sym typeface="Outfit"/>
              </a:rPr>
              <a:t>Reward = max(0, 2-norm(target_pos-pos)^4)</a:t>
            </a:r>
            <a:endParaRPr sz="1600">
              <a:solidFill>
                <a:schemeClr val="dk1"/>
              </a:solidFill>
              <a:latin typeface="Outfit"/>
              <a:ea typeface="Outfit"/>
              <a:cs typeface="Outfit"/>
              <a:sym typeface="Outfit"/>
            </a:endParaRPr>
          </a:p>
          <a:p>
            <a:pPr indent="0" lvl="0" marL="0" rtl="0" algn="just">
              <a:spcBef>
                <a:spcPts val="0"/>
              </a:spcBef>
              <a:spcAft>
                <a:spcPts val="0"/>
              </a:spcAft>
              <a:buNone/>
            </a:pPr>
            <a:r>
              <a:t/>
            </a:r>
            <a:endParaRPr sz="1600">
              <a:solidFill>
                <a:schemeClr val="dk1"/>
              </a:solidFill>
              <a:latin typeface="Outfit"/>
              <a:ea typeface="Outfit"/>
              <a:cs typeface="Outfit"/>
              <a:sym typeface="Outfit"/>
            </a:endParaRPr>
          </a:p>
          <a:p>
            <a:pPr indent="0" lvl="0" marL="0" rtl="0" algn="just">
              <a:spcBef>
                <a:spcPts val="0"/>
              </a:spcBef>
              <a:spcAft>
                <a:spcPts val="0"/>
              </a:spcAft>
              <a:buNone/>
            </a:pPr>
            <a:r>
              <a:t/>
            </a:r>
            <a:endParaRPr sz="1600">
              <a:solidFill>
                <a:schemeClr val="dk1"/>
              </a:solidFill>
              <a:latin typeface="Outfit"/>
              <a:ea typeface="Outfit"/>
              <a:cs typeface="Outfit"/>
              <a:sym typeface="Outfit"/>
            </a:endParaRPr>
          </a:p>
        </p:txBody>
      </p:sp>
      <p:pic>
        <p:nvPicPr>
          <p:cNvPr id="2049" name="Google Shape;2049;p54"/>
          <p:cNvPicPr preferRelativeResize="0"/>
          <p:nvPr/>
        </p:nvPicPr>
        <p:blipFill>
          <a:blip r:embed="rId3">
            <a:alphaModFix/>
          </a:blip>
          <a:stretch>
            <a:fillRect/>
          </a:stretch>
        </p:blipFill>
        <p:spPr>
          <a:xfrm>
            <a:off x="152400" y="1017825"/>
            <a:ext cx="4015050" cy="3407050"/>
          </a:xfrm>
          <a:prstGeom prst="rect">
            <a:avLst/>
          </a:prstGeom>
          <a:noFill/>
          <a:ln>
            <a:noFill/>
          </a:ln>
        </p:spPr>
      </p:pic>
      <p:sp>
        <p:nvSpPr>
          <p:cNvPr id="2050" name="Google Shape;2050;p54"/>
          <p:cNvSpPr txBox="1"/>
          <p:nvPr/>
        </p:nvSpPr>
        <p:spPr>
          <a:xfrm>
            <a:off x="4313150" y="2926425"/>
            <a:ext cx="4357500" cy="1407300"/>
          </a:xfrm>
          <a:prstGeom prst="rect">
            <a:avLst/>
          </a:prstGeom>
          <a:solidFill>
            <a:srgbClr val="DAE2E7"/>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1"/>
                </a:solidFill>
                <a:latin typeface="Outfit"/>
                <a:ea typeface="Outfit"/>
                <a:cs typeface="Outfit"/>
                <a:sym typeface="Outfit"/>
              </a:rPr>
              <a:t>After a 10^6 steps the drone seems to be able to reach the target height consistently</a:t>
            </a:r>
            <a:br>
              <a:rPr lang="en" sz="1600">
                <a:solidFill>
                  <a:schemeClr val="dk1"/>
                </a:solidFill>
                <a:latin typeface="Outfit"/>
                <a:ea typeface="Outfit"/>
                <a:cs typeface="Outfit"/>
                <a:sym typeface="Outfit"/>
              </a:rPr>
            </a:br>
            <a:r>
              <a:rPr lang="en" sz="1600">
                <a:solidFill>
                  <a:schemeClr val="dk1"/>
                </a:solidFill>
                <a:latin typeface="Outfit"/>
                <a:ea typeface="Outfit"/>
                <a:cs typeface="Outfit"/>
                <a:sym typeface="Outfit"/>
              </a:rPr>
              <a:t>The change in x and y position also decreases after further training</a:t>
            </a:r>
            <a:endParaRPr sz="1600">
              <a:solidFill>
                <a:schemeClr val="dk1"/>
              </a:solidFill>
              <a:latin typeface="Outfit"/>
              <a:ea typeface="Outfit"/>
              <a:cs typeface="Outfit"/>
              <a:sym typeface="Outfit"/>
            </a:endParaRPr>
          </a:p>
          <a:p>
            <a:pPr indent="0" lvl="0" marL="0" rtl="0" algn="just">
              <a:spcBef>
                <a:spcPts val="0"/>
              </a:spcBef>
              <a:spcAft>
                <a:spcPts val="0"/>
              </a:spcAft>
              <a:buNone/>
            </a:pPr>
            <a:r>
              <a:t/>
            </a:r>
            <a:endParaRPr sz="1600">
              <a:solidFill>
                <a:schemeClr val="dk1"/>
              </a:solidFill>
              <a:latin typeface="Outfit"/>
              <a:ea typeface="Outfit"/>
              <a:cs typeface="Outfit"/>
              <a:sym typeface="Outfit"/>
            </a:endParaRPr>
          </a:p>
          <a:p>
            <a:pPr indent="0" lvl="0" marL="0" rtl="0" algn="just">
              <a:spcBef>
                <a:spcPts val="0"/>
              </a:spcBef>
              <a:spcAft>
                <a:spcPts val="0"/>
              </a:spcAft>
              <a:buNone/>
            </a:pPr>
            <a:r>
              <a:t/>
            </a:r>
            <a:endParaRPr sz="1600">
              <a:solidFill>
                <a:schemeClr val="dk1"/>
              </a:solidFill>
              <a:latin typeface="Outfit"/>
              <a:ea typeface="Outfit"/>
              <a:cs typeface="Outfit"/>
              <a:sym typeface="Outfi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55"/>
          <p:cNvSpPr txBox="1"/>
          <p:nvPr>
            <p:ph type="title"/>
          </p:nvPr>
        </p:nvSpPr>
        <p:spPr>
          <a:xfrm>
            <a:off x="775325" y="1294525"/>
            <a:ext cx="7291500" cy="244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056" name="Google Shape;2056;p55"/>
          <p:cNvSpPr/>
          <p:nvPr/>
        </p:nvSpPr>
        <p:spPr>
          <a:xfrm>
            <a:off x="1078500" y="930013"/>
            <a:ext cx="6987000" cy="364500"/>
          </a:xfrm>
          <a:prstGeom prst="parallelogram">
            <a:avLst>
              <a:gd fmla="val 25000" name="adj"/>
            </a:avLst>
          </a:prstGeom>
          <a:gradFill>
            <a:gsLst>
              <a:gs pos="0">
                <a:schemeClr val="accen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5"/>
          <p:cNvSpPr/>
          <p:nvPr/>
        </p:nvSpPr>
        <p:spPr>
          <a:xfrm rot="10800000">
            <a:off x="1080000" y="3738313"/>
            <a:ext cx="6984000" cy="364500"/>
          </a:xfrm>
          <a:prstGeom prst="parallelogram">
            <a:avLst>
              <a:gd fmla="val 25000" name="adj"/>
            </a:avLst>
          </a:prstGeom>
          <a:gradFill>
            <a:gsLst>
              <a:gs pos="0">
                <a:schemeClr val="accen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8" name="Google Shape;2058;p55"/>
          <p:cNvGrpSpPr/>
          <p:nvPr/>
        </p:nvGrpSpPr>
        <p:grpSpPr>
          <a:xfrm flipH="1">
            <a:off x="7362719" y="1554626"/>
            <a:ext cx="1309552" cy="3623411"/>
            <a:chOff x="4151450" y="18288"/>
            <a:chExt cx="2094278" cy="5794677"/>
          </a:xfrm>
        </p:grpSpPr>
        <p:grpSp>
          <p:nvGrpSpPr>
            <p:cNvPr id="2059" name="Google Shape;2059;p55"/>
            <p:cNvGrpSpPr/>
            <p:nvPr/>
          </p:nvGrpSpPr>
          <p:grpSpPr>
            <a:xfrm>
              <a:off x="4151450" y="18288"/>
              <a:ext cx="2094278" cy="5794677"/>
              <a:chOff x="4151450" y="18288"/>
              <a:chExt cx="2094278" cy="5794677"/>
            </a:xfrm>
          </p:grpSpPr>
          <p:sp>
            <p:nvSpPr>
              <p:cNvPr id="2060" name="Google Shape;2060;p55"/>
              <p:cNvSpPr/>
              <p:nvPr/>
            </p:nvSpPr>
            <p:spPr>
              <a:xfrm>
                <a:off x="4781268" y="5147056"/>
                <a:ext cx="746340" cy="398893"/>
              </a:xfrm>
              <a:custGeom>
                <a:rect b="b" l="l" r="r" t="t"/>
                <a:pathLst>
                  <a:path extrusionOk="0" h="2078" w="3888">
                    <a:moveTo>
                      <a:pt x="119" y="0"/>
                    </a:moveTo>
                    <a:cubicBezTo>
                      <a:pt x="119" y="0"/>
                      <a:pt x="1" y="297"/>
                      <a:pt x="5" y="408"/>
                    </a:cubicBezTo>
                    <a:cubicBezTo>
                      <a:pt x="8" y="517"/>
                      <a:pt x="10" y="558"/>
                      <a:pt x="10" y="558"/>
                    </a:cubicBezTo>
                    <a:cubicBezTo>
                      <a:pt x="10" y="558"/>
                      <a:pt x="62" y="715"/>
                      <a:pt x="216" y="766"/>
                    </a:cubicBezTo>
                    <a:cubicBezTo>
                      <a:pt x="368" y="817"/>
                      <a:pt x="639" y="960"/>
                      <a:pt x="874" y="991"/>
                    </a:cubicBezTo>
                    <a:cubicBezTo>
                      <a:pt x="1110" y="1021"/>
                      <a:pt x="1216" y="1008"/>
                      <a:pt x="1313" y="1032"/>
                    </a:cubicBezTo>
                    <a:cubicBezTo>
                      <a:pt x="1411" y="1057"/>
                      <a:pt x="1665" y="1275"/>
                      <a:pt x="1699" y="1326"/>
                    </a:cubicBezTo>
                    <a:cubicBezTo>
                      <a:pt x="1731" y="1375"/>
                      <a:pt x="1906" y="1577"/>
                      <a:pt x="2076" y="1695"/>
                    </a:cubicBezTo>
                    <a:cubicBezTo>
                      <a:pt x="2245" y="1814"/>
                      <a:pt x="2943" y="2026"/>
                      <a:pt x="2943" y="2026"/>
                    </a:cubicBezTo>
                    <a:cubicBezTo>
                      <a:pt x="2943" y="2026"/>
                      <a:pt x="3194" y="2077"/>
                      <a:pt x="3369" y="2077"/>
                    </a:cubicBezTo>
                    <a:cubicBezTo>
                      <a:pt x="3388" y="2077"/>
                      <a:pt x="3406" y="2076"/>
                      <a:pt x="3423" y="2075"/>
                    </a:cubicBezTo>
                    <a:cubicBezTo>
                      <a:pt x="3594" y="2063"/>
                      <a:pt x="3772" y="1884"/>
                      <a:pt x="3812" y="1852"/>
                    </a:cubicBezTo>
                    <a:cubicBezTo>
                      <a:pt x="3852" y="1820"/>
                      <a:pt x="3888" y="1534"/>
                      <a:pt x="3888" y="1534"/>
                    </a:cubicBezTo>
                    <a:cubicBezTo>
                      <a:pt x="3888" y="1534"/>
                      <a:pt x="1676" y="434"/>
                      <a:pt x="1333" y="340"/>
                    </a:cubicBezTo>
                    <a:cubicBezTo>
                      <a:pt x="988" y="248"/>
                      <a:pt x="119"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5"/>
              <p:cNvSpPr/>
              <p:nvPr/>
            </p:nvSpPr>
            <p:spPr>
              <a:xfrm>
                <a:off x="5280554" y="1635353"/>
                <a:ext cx="833874" cy="860365"/>
              </a:xfrm>
              <a:custGeom>
                <a:rect b="b" l="l" r="r" t="t"/>
                <a:pathLst>
                  <a:path extrusionOk="0" h="4482" w="4344">
                    <a:moveTo>
                      <a:pt x="1116" y="0"/>
                    </a:moveTo>
                    <a:cubicBezTo>
                      <a:pt x="1116" y="0"/>
                      <a:pt x="1" y="220"/>
                      <a:pt x="1" y="242"/>
                    </a:cubicBezTo>
                    <a:cubicBezTo>
                      <a:pt x="1" y="262"/>
                      <a:pt x="105" y="1975"/>
                      <a:pt x="162" y="2129"/>
                    </a:cubicBezTo>
                    <a:cubicBezTo>
                      <a:pt x="219" y="2283"/>
                      <a:pt x="731" y="2964"/>
                      <a:pt x="985" y="3138"/>
                    </a:cubicBezTo>
                    <a:cubicBezTo>
                      <a:pt x="1239" y="3312"/>
                      <a:pt x="2560" y="3896"/>
                      <a:pt x="2560" y="3896"/>
                    </a:cubicBezTo>
                    <a:cubicBezTo>
                      <a:pt x="2560" y="3896"/>
                      <a:pt x="2572" y="3892"/>
                      <a:pt x="2583" y="3892"/>
                    </a:cubicBezTo>
                    <a:cubicBezTo>
                      <a:pt x="2597" y="3892"/>
                      <a:pt x="2610" y="3900"/>
                      <a:pt x="2586" y="3936"/>
                    </a:cubicBezTo>
                    <a:cubicBezTo>
                      <a:pt x="2548" y="4000"/>
                      <a:pt x="2705" y="4259"/>
                      <a:pt x="2705" y="4259"/>
                    </a:cubicBezTo>
                    <a:lnTo>
                      <a:pt x="3006" y="4467"/>
                    </a:lnTo>
                    <a:cubicBezTo>
                      <a:pt x="3006" y="4467"/>
                      <a:pt x="3124" y="4482"/>
                      <a:pt x="3288" y="4482"/>
                    </a:cubicBezTo>
                    <a:cubicBezTo>
                      <a:pt x="3384" y="4482"/>
                      <a:pt x="3495" y="4477"/>
                      <a:pt x="3608" y="4461"/>
                    </a:cubicBezTo>
                    <a:cubicBezTo>
                      <a:pt x="3914" y="4419"/>
                      <a:pt x="4231" y="4203"/>
                      <a:pt x="4231" y="4203"/>
                    </a:cubicBezTo>
                    <a:cubicBezTo>
                      <a:pt x="4231" y="4203"/>
                      <a:pt x="4343" y="3687"/>
                      <a:pt x="4311" y="3637"/>
                    </a:cubicBezTo>
                    <a:cubicBezTo>
                      <a:pt x="4277" y="3586"/>
                      <a:pt x="3856" y="3329"/>
                      <a:pt x="3836" y="3320"/>
                    </a:cubicBezTo>
                    <a:cubicBezTo>
                      <a:pt x="3814" y="3309"/>
                      <a:pt x="3482" y="3278"/>
                      <a:pt x="3482" y="3278"/>
                    </a:cubicBezTo>
                    <a:cubicBezTo>
                      <a:pt x="3482" y="3278"/>
                      <a:pt x="3086" y="3166"/>
                      <a:pt x="3017" y="3106"/>
                    </a:cubicBezTo>
                    <a:cubicBezTo>
                      <a:pt x="2950" y="3047"/>
                      <a:pt x="2479" y="2461"/>
                      <a:pt x="2199" y="2081"/>
                    </a:cubicBezTo>
                    <a:cubicBezTo>
                      <a:pt x="1917" y="1703"/>
                      <a:pt x="1451" y="1314"/>
                      <a:pt x="1451" y="1314"/>
                    </a:cubicBezTo>
                    <a:cubicBezTo>
                      <a:pt x="1451" y="1314"/>
                      <a:pt x="1348" y="1177"/>
                      <a:pt x="1328" y="1048"/>
                    </a:cubicBezTo>
                    <a:cubicBezTo>
                      <a:pt x="1310" y="920"/>
                      <a:pt x="1116" y="0"/>
                      <a:pt x="111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5"/>
              <p:cNvSpPr/>
              <p:nvPr/>
            </p:nvSpPr>
            <p:spPr>
              <a:xfrm>
                <a:off x="5194940" y="1024730"/>
                <a:ext cx="381041" cy="788956"/>
              </a:xfrm>
              <a:custGeom>
                <a:rect b="b" l="l" r="r" t="t"/>
                <a:pathLst>
                  <a:path extrusionOk="0" h="4110" w="1985">
                    <a:moveTo>
                      <a:pt x="161" y="0"/>
                    </a:moveTo>
                    <a:lnTo>
                      <a:pt x="50" y="1469"/>
                    </a:lnTo>
                    <a:cubicBezTo>
                      <a:pt x="50" y="1469"/>
                      <a:pt x="1" y="3901"/>
                      <a:pt x="285" y="4047"/>
                    </a:cubicBezTo>
                    <a:cubicBezTo>
                      <a:pt x="366" y="4090"/>
                      <a:pt x="456" y="4109"/>
                      <a:pt x="554" y="4109"/>
                    </a:cubicBezTo>
                    <a:cubicBezTo>
                      <a:pt x="798" y="4109"/>
                      <a:pt x="1097" y="3987"/>
                      <a:pt x="1467" y="3784"/>
                    </a:cubicBezTo>
                    <a:cubicBezTo>
                      <a:pt x="1985" y="3500"/>
                      <a:pt x="1862" y="3161"/>
                      <a:pt x="1803" y="2987"/>
                    </a:cubicBezTo>
                    <a:cubicBezTo>
                      <a:pt x="1747" y="2814"/>
                      <a:pt x="1070" y="631"/>
                      <a:pt x="927" y="356"/>
                    </a:cubicBezTo>
                    <a:cubicBezTo>
                      <a:pt x="784" y="82"/>
                      <a:pt x="161" y="0"/>
                      <a:pt x="16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5"/>
              <p:cNvSpPr/>
              <p:nvPr/>
            </p:nvSpPr>
            <p:spPr>
              <a:xfrm>
                <a:off x="4406372" y="5339783"/>
                <a:ext cx="661878" cy="473181"/>
              </a:xfrm>
              <a:custGeom>
                <a:rect b="b" l="l" r="r" t="t"/>
                <a:pathLst>
                  <a:path extrusionOk="0" h="2465" w="3448">
                    <a:moveTo>
                      <a:pt x="57" y="1"/>
                    </a:moveTo>
                    <a:cubicBezTo>
                      <a:pt x="57" y="1"/>
                      <a:pt x="0" y="374"/>
                      <a:pt x="46" y="570"/>
                    </a:cubicBezTo>
                    <a:cubicBezTo>
                      <a:pt x="46" y="570"/>
                      <a:pt x="360" y="867"/>
                      <a:pt x="431" y="934"/>
                    </a:cubicBezTo>
                    <a:cubicBezTo>
                      <a:pt x="502" y="1000"/>
                      <a:pt x="668" y="1157"/>
                      <a:pt x="729" y="1242"/>
                    </a:cubicBezTo>
                    <a:cubicBezTo>
                      <a:pt x="791" y="1326"/>
                      <a:pt x="891" y="1445"/>
                      <a:pt x="985" y="1594"/>
                    </a:cubicBezTo>
                    <a:cubicBezTo>
                      <a:pt x="1078" y="1742"/>
                      <a:pt x="1138" y="1885"/>
                      <a:pt x="1375" y="2054"/>
                    </a:cubicBezTo>
                    <a:cubicBezTo>
                      <a:pt x="1611" y="2223"/>
                      <a:pt x="1991" y="2420"/>
                      <a:pt x="2504" y="2457"/>
                    </a:cubicBezTo>
                    <a:cubicBezTo>
                      <a:pt x="2582" y="2462"/>
                      <a:pt x="2650" y="2465"/>
                      <a:pt x="2711" y="2465"/>
                    </a:cubicBezTo>
                    <a:cubicBezTo>
                      <a:pt x="3050" y="2465"/>
                      <a:pt x="3137" y="2388"/>
                      <a:pt x="3255" y="2320"/>
                    </a:cubicBezTo>
                    <a:cubicBezTo>
                      <a:pt x="3395" y="2239"/>
                      <a:pt x="3412" y="2142"/>
                      <a:pt x="3412" y="2142"/>
                    </a:cubicBezTo>
                    <a:cubicBezTo>
                      <a:pt x="3412" y="2142"/>
                      <a:pt x="3447" y="2056"/>
                      <a:pt x="3441" y="1914"/>
                    </a:cubicBezTo>
                    <a:cubicBezTo>
                      <a:pt x="3435" y="1773"/>
                      <a:pt x="1617" y="480"/>
                      <a:pt x="1617" y="480"/>
                    </a:cubicBez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5"/>
              <p:cNvSpPr/>
              <p:nvPr/>
            </p:nvSpPr>
            <p:spPr>
              <a:xfrm>
                <a:off x="4792018" y="5099642"/>
                <a:ext cx="738278" cy="418857"/>
              </a:xfrm>
              <a:custGeom>
                <a:rect b="b" l="l" r="r" t="t"/>
                <a:pathLst>
                  <a:path extrusionOk="0" h="2182" w="3846">
                    <a:moveTo>
                      <a:pt x="891" y="1"/>
                    </a:moveTo>
                    <a:lnTo>
                      <a:pt x="335" y="66"/>
                    </a:lnTo>
                    <a:lnTo>
                      <a:pt x="334" y="67"/>
                    </a:lnTo>
                    <a:cubicBezTo>
                      <a:pt x="334" y="67"/>
                      <a:pt x="333" y="67"/>
                      <a:pt x="332" y="67"/>
                    </a:cubicBezTo>
                    <a:cubicBezTo>
                      <a:pt x="312" y="67"/>
                      <a:pt x="144" y="71"/>
                      <a:pt x="80" y="209"/>
                    </a:cubicBezTo>
                    <a:cubicBezTo>
                      <a:pt x="12" y="356"/>
                      <a:pt x="0" y="515"/>
                      <a:pt x="26" y="593"/>
                    </a:cubicBezTo>
                    <a:cubicBezTo>
                      <a:pt x="54" y="672"/>
                      <a:pt x="706" y="944"/>
                      <a:pt x="863" y="1012"/>
                    </a:cubicBezTo>
                    <a:cubicBezTo>
                      <a:pt x="1021" y="1079"/>
                      <a:pt x="1204" y="1098"/>
                      <a:pt x="1429" y="1233"/>
                    </a:cubicBezTo>
                    <a:cubicBezTo>
                      <a:pt x="1654" y="1367"/>
                      <a:pt x="1758" y="1625"/>
                      <a:pt x="2252" y="1856"/>
                    </a:cubicBezTo>
                    <a:cubicBezTo>
                      <a:pt x="2722" y="2075"/>
                      <a:pt x="2948" y="2181"/>
                      <a:pt x="3272" y="2181"/>
                    </a:cubicBezTo>
                    <a:cubicBezTo>
                      <a:pt x="3287" y="2181"/>
                      <a:pt x="3303" y="2181"/>
                      <a:pt x="3319" y="2181"/>
                    </a:cubicBezTo>
                    <a:cubicBezTo>
                      <a:pt x="3672" y="2170"/>
                      <a:pt x="3824" y="1848"/>
                      <a:pt x="3835" y="1768"/>
                    </a:cubicBezTo>
                    <a:cubicBezTo>
                      <a:pt x="3846" y="1690"/>
                      <a:pt x="3572" y="1184"/>
                      <a:pt x="3263" y="993"/>
                    </a:cubicBezTo>
                    <a:cubicBezTo>
                      <a:pt x="2953" y="802"/>
                      <a:pt x="891"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5"/>
              <p:cNvSpPr/>
              <p:nvPr/>
            </p:nvSpPr>
            <p:spPr>
              <a:xfrm>
                <a:off x="4415202" y="5289681"/>
                <a:ext cx="655735" cy="494489"/>
              </a:xfrm>
              <a:custGeom>
                <a:rect b="b" l="l" r="r" t="t"/>
                <a:pathLst>
                  <a:path extrusionOk="0" h="2576" w="3416">
                    <a:moveTo>
                      <a:pt x="968" y="0"/>
                    </a:moveTo>
                    <a:lnTo>
                      <a:pt x="293" y="20"/>
                    </a:lnTo>
                    <a:cubicBezTo>
                      <a:pt x="293" y="20"/>
                      <a:pt x="22" y="102"/>
                      <a:pt x="11" y="262"/>
                    </a:cubicBezTo>
                    <a:cubicBezTo>
                      <a:pt x="0" y="423"/>
                      <a:pt x="148" y="697"/>
                      <a:pt x="399" y="917"/>
                    </a:cubicBezTo>
                    <a:cubicBezTo>
                      <a:pt x="648" y="1137"/>
                      <a:pt x="783" y="1640"/>
                      <a:pt x="1219" y="2024"/>
                    </a:cubicBezTo>
                    <a:cubicBezTo>
                      <a:pt x="1612" y="2372"/>
                      <a:pt x="2010" y="2576"/>
                      <a:pt x="2635" y="2576"/>
                    </a:cubicBezTo>
                    <a:cubicBezTo>
                      <a:pt x="2702" y="2576"/>
                      <a:pt x="2772" y="2574"/>
                      <a:pt x="2844" y="2569"/>
                    </a:cubicBezTo>
                    <a:cubicBezTo>
                      <a:pt x="3377" y="2407"/>
                      <a:pt x="3397" y="2232"/>
                      <a:pt x="3395" y="2175"/>
                    </a:cubicBezTo>
                    <a:cubicBezTo>
                      <a:pt x="3394" y="2118"/>
                      <a:pt x="3415" y="1987"/>
                      <a:pt x="3081" y="1718"/>
                    </a:cubicBezTo>
                    <a:cubicBezTo>
                      <a:pt x="2748" y="1449"/>
                      <a:pt x="968" y="0"/>
                      <a:pt x="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5"/>
              <p:cNvSpPr/>
              <p:nvPr/>
            </p:nvSpPr>
            <p:spPr>
              <a:xfrm>
                <a:off x="4424992" y="5165292"/>
                <a:ext cx="633852" cy="607937"/>
              </a:xfrm>
              <a:custGeom>
                <a:rect b="b" l="l" r="r" t="t"/>
                <a:pathLst>
                  <a:path extrusionOk="0" h="3167" w="3302">
                    <a:moveTo>
                      <a:pt x="428" y="0"/>
                    </a:moveTo>
                    <a:cubicBezTo>
                      <a:pt x="428" y="0"/>
                      <a:pt x="154" y="319"/>
                      <a:pt x="109" y="385"/>
                    </a:cubicBezTo>
                    <a:cubicBezTo>
                      <a:pt x="65" y="450"/>
                      <a:pt x="0" y="922"/>
                      <a:pt x="22" y="1059"/>
                    </a:cubicBezTo>
                    <a:cubicBezTo>
                      <a:pt x="42" y="1194"/>
                      <a:pt x="371" y="1476"/>
                      <a:pt x="455" y="1602"/>
                    </a:cubicBezTo>
                    <a:cubicBezTo>
                      <a:pt x="540" y="1728"/>
                      <a:pt x="766" y="2054"/>
                      <a:pt x="963" y="2389"/>
                    </a:cubicBezTo>
                    <a:cubicBezTo>
                      <a:pt x="1097" y="2617"/>
                      <a:pt x="1594" y="2983"/>
                      <a:pt x="2267" y="3129"/>
                    </a:cubicBezTo>
                    <a:cubicBezTo>
                      <a:pt x="2387" y="3155"/>
                      <a:pt x="2494" y="3166"/>
                      <a:pt x="2591" y="3166"/>
                    </a:cubicBezTo>
                    <a:cubicBezTo>
                      <a:pt x="3035" y="3166"/>
                      <a:pt x="3234" y="2929"/>
                      <a:pt x="3258" y="2855"/>
                    </a:cubicBezTo>
                    <a:cubicBezTo>
                      <a:pt x="3286" y="2768"/>
                      <a:pt x="3301" y="2591"/>
                      <a:pt x="3046" y="2195"/>
                    </a:cubicBezTo>
                    <a:cubicBezTo>
                      <a:pt x="2790" y="1800"/>
                      <a:pt x="2500" y="1534"/>
                      <a:pt x="2366" y="1442"/>
                    </a:cubicBezTo>
                    <a:cubicBezTo>
                      <a:pt x="2232" y="1349"/>
                      <a:pt x="1620" y="817"/>
                      <a:pt x="1557" y="696"/>
                    </a:cubicBezTo>
                    <a:cubicBezTo>
                      <a:pt x="1495" y="573"/>
                      <a:pt x="1272" y="70"/>
                      <a:pt x="1272" y="70"/>
                    </a:cubicBez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5"/>
              <p:cNvSpPr/>
              <p:nvPr/>
            </p:nvSpPr>
            <p:spPr>
              <a:xfrm>
                <a:off x="4775893" y="5007309"/>
                <a:ext cx="748452" cy="499288"/>
              </a:xfrm>
              <a:custGeom>
                <a:rect b="b" l="l" r="r" t="t"/>
                <a:pathLst>
                  <a:path extrusionOk="0" h="2601" w="3899">
                    <a:moveTo>
                      <a:pt x="495" y="0"/>
                    </a:moveTo>
                    <a:cubicBezTo>
                      <a:pt x="487" y="0"/>
                      <a:pt x="481" y="1"/>
                      <a:pt x="478" y="4"/>
                    </a:cubicBezTo>
                    <a:cubicBezTo>
                      <a:pt x="419" y="51"/>
                      <a:pt x="1" y="891"/>
                      <a:pt x="244" y="1066"/>
                    </a:cubicBezTo>
                    <a:cubicBezTo>
                      <a:pt x="489" y="1242"/>
                      <a:pt x="1013" y="1416"/>
                      <a:pt x="1090" y="1440"/>
                    </a:cubicBezTo>
                    <a:cubicBezTo>
                      <a:pt x="1167" y="1466"/>
                      <a:pt x="1693" y="1743"/>
                      <a:pt x="1884" y="1916"/>
                    </a:cubicBezTo>
                    <a:cubicBezTo>
                      <a:pt x="2076" y="2089"/>
                      <a:pt x="2434" y="2334"/>
                      <a:pt x="3025" y="2543"/>
                    </a:cubicBezTo>
                    <a:cubicBezTo>
                      <a:pt x="3138" y="2583"/>
                      <a:pt x="3245" y="2601"/>
                      <a:pt x="3342" y="2601"/>
                    </a:cubicBezTo>
                    <a:cubicBezTo>
                      <a:pt x="3664" y="2601"/>
                      <a:pt x="3882" y="2407"/>
                      <a:pt x="3897" y="2216"/>
                    </a:cubicBezTo>
                    <a:cubicBezTo>
                      <a:pt x="3899" y="2200"/>
                      <a:pt x="3899" y="2185"/>
                      <a:pt x="3897" y="2168"/>
                    </a:cubicBezTo>
                    <a:cubicBezTo>
                      <a:pt x="3883" y="1926"/>
                      <a:pt x="3543" y="1574"/>
                      <a:pt x="3440" y="1506"/>
                    </a:cubicBezTo>
                    <a:cubicBezTo>
                      <a:pt x="3331" y="1434"/>
                      <a:pt x="2479" y="953"/>
                      <a:pt x="2479" y="953"/>
                    </a:cubicBezTo>
                    <a:lnTo>
                      <a:pt x="1793" y="388"/>
                    </a:lnTo>
                    <a:cubicBezTo>
                      <a:pt x="1793" y="388"/>
                      <a:pt x="659"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5"/>
              <p:cNvSpPr/>
              <p:nvPr/>
            </p:nvSpPr>
            <p:spPr>
              <a:xfrm>
                <a:off x="4827338" y="2812255"/>
                <a:ext cx="608705" cy="2344983"/>
              </a:xfrm>
              <a:custGeom>
                <a:rect b="b" l="l" r="r" t="t"/>
                <a:pathLst>
                  <a:path extrusionOk="0" h="12216" w="3171">
                    <a:moveTo>
                      <a:pt x="73" y="11709"/>
                    </a:moveTo>
                    <a:cubicBezTo>
                      <a:pt x="74" y="11722"/>
                      <a:pt x="87" y="11897"/>
                      <a:pt x="261" y="12031"/>
                    </a:cubicBezTo>
                    <a:cubicBezTo>
                      <a:pt x="357" y="12105"/>
                      <a:pt x="504" y="12166"/>
                      <a:pt x="722" y="12178"/>
                    </a:cubicBezTo>
                    <a:cubicBezTo>
                      <a:pt x="1337" y="12215"/>
                      <a:pt x="1543" y="11994"/>
                      <a:pt x="1577" y="11938"/>
                    </a:cubicBezTo>
                    <a:cubicBezTo>
                      <a:pt x="1610" y="11882"/>
                      <a:pt x="2191" y="5881"/>
                      <a:pt x="2191" y="5881"/>
                    </a:cubicBezTo>
                    <a:cubicBezTo>
                      <a:pt x="2191" y="5881"/>
                      <a:pt x="2629" y="3651"/>
                      <a:pt x="2802" y="2878"/>
                    </a:cubicBezTo>
                    <a:cubicBezTo>
                      <a:pt x="2960" y="2177"/>
                      <a:pt x="3171" y="1566"/>
                      <a:pt x="3077" y="642"/>
                    </a:cubicBezTo>
                    <a:cubicBezTo>
                      <a:pt x="3074" y="616"/>
                      <a:pt x="3071" y="588"/>
                      <a:pt x="3068" y="562"/>
                    </a:cubicBezTo>
                    <a:cubicBezTo>
                      <a:pt x="3060" y="497"/>
                      <a:pt x="3051" y="431"/>
                      <a:pt x="3040" y="363"/>
                    </a:cubicBezTo>
                    <a:lnTo>
                      <a:pt x="3040" y="363"/>
                    </a:lnTo>
                    <a:cubicBezTo>
                      <a:pt x="3029" y="294"/>
                      <a:pt x="3009" y="239"/>
                      <a:pt x="2982" y="197"/>
                    </a:cubicBezTo>
                    <a:cubicBezTo>
                      <a:pt x="2969" y="176"/>
                      <a:pt x="2954" y="159"/>
                      <a:pt x="2936" y="145"/>
                    </a:cubicBezTo>
                    <a:cubicBezTo>
                      <a:pt x="2763" y="0"/>
                      <a:pt x="2420" y="179"/>
                      <a:pt x="2051" y="465"/>
                    </a:cubicBezTo>
                    <a:cubicBezTo>
                      <a:pt x="1953" y="543"/>
                      <a:pt x="1853" y="627"/>
                      <a:pt x="1753" y="716"/>
                    </a:cubicBezTo>
                    <a:lnTo>
                      <a:pt x="1753" y="716"/>
                    </a:lnTo>
                    <a:cubicBezTo>
                      <a:pt x="1706" y="757"/>
                      <a:pt x="1659" y="799"/>
                      <a:pt x="1613" y="843"/>
                    </a:cubicBezTo>
                    <a:lnTo>
                      <a:pt x="1611" y="843"/>
                    </a:lnTo>
                    <a:cubicBezTo>
                      <a:pt x="1470" y="976"/>
                      <a:pt x="1331" y="1111"/>
                      <a:pt x="1207" y="1239"/>
                    </a:cubicBezTo>
                    <a:cubicBezTo>
                      <a:pt x="1191" y="1254"/>
                      <a:pt x="1176" y="1271"/>
                      <a:pt x="1160" y="1286"/>
                    </a:cubicBezTo>
                    <a:lnTo>
                      <a:pt x="1159" y="1286"/>
                    </a:lnTo>
                    <a:cubicBezTo>
                      <a:pt x="1125" y="1322"/>
                      <a:pt x="1093" y="1357"/>
                      <a:pt x="1060" y="1389"/>
                    </a:cubicBezTo>
                    <a:lnTo>
                      <a:pt x="1060" y="1389"/>
                    </a:lnTo>
                    <a:cubicBezTo>
                      <a:pt x="962" y="1493"/>
                      <a:pt x="877" y="1585"/>
                      <a:pt x="813" y="1657"/>
                    </a:cubicBezTo>
                    <a:cubicBezTo>
                      <a:pt x="722" y="1756"/>
                      <a:pt x="670" y="1817"/>
                      <a:pt x="670" y="1817"/>
                    </a:cubicBezTo>
                    <a:cubicBezTo>
                      <a:pt x="670" y="1817"/>
                      <a:pt x="151" y="4109"/>
                      <a:pt x="39" y="5520"/>
                    </a:cubicBezTo>
                    <a:cubicBezTo>
                      <a:pt x="13" y="5841"/>
                      <a:pt x="4" y="6221"/>
                      <a:pt x="4" y="6624"/>
                    </a:cubicBezTo>
                    <a:lnTo>
                      <a:pt x="2" y="6626"/>
                    </a:lnTo>
                    <a:cubicBezTo>
                      <a:pt x="1" y="7981"/>
                      <a:pt x="105" y="10079"/>
                      <a:pt x="99" y="10646"/>
                    </a:cubicBezTo>
                    <a:cubicBezTo>
                      <a:pt x="90" y="11382"/>
                      <a:pt x="73" y="11688"/>
                      <a:pt x="73" y="1170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5"/>
              <p:cNvSpPr/>
              <p:nvPr/>
            </p:nvSpPr>
            <p:spPr>
              <a:xfrm>
                <a:off x="4813133" y="3129948"/>
                <a:ext cx="382384" cy="1991777"/>
              </a:xfrm>
              <a:custGeom>
                <a:rect b="b" l="l" r="r" t="t"/>
                <a:pathLst>
                  <a:path extrusionOk="0" h="10376" w="1992">
                    <a:moveTo>
                      <a:pt x="887" y="1"/>
                    </a:moveTo>
                    <a:cubicBezTo>
                      <a:pt x="796" y="101"/>
                      <a:pt x="744" y="162"/>
                      <a:pt x="744" y="162"/>
                    </a:cubicBezTo>
                    <a:cubicBezTo>
                      <a:pt x="744" y="162"/>
                      <a:pt x="225" y="2454"/>
                      <a:pt x="113" y="3865"/>
                    </a:cubicBezTo>
                    <a:cubicBezTo>
                      <a:pt x="1" y="5274"/>
                      <a:pt x="181" y="8256"/>
                      <a:pt x="173" y="8991"/>
                    </a:cubicBezTo>
                    <a:cubicBezTo>
                      <a:pt x="165" y="9727"/>
                      <a:pt x="147" y="10033"/>
                      <a:pt x="147" y="10054"/>
                    </a:cubicBezTo>
                    <a:cubicBezTo>
                      <a:pt x="148" y="10067"/>
                      <a:pt x="161" y="10242"/>
                      <a:pt x="335" y="10376"/>
                    </a:cubicBezTo>
                    <a:cubicBezTo>
                      <a:pt x="421" y="8727"/>
                      <a:pt x="653" y="4261"/>
                      <a:pt x="653" y="4261"/>
                    </a:cubicBezTo>
                    <a:lnTo>
                      <a:pt x="1190" y="1534"/>
                    </a:lnTo>
                    <a:lnTo>
                      <a:pt x="1991" y="688"/>
                    </a:lnTo>
                    <a:cubicBezTo>
                      <a:pt x="1587" y="357"/>
                      <a:pt x="1219" y="134"/>
                      <a:pt x="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5"/>
              <p:cNvSpPr/>
              <p:nvPr/>
            </p:nvSpPr>
            <p:spPr>
              <a:xfrm>
                <a:off x="4329780" y="2659647"/>
                <a:ext cx="914689" cy="2738885"/>
              </a:xfrm>
              <a:custGeom>
                <a:rect b="b" l="l" r="r" t="t"/>
                <a:pathLst>
                  <a:path extrusionOk="0" h="14268" w="4765">
                    <a:moveTo>
                      <a:pt x="462" y="13260"/>
                    </a:moveTo>
                    <a:cubicBezTo>
                      <a:pt x="462" y="13260"/>
                      <a:pt x="382" y="13559"/>
                      <a:pt x="784" y="13829"/>
                    </a:cubicBezTo>
                    <a:cubicBezTo>
                      <a:pt x="810" y="13849"/>
                      <a:pt x="839" y="13866"/>
                      <a:pt x="871" y="13884"/>
                    </a:cubicBezTo>
                    <a:cubicBezTo>
                      <a:pt x="879" y="13889"/>
                      <a:pt x="884" y="13892"/>
                      <a:pt x="891" y="13895"/>
                    </a:cubicBezTo>
                    <a:cubicBezTo>
                      <a:pt x="937" y="13923"/>
                      <a:pt x="990" y="13947"/>
                      <a:pt x="1050" y="13972"/>
                    </a:cubicBezTo>
                    <a:cubicBezTo>
                      <a:pt x="1748" y="14267"/>
                      <a:pt x="2150" y="13869"/>
                      <a:pt x="2147" y="13772"/>
                    </a:cubicBezTo>
                    <a:cubicBezTo>
                      <a:pt x="2145" y="13676"/>
                      <a:pt x="2285" y="8408"/>
                      <a:pt x="2413" y="8059"/>
                    </a:cubicBezTo>
                    <a:cubicBezTo>
                      <a:pt x="2439" y="7985"/>
                      <a:pt x="2505" y="7750"/>
                      <a:pt x="2594" y="7421"/>
                    </a:cubicBezTo>
                    <a:cubicBezTo>
                      <a:pt x="2928" y="6188"/>
                      <a:pt x="3572" y="3669"/>
                      <a:pt x="3572" y="3669"/>
                    </a:cubicBezTo>
                    <a:cubicBezTo>
                      <a:pt x="3572" y="3669"/>
                      <a:pt x="4312" y="3503"/>
                      <a:pt x="4509" y="3140"/>
                    </a:cubicBezTo>
                    <a:cubicBezTo>
                      <a:pt x="4638" y="2900"/>
                      <a:pt x="4708" y="2292"/>
                      <a:pt x="4740" y="1906"/>
                    </a:cubicBezTo>
                    <a:cubicBezTo>
                      <a:pt x="4741" y="1874"/>
                      <a:pt x="4745" y="1845"/>
                      <a:pt x="4746" y="1815"/>
                    </a:cubicBezTo>
                    <a:cubicBezTo>
                      <a:pt x="4748" y="1805"/>
                      <a:pt x="4749" y="1792"/>
                      <a:pt x="4749" y="1783"/>
                    </a:cubicBezTo>
                    <a:cubicBezTo>
                      <a:pt x="4760" y="1648"/>
                      <a:pt x="4765" y="1558"/>
                      <a:pt x="4765" y="1558"/>
                    </a:cubicBezTo>
                    <a:cubicBezTo>
                      <a:pt x="4763" y="1523"/>
                      <a:pt x="4757" y="1489"/>
                      <a:pt x="4748" y="1454"/>
                    </a:cubicBezTo>
                    <a:cubicBezTo>
                      <a:pt x="4740" y="1429"/>
                      <a:pt x="4729" y="1403"/>
                      <a:pt x="4718" y="1378"/>
                    </a:cubicBezTo>
                    <a:cubicBezTo>
                      <a:pt x="4698" y="1338"/>
                      <a:pt x="4674" y="1298"/>
                      <a:pt x="4643" y="1260"/>
                    </a:cubicBezTo>
                    <a:cubicBezTo>
                      <a:pt x="3934" y="365"/>
                      <a:pt x="322" y="0"/>
                      <a:pt x="151" y="928"/>
                    </a:cubicBezTo>
                    <a:cubicBezTo>
                      <a:pt x="147" y="948"/>
                      <a:pt x="145" y="966"/>
                      <a:pt x="142" y="983"/>
                    </a:cubicBezTo>
                    <a:cubicBezTo>
                      <a:pt x="141" y="988"/>
                      <a:pt x="141" y="994"/>
                      <a:pt x="139" y="999"/>
                    </a:cubicBezTo>
                    <a:cubicBezTo>
                      <a:pt x="136" y="1014"/>
                      <a:pt x="135" y="1029"/>
                      <a:pt x="131" y="1045"/>
                    </a:cubicBezTo>
                    <a:cubicBezTo>
                      <a:pt x="121" y="1109"/>
                      <a:pt x="113" y="1174"/>
                      <a:pt x="107" y="1235"/>
                    </a:cubicBezTo>
                    <a:cubicBezTo>
                      <a:pt x="91" y="1354"/>
                      <a:pt x="84" y="1466"/>
                      <a:pt x="78" y="1578"/>
                    </a:cubicBezTo>
                    <a:cubicBezTo>
                      <a:pt x="75" y="1606"/>
                      <a:pt x="73" y="1632"/>
                      <a:pt x="73" y="1658"/>
                    </a:cubicBezTo>
                    <a:cubicBezTo>
                      <a:pt x="45" y="2371"/>
                      <a:pt x="158" y="2937"/>
                      <a:pt x="161" y="3052"/>
                    </a:cubicBezTo>
                    <a:cubicBezTo>
                      <a:pt x="165" y="3203"/>
                      <a:pt x="490" y="5662"/>
                      <a:pt x="519" y="6599"/>
                    </a:cubicBezTo>
                    <a:cubicBezTo>
                      <a:pt x="548" y="7537"/>
                      <a:pt x="255" y="7817"/>
                      <a:pt x="165" y="8597"/>
                    </a:cubicBezTo>
                    <a:cubicBezTo>
                      <a:pt x="1" y="10039"/>
                      <a:pt x="461" y="13260"/>
                      <a:pt x="461" y="132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5"/>
              <p:cNvSpPr/>
              <p:nvPr/>
            </p:nvSpPr>
            <p:spPr>
              <a:xfrm>
                <a:off x="4217292" y="923376"/>
                <a:ext cx="1210884" cy="2146305"/>
              </a:xfrm>
              <a:custGeom>
                <a:rect b="b" l="l" r="r" t="t"/>
                <a:pathLst>
                  <a:path extrusionOk="0" h="11181" w="6308">
                    <a:moveTo>
                      <a:pt x="2345" y="1"/>
                    </a:moveTo>
                    <a:lnTo>
                      <a:pt x="1962" y="239"/>
                    </a:lnTo>
                    <a:cubicBezTo>
                      <a:pt x="1962" y="239"/>
                      <a:pt x="1430" y="614"/>
                      <a:pt x="1059" y="902"/>
                    </a:cubicBezTo>
                    <a:cubicBezTo>
                      <a:pt x="688" y="1190"/>
                      <a:pt x="274" y="1597"/>
                      <a:pt x="274" y="1597"/>
                    </a:cubicBezTo>
                    <a:lnTo>
                      <a:pt x="1" y="2148"/>
                    </a:lnTo>
                    <a:lnTo>
                      <a:pt x="999" y="4141"/>
                    </a:lnTo>
                    <a:cubicBezTo>
                      <a:pt x="999" y="4141"/>
                      <a:pt x="1001" y="4237"/>
                      <a:pt x="1004" y="4400"/>
                    </a:cubicBezTo>
                    <a:cubicBezTo>
                      <a:pt x="1014" y="5234"/>
                      <a:pt x="1042" y="7813"/>
                      <a:pt x="945" y="8030"/>
                    </a:cubicBezTo>
                    <a:cubicBezTo>
                      <a:pt x="861" y="8218"/>
                      <a:pt x="681" y="9202"/>
                      <a:pt x="676" y="9927"/>
                    </a:cubicBezTo>
                    <a:cubicBezTo>
                      <a:pt x="676" y="9956"/>
                      <a:pt x="676" y="9982"/>
                      <a:pt x="677" y="10010"/>
                    </a:cubicBezTo>
                    <a:cubicBezTo>
                      <a:pt x="677" y="10108"/>
                      <a:pt x="684" y="10199"/>
                      <a:pt x="693" y="10282"/>
                    </a:cubicBezTo>
                    <a:cubicBezTo>
                      <a:pt x="707" y="10403"/>
                      <a:pt x="730" y="10507"/>
                      <a:pt x="764" y="10583"/>
                    </a:cubicBezTo>
                    <a:cubicBezTo>
                      <a:pt x="814" y="10699"/>
                      <a:pt x="905" y="10794"/>
                      <a:pt x="1030" y="10871"/>
                    </a:cubicBezTo>
                    <a:cubicBezTo>
                      <a:pt x="1077" y="10902"/>
                      <a:pt x="1131" y="10930"/>
                      <a:pt x="1190" y="10956"/>
                    </a:cubicBezTo>
                    <a:cubicBezTo>
                      <a:pt x="1274" y="10991"/>
                      <a:pt x="1368" y="11022"/>
                      <a:pt x="1473" y="11050"/>
                    </a:cubicBezTo>
                    <a:cubicBezTo>
                      <a:pt x="1844" y="11144"/>
                      <a:pt x="2336" y="11181"/>
                      <a:pt x="2916" y="11181"/>
                    </a:cubicBezTo>
                    <a:cubicBezTo>
                      <a:pt x="3080" y="11181"/>
                      <a:pt x="3252" y="11178"/>
                      <a:pt x="3429" y="11173"/>
                    </a:cubicBezTo>
                    <a:cubicBezTo>
                      <a:pt x="3755" y="11163"/>
                      <a:pt x="4078" y="11131"/>
                      <a:pt x="4385" y="11079"/>
                    </a:cubicBezTo>
                    <a:cubicBezTo>
                      <a:pt x="4732" y="11020"/>
                      <a:pt x="5057" y="10936"/>
                      <a:pt x="5335" y="10828"/>
                    </a:cubicBezTo>
                    <a:cubicBezTo>
                      <a:pt x="5761" y="10666"/>
                      <a:pt x="6081" y="10454"/>
                      <a:pt x="6218" y="10203"/>
                    </a:cubicBezTo>
                    <a:cubicBezTo>
                      <a:pt x="6258" y="10131"/>
                      <a:pt x="6283" y="10056"/>
                      <a:pt x="6289" y="9977"/>
                    </a:cubicBezTo>
                    <a:cubicBezTo>
                      <a:pt x="6290" y="9962"/>
                      <a:pt x="6292" y="9945"/>
                      <a:pt x="6292" y="9927"/>
                    </a:cubicBezTo>
                    <a:cubicBezTo>
                      <a:pt x="6293" y="9897"/>
                      <a:pt x="6295" y="9867"/>
                      <a:pt x="6297" y="9834"/>
                    </a:cubicBezTo>
                    <a:cubicBezTo>
                      <a:pt x="6307" y="9047"/>
                      <a:pt x="5992" y="7239"/>
                      <a:pt x="5972" y="6606"/>
                    </a:cubicBezTo>
                    <a:cubicBezTo>
                      <a:pt x="5952" y="5930"/>
                      <a:pt x="6109" y="5250"/>
                      <a:pt x="6193" y="4178"/>
                    </a:cubicBezTo>
                    <a:cubicBezTo>
                      <a:pt x="6278" y="3106"/>
                      <a:pt x="5909" y="1202"/>
                      <a:pt x="5875" y="1016"/>
                    </a:cubicBezTo>
                    <a:cubicBezTo>
                      <a:pt x="5843" y="831"/>
                      <a:pt x="5721" y="653"/>
                      <a:pt x="5641" y="582"/>
                    </a:cubicBezTo>
                    <a:cubicBezTo>
                      <a:pt x="5561" y="510"/>
                      <a:pt x="4505" y="244"/>
                      <a:pt x="4505" y="244"/>
                    </a:cubicBezTo>
                    <a:lnTo>
                      <a:pt x="23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5"/>
              <p:cNvSpPr/>
              <p:nvPr/>
            </p:nvSpPr>
            <p:spPr>
              <a:xfrm>
                <a:off x="4344561" y="2811295"/>
                <a:ext cx="1081503" cy="269128"/>
              </a:xfrm>
              <a:custGeom>
                <a:rect b="b" l="l" r="r" t="t"/>
                <a:pathLst>
                  <a:path extrusionOk="0" h="1402" w="5634">
                    <a:moveTo>
                      <a:pt x="5634" y="1"/>
                    </a:moveTo>
                    <a:lnTo>
                      <a:pt x="5634" y="1"/>
                    </a:lnTo>
                    <a:cubicBezTo>
                      <a:pt x="5601" y="30"/>
                      <a:pt x="5541" y="84"/>
                      <a:pt x="5451" y="150"/>
                    </a:cubicBezTo>
                    <a:cubicBezTo>
                      <a:pt x="5286" y="270"/>
                      <a:pt x="5021" y="436"/>
                      <a:pt x="4641" y="590"/>
                    </a:cubicBezTo>
                    <a:cubicBezTo>
                      <a:pt x="4528" y="635"/>
                      <a:pt x="4403" y="678"/>
                      <a:pt x="4268" y="721"/>
                    </a:cubicBezTo>
                    <a:cubicBezTo>
                      <a:pt x="3772" y="873"/>
                      <a:pt x="3134" y="988"/>
                      <a:pt x="2334" y="988"/>
                    </a:cubicBezTo>
                    <a:cubicBezTo>
                      <a:pt x="2020" y="988"/>
                      <a:pt x="1680" y="970"/>
                      <a:pt x="1314" y="930"/>
                    </a:cubicBezTo>
                    <a:cubicBezTo>
                      <a:pt x="397" y="698"/>
                      <a:pt x="218" y="481"/>
                      <a:pt x="65" y="195"/>
                    </a:cubicBezTo>
                    <a:cubicBezTo>
                      <a:pt x="51" y="167"/>
                      <a:pt x="36" y="141"/>
                      <a:pt x="22" y="112"/>
                    </a:cubicBezTo>
                    <a:cubicBezTo>
                      <a:pt x="19" y="105"/>
                      <a:pt x="16" y="99"/>
                      <a:pt x="13" y="93"/>
                    </a:cubicBezTo>
                    <a:cubicBezTo>
                      <a:pt x="13" y="121"/>
                      <a:pt x="13" y="149"/>
                      <a:pt x="13" y="176"/>
                    </a:cubicBezTo>
                    <a:cubicBezTo>
                      <a:pt x="14" y="273"/>
                      <a:pt x="21" y="365"/>
                      <a:pt x="30" y="447"/>
                    </a:cubicBezTo>
                    <a:cubicBezTo>
                      <a:pt x="14" y="564"/>
                      <a:pt x="5" y="678"/>
                      <a:pt x="1" y="788"/>
                    </a:cubicBezTo>
                    <a:cubicBezTo>
                      <a:pt x="94" y="876"/>
                      <a:pt x="213" y="958"/>
                      <a:pt x="367" y="1036"/>
                    </a:cubicBezTo>
                    <a:cubicBezTo>
                      <a:pt x="488" y="1098"/>
                      <a:pt x="634" y="1158"/>
                      <a:pt x="810" y="1215"/>
                    </a:cubicBezTo>
                    <a:cubicBezTo>
                      <a:pt x="933" y="1255"/>
                      <a:pt x="1071" y="1293"/>
                      <a:pt x="1227" y="1333"/>
                    </a:cubicBezTo>
                    <a:lnTo>
                      <a:pt x="1254" y="1338"/>
                    </a:lnTo>
                    <a:cubicBezTo>
                      <a:pt x="1651" y="1382"/>
                      <a:pt x="2019" y="1401"/>
                      <a:pt x="2360" y="1401"/>
                    </a:cubicBezTo>
                    <a:cubicBezTo>
                      <a:pt x="2448" y="1401"/>
                      <a:pt x="2533" y="1400"/>
                      <a:pt x="2617" y="1398"/>
                    </a:cubicBezTo>
                    <a:cubicBezTo>
                      <a:pt x="3008" y="1385"/>
                      <a:pt x="3359" y="1347"/>
                      <a:pt x="3674" y="1291"/>
                    </a:cubicBezTo>
                    <a:lnTo>
                      <a:pt x="3675" y="1291"/>
                    </a:lnTo>
                    <a:cubicBezTo>
                      <a:pt x="4060" y="1224"/>
                      <a:pt x="4389" y="1130"/>
                      <a:pt x="4671" y="1025"/>
                    </a:cubicBezTo>
                    <a:cubicBezTo>
                      <a:pt x="5072" y="878"/>
                      <a:pt x="5372" y="708"/>
                      <a:pt x="5583" y="567"/>
                    </a:cubicBezTo>
                    <a:cubicBezTo>
                      <a:pt x="5575" y="502"/>
                      <a:pt x="5566" y="436"/>
                      <a:pt x="5555" y="368"/>
                    </a:cubicBezTo>
                    <a:cubicBezTo>
                      <a:pt x="5595" y="296"/>
                      <a:pt x="5620" y="221"/>
                      <a:pt x="5626" y="144"/>
                    </a:cubicBezTo>
                    <a:cubicBezTo>
                      <a:pt x="5627" y="127"/>
                      <a:pt x="5627" y="110"/>
                      <a:pt x="5629" y="92"/>
                    </a:cubicBezTo>
                    <a:cubicBezTo>
                      <a:pt x="5630" y="62"/>
                      <a:pt x="5632" y="32"/>
                      <a:pt x="5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5"/>
              <p:cNvSpPr/>
              <p:nvPr/>
            </p:nvSpPr>
            <p:spPr>
              <a:xfrm>
                <a:off x="4343793" y="2828763"/>
                <a:ext cx="1081311" cy="268168"/>
              </a:xfrm>
              <a:custGeom>
                <a:rect b="b" l="l" r="r" t="t"/>
                <a:pathLst>
                  <a:path extrusionOk="0" h="1397" w="5633">
                    <a:moveTo>
                      <a:pt x="5633" y="1"/>
                    </a:moveTo>
                    <a:lnTo>
                      <a:pt x="5633" y="1"/>
                    </a:lnTo>
                    <a:cubicBezTo>
                      <a:pt x="5607" y="27"/>
                      <a:pt x="5562" y="64"/>
                      <a:pt x="5501" y="111"/>
                    </a:cubicBezTo>
                    <a:cubicBezTo>
                      <a:pt x="5347" y="231"/>
                      <a:pt x="5076" y="410"/>
                      <a:pt x="4675" y="573"/>
                    </a:cubicBezTo>
                    <a:cubicBezTo>
                      <a:pt x="4515" y="637"/>
                      <a:pt x="4335" y="701"/>
                      <a:pt x="4132" y="757"/>
                    </a:cubicBezTo>
                    <a:cubicBezTo>
                      <a:pt x="3658" y="888"/>
                      <a:pt x="3067" y="982"/>
                      <a:pt x="2345" y="982"/>
                    </a:cubicBezTo>
                    <a:cubicBezTo>
                      <a:pt x="2029" y="982"/>
                      <a:pt x="1688" y="964"/>
                      <a:pt x="1321" y="924"/>
                    </a:cubicBezTo>
                    <a:cubicBezTo>
                      <a:pt x="380" y="687"/>
                      <a:pt x="215" y="462"/>
                      <a:pt x="60" y="164"/>
                    </a:cubicBezTo>
                    <a:cubicBezTo>
                      <a:pt x="49" y="145"/>
                      <a:pt x="40" y="125"/>
                      <a:pt x="29" y="105"/>
                    </a:cubicBezTo>
                    <a:cubicBezTo>
                      <a:pt x="26" y="99"/>
                      <a:pt x="22" y="91"/>
                      <a:pt x="18" y="84"/>
                    </a:cubicBezTo>
                    <a:lnTo>
                      <a:pt x="18" y="84"/>
                    </a:lnTo>
                    <a:cubicBezTo>
                      <a:pt x="20" y="182"/>
                      <a:pt x="25" y="273"/>
                      <a:pt x="34" y="356"/>
                    </a:cubicBezTo>
                    <a:cubicBezTo>
                      <a:pt x="20" y="471"/>
                      <a:pt x="11" y="585"/>
                      <a:pt x="5" y="697"/>
                    </a:cubicBezTo>
                    <a:cubicBezTo>
                      <a:pt x="3" y="724"/>
                      <a:pt x="2" y="751"/>
                      <a:pt x="0" y="777"/>
                    </a:cubicBezTo>
                    <a:cubicBezTo>
                      <a:pt x="223" y="987"/>
                      <a:pt x="574" y="1164"/>
                      <a:pt x="1234" y="1328"/>
                    </a:cubicBezTo>
                    <a:lnTo>
                      <a:pt x="1261" y="1333"/>
                    </a:lnTo>
                    <a:cubicBezTo>
                      <a:pt x="1655" y="1378"/>
                      <a:pt x="2020" y="1397"/>
                      <a:pt x="2358" y="1397"/>
                    </a:cubicBezTo>
                    <a:cubicBezTo>
                      <a:pt x="2449" y="1397"/>
                      <a:pt x="2538" y="1395"/>
                      <a:pt x="2624" y="1393"/>
                    </a:cubicBezTo>
                    <a:cubicBezTo>
                      <a:pt x="2973" y="1382"/>
                      <a:pt x="3290" y="1350"/>
                      <a:pt x="3579" y="1303"/>
                    </a:cubicBezTo>
                    <a:cubicBezTo>
                      <a:pt x="4002" y="1236"/>
                      <a:pt x="4364" y="1136"/>
                      <a:pt x="4667" y="1024"/>
                    </a:cubicBezTo>
                    <a:cubicBezTo>
                      <a:pt x="5079" y="874"/>
                      <a:pt x="5384" y="701"/>
                      <a:pt x="5596" y="556"/>
                    </a:cubicBezTo>
                    <a:cubicBezTo>
                      <a:pt x="5593" y="530"/>
                      <a:pt x="5624" y="130"/>
                      <a:pt x="5630" y="51"/>
                    </a:cubicBezTo>
                    <a:cubicBezTo>
                      <a:pt x="5631" y="36"/>
                      <a:pt x="5633" y="19"/>
                      <a:pt x="5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5"/>
              <p:cNvSpPr/>
              <p:nvPr/>
            </p:nvSpPr>
            <p:spPr>
              <a:xfrm>
                <a:off x="5447367" y="2391288"/>
                <a:ext cx="798362" cy="281029"/>
              </a:xfrm>
              <a:custGeom>
                <a:rect b="b" l="l" r="r" t="t"/>
                <a:pathLst>
                  <a:path extrusionOk="0" h="1464" w="4159">
                    <a:moveTo>
                      <a:pt x="1321" y="1"/>
                    </a:moveTo>
                    <a:cubicBezTo>
                      <a:pt x="1307" y="1"/>
                      <a:pt x="1296" y="3"/>
                      <a:pt x="1290" y="6"/>
                    </a:cubicBezTo>
                    <a:cubicBezTo>
                      <a:pt x="1173" y="77"/>
                      <a:pt x="1262" y="360"/>
                      <a:pt x="1451" y="400"/>
                    </a:cubicBezTo>
                    <a:cubicBezTo>
                      <a:pt x="1641" y="440"/>
                      <a:pt x="2165" y="655"/>
                      <a:pt x="2107" y="695"/>
                    </a:cubicBezTo>
                    <a:cubicBezTo>
                      <a:pt x="2047" y="734"/>
                      <a:pt x="1964" y="760"/>
                      <a:pt x="1856" y="818"/>
                    </a:cubicBezTo>
                    <a:cubicBezTo>
                      <a:pt x="1748" y="875"/>
                      <a:pt x="805" y="884"/>
                      <a:pt x="716" y="924"/>
                    </a:cubicBezTo>
                    <a:cubicBezTo>
                      <a:pt x="627" y="964"/>
                      <a:pt x="645" y="1089"/>
                      <a:pt x="276" y="1169"/>
                    </a:cubicBezTo>
                    <a:cubicBezTo>
                      <a:pt x="98" y="1207"/>
                      <a:pt x="1" y="1300"/>
                      <a:pt x="10" y="1343"/>
                    </a:cubicBezTo>
                    <a:cubicBezTo>
                      <a:pt x="30" y="1441"/>
                      <a:pt x="334" y="1463"/>
                      <a:pt x="553" y="1463"/>
                    </a:cubicBezTo>
                    <a:cubicBezTo>
                      <a:pt x="593" y="1463"/>
                      <a:pt x="630" y="1462"/>
                      <a:pt x="662" y="1461"/>
                    </a:cubicBezTo>
                    <a:cubicBezTo>
                      <a:pt x="904" y="1452"/>
                      <a:pt x="1204" y="1426"/>
                      <a:pt x="1502" y="1395"/>
                    </a:cubicBezTo>
                    <a:cubicBezTo>
                      <a:pt x="2014" y="1341"/>
                      <a:pt x="1953" y="1346"/>
                      <a:pt x="2157" y="1321"/>
                    </a:cubicBezTo>
                    <a:cubicBezTo>
                      <a:pt x="2479" y="1283"/>
                      <a:pt x="3242" y="961"/>
                      <a:pt x="3242" y="961"/>
                    </a:cubicBezTo>
                    <a:cubicBezTo>
                      <a:pt x="3242" y="961"/>
                      <a:pt x="3983" y="628"/>
                      <a:pt x="3974" y="543"/>
                    </a:cubicBezTo>
                    <a:cubicBezTo>
                      <a:pt x="3974" y="538"/>
                      <a:pt x="4159" y="297"/>
                      <a:pt x="3908" y="60"/>
                    </a:cubicBezTo>
                    <a:cubicBezTo>
                      <a:pt x="3895" y="48"/>
                      <a:pt x="3880" y="43"/>
                      <a:pt x="3862" y="43"/>
                    </a:cubicBezTo>
                    <a:cubicBezTo>
                      <a:pt x="3740" y="43"/>
                      <a:pt x="3478" y="263"/>
                      <a:pt x="2948" y="272"/>
                    </a:cubicBezTo>
                    <a:cubicBezTo>
                      <a:pt x="2938" y="272"/>
                      <a:pt x="2928" y="273"/>
                      <a:pt x="2918" y="273"/>
                    </a:cubicBezTo>
                    <a:cubicBezTo>
                      <a:pt x="2350" y="273"/>
                      <a:pt x="1508" y="1"/>
                      <a:pt x="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5"/>
              <p:cNvSpPr/>
              <p:nvPr/>
            </p:nvSpPr>
            <p:spPr>
              <a:xfrm>
                <a:off x="5409359" y="2352129"/>
                <a:ext cx="809879" cy="229584"/>
              </a:xfrm>
              <a:custGeom>
                <a:rect b="b" l="l" r="r" t="t"/>
                <a:pathLst>
                  <a:path extrusionOk="0" h="1196" w="4219">
                    <a:moveTo>
                      <a:pt x="3094" y="1"/>
                    </a:moveTo>
                    <a:cubicBezTo>
                      <a:pt x="3079" y="1"/>
                      <a:pt x="3064" y="1"/>
                      <a:pt x="3049" y="1"/>
                    </a:cubicBezTo>
                    <a:cubicBezTo>
                      <a:pt x="2438" y="12"/>
                      <a:pt x="1662" y="139"/>
                      <a:pt x="1563" y="175"/>
                    </a:cubicBezTo>
                    <a:cubicBezTo>
                      <a:pt x="1465" y="209"/>
                      <a:pt x="1389" y="264"/>
                      <a:pt x="1579" y="304"/>
                    </a:cubicBezTo>
                    <a:cubicBezTo>
                      <a:pt x="1768" y="344"/>
                      <a:pt x="2268" y="386"/>
                      <a:pt x="2209" y="424"/>
                    </a:cubicBezTo>
                    <a:cubicBezTo>
                      <a:pt x="2149" y="462"/>
                      <a:pt x="2022" y="556"/>
                      <a:pt x="1914" y="613"/>
                    </a:cubicBezTo>
                    <a:cubicBezTo>
                      <a:pt x="1806" y="670"/>
                      <a:pt x="1226" y="721"/>
                      <a:pt x="1137" y="761"/>
                    </a:cubicBezTo>
                    <a:cubicBezTo>
                      <a:pt x="1046" y="801"/>
                      <a:pt x="756" y="838"/>
                      <a:pt x="379" y="898"/>
                    </a:cubicBezTo>
                    <a:cubicBezTo>
                      <a:pt x="0" y="959"/>
                      <a:pt x="371" y="1018"/>
                      <a:pt x="345" y="1050"/>
                    </a:cubicBezTo>
                    <a:cubicBezTo>
                      <a:pt x="320" y="1079"/>
                      <a:pt x="153" y="1196"/>
                      <a:pt x="579" y="1196"/>
                    </a:cubicBezTo>
                    <a:cubicBezTo>
                      <a:pt x="631" y="1196"/>
                      <a:pt x="692" y="1194"/>
                      <a:pt x="763" y="1190"/>
                    </a:cubicBezTo>
                    <a:cubicBezTo>
                      <a:pt x="1419" y="1156"/>
                      <a:pt x="2065" y="1042"/>
                      <a:pt x="2386" y="1004"/>
                    </a:cubicBezTo>
                    <a:cubicBezTo>
                      <a:pt x="2709" y="965"/>
                      <a:pt x="3374" y="685"/>
                      <a:pt x="3374" y="685"/>
                    </a:cubicBezTo>
                    <a:cubicBezTo>
                      <a:pt x="3374" y="685"/>
                      <a:pt x="4218" y="306"/>
                      <a:pt x="4094" y="255"/>
                    </a:cubicBezTo>
                    <a:cubicBezTo>
                      <a:pt x="3972" y="205"/>
                      <a:pt x="3676" y="1"/>
                      <a:pt x="3094"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5"/>
              <p:cNvSpPr/>
              <p:nvPr/>
            </p:nvSpPr>
            <p:spPr>
              <a:xfrm>
                <a:off x="5968344" y="2456746"/>
                <a:ext cx="169309" cy="148385"/>
              </a:xfrm>
              <a:custGeom>
                <a:rect b="b" l="l" r="r" t="t"/>
                <a:pathLst>
                  <a:path extrusionOk="0" h="773" w="882">
                    <a:moveTo>
                      <a:pt x="756" y="0"/>
                    </a:moveTo>
                    <a:lnTo>
                      <a:pt x="542" y="68"/>
                    </a:lnTo>
                    <a:lnTo>
                      <a:pt x="3" y="257"/>
                    </a:lnTo>
                    <a:cubicBezTo>
                      <a:pt x="3" y="257"/>
                      <a:pt x="0" y="274"/>
                      <a:pt x="0" y="290"/>
                    </a:cubicBezTo>
                    <a:cubicBezTo>
                      <a:pt x="0" y="305"/>
                      <a:pt x="34" y="305"/>
                      <a:pt x="34" y="305"/>
                    </a:cubicBezTo>
                    <a:cubicBezTo>
                      <a:pt x="34" y="305"/>
                      <a:pt x="88" y="310"/>
                      <a:pt x="110" y="310"/>
                    </a:cubicBezTo>
                    <a:cubicBezTo>
                      <a:pt x="113" y="310"/>
                      <a:pt x="115" y="310"/>
                      <a:pt x="117" y="310"/>
                    </a:cubicBezTo>
                    <a:cubicBezTo>
                      <a:pt x="117" y="310"/>
                      <a:pt x="117" y="310"/>
                      <a:pt x="117" y="310"/>
                    </a:cubicBezTo>
                    <a:cubicBezTo>
                      <a:pt x="132" y="310"/>
                      <a:pt x="173" y="409"/>
                      <a:pt x="180" y="523"/>
                    </a:cubicBezTo>
                    <a:cubicBezTo>
                      <a:pt x="186" y="610"/>
                      <a:pt x="194" y="697"/>
                      <a:pt x="197" y="740"/>
                    </a:cubicBezTo>
                    <a:cubicBezTo>
                      <a:pt x="197" y="742"/>
                      <a:pt x="169" y="760"/>
                      <a:pt x="169" y="762"/>
                    </a:cubicBezTo>
                    <a:cubicBezTo>
                      <a:pt x="169" y="773"/>
                      <a:pt x="200" y="773"/>
                      <a:pt x="200" y="773"/>
                    </a:cubicBezTo>
                    <a:cubicBezTo>
                      <a:pt x="200" y="773"/>
                      <a:pt x="243" y="754"/>
                      <a:pt x="325" y="723"/>
                    </a:cubicBezTo>
                    <a:cubicBezTo>
                      <a:pt x="405" y="694"/>
                      <a:pt x="815" y="510"/>
                      <a:pt x="815" y="510"/>
                    </a:cubicBezTo>
                    <a:cubicBezTo>
                      <a:pt x="815" y="510"/>
                      <a:pt x="882" y="331"/>
                      <a:pt x="855" y="230"/>
                    </a:cubicBezTo>
                    <a:cubicBezTo>
                      <a:pt x="831" y="127"/>
                      <a:pt x="756" y="0"/>
                      <a:pt x="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5"/>
              <p:cNvSpPr/>
              <p:nvPr/>
            </p:nvSpPr>
            <p:spPr>
              <a:xfrm>
                <a:off x="5965081" y="2456170"/>
                <a:ext cx="148769" cy="54133"/>
              </a:xfrm>
              <a:custGeom>
                <a:rect b="b" l="l" r="r" t="t"/>
                <a:pathLst>
                  <a:path extrusionOk="0" h="282" w="775">
                    <a:moveTo>
                      <a:pt x="686" y="0"/>
                    </a:moveTo>
                    <a:cubicBezTo>
                      <a:pt x="620" y="0"/>
                      <a:pt x="537" y="17"/>
                      <a:pt x="497" y="36"/>
                    </a:cubicBezTo>
                    <a:cubicBezTo>
                      <a:pt x="374" y="94"/>
                      <a:pt x="279" y="137"/>
                      <a:pt x="279" y="137"/>
                    </a:cubicBezTo>
                    <a:cubicBezTo>
                      <a:pt x="279" y="137"/>
                      <a:pt x="185" y="180"/>
                      <a:pt x="48" y="240"/>
                    </a:cubicBezTo>
                    <a:cubicBezTo>
                      <a:pt x="0" y="259"/>
                      <a:pt x="14" y="279"/>
                      <a:pt x="80" y="280"/>
                    </a:cubicBezTo>
                    <a:lnTo>
                      <a:pt x="82" y="280"/>
                    </a:lnTo>
                    <a:lnTo>
                      <a:pt x="159" y="282"/>
                    </a:lnTo>
                    <a:cubicBezTo>
                      <a:pt x="342" y="205"/>
                      <a:pt x="479" y="143"/>
                      <a:pt x="479" y="143"/>
                    </a:cubicBezTo>
                    <a:cubicBezTo>
                      <a:pt x="479" y="143"/>
                      <a:pt x="617" y="80"/>
                      <a:pt x="774" y="3"/>
                    </a:cubicBezTo>
                    <a:lnTo>
                      <a:pt x="696" y="0"/>
                    </a:lnTo>
                    <a:lnTo>
                      <a:pt x="694" y="0"/>
                    </a:lnTo>
                    <a:cubicBezTo>
                      <a:pt x="691" y="0"/>
                      <a:pt x="688" y="0"/>
                      <a:pt x="6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5"/>
              <p:cNvSpPr/>
              <p:nvPr/>
            </p:nvSpPr>
            <p:spPr>
              <a:xfrm>
                <a:off x="5655258" y="2480549"/>
                <a:ext cx="255307" cy="70641"/>
              </a:xfrm>
              <a:custGeom>
                <a:rect b="b" l="l" r="r" t="t"/>
                <a:pathLst>
                  <a:path extrusionOk="0" h="368" w="1330">
                    <a:moveTo>
                      <a:pt x="941" y="1"/>
                    </a:moveTo>
                    <a:cubicBezTo>
                      <a:pt x="675" y="1"/>
                      <a:pt x="339" y="75"/>
                      <a:pt x="175" y="170"/>
                    </a:cubicBezTo>
                    <a:cubicBezTo>
                      <a:pt x="1" y="272"/>
                      <a:pt x="79" y="361"/>
                      <a:pt x="351" y="367"/>
                    </a:cubicBezTo>
                    <a:cubicBezTo>
                      <a:pt x="364" y="368"/>
                      <a:pt x="377" y="368"/>
                      <a:pt x="390" y="368"/>
                    </a:cubicBezTo>
                    <a:cubicBezTo>
                      <a:pt x="656" y="368"/>
                      <a:pt x="990" y="295"/>
                      <a:pt x="1156" y="198"/>
                    </a:cubicBezTo>
                    <a:cubicBezTo>
                      <a:pt x="1330" y="96"/>
                      <a:pt x="1250" y="9"/>
                      <a:pt x="979" y="1"/>
                    </a:cubicBezTo>
                    <a:cubicBezTo>
                      <a:pt x="967" y="1"/>
                      <a:pt x="954" y="1"/>
                      <a:pt x="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5"/>
              <p:cNvSpPr/>
              <p:nvPr/>
            </p:nvSpPr>
            <p:spPr>
              <a:xfrm>
                <a:off x="5694802" y="2491491"/>
                <a:ext cx="176027" cy="48758"/>
              </a:xfrm>
              <a:custGeom>
                <a:rect b="b" l="l" r="r" t="t"/>
                <a:pathLst>
                  <a:path extrusionOk="0" h="254" w="917">
                    <a:moveTo>
                      <a:pt x="651" y="1"/>
                    </a:moveTo>
                    <a:cubicBezTo>
                      <a:pt x="468" y="1"/>
                      <a:pt x="234" y="52"/>
                      <a:pt x="121" y="118"/>
                    </a:cubicBezTo>
                    <a:cubicBezTo>
                      <a:pt x="1" y="187"/>
                      <a:pt x="56" y="249"/>
                      <a:pt x="242" y="253"/>
                    </a:cubicBezTo>
                    <a:cubicBezTo>
                      <a:pt x="252" y="254"/>
                      <a:pt x="263" y="254"/>
                      <a:pt x="273" y="254"/>
                    </a:cubicBezTo>
                    <a:cubicBezTo>
                      <a:pt x="456" y="254"/>
                      <a:pt x="684" y="203"/>
                      <a:pt x="798" y="136"/>
                    </a:cubicBezTo>
                    <a:cubicBezTo>
                      <a:pt x="916" y="67"/>
                      <a:pt x="862" y="6"/>
                      <a:pt x="675" y="1"/>
                    </a:cubicBezTo>
                    <a:cubicBezTo>
                      <a:pt x="667" y="1"/>
                      <a:pt x="659"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5"/>
              <p:cNvSpPr/>
              <p:nvPr/>
            </p:nvSpPr>
            <p:spPr>
              <a:xfrm>
                <a:off x="5955867" y="2468840"/>
                <a:ext cx="33209" cy="8830"/>
              </a:xfrm>
              <a:custGeom>
                <a:rect b="b" l="l" r="r" t="t"/>
                <a:pathLst>
                  <a:path extrusionOk="0" h="46" w="173">
                    <a:moveTo>
                      <a:pt x="136" y="0"/>
                    </a:moveTo>
                    <a:cubicBezTo>
                      <a:pt x="133" y="0"/>
                      <a:pt x="131" y="0"/>
                      <a:pt x="128" y="1"/>
                    </a:cubicBezTo>
                    <a:cubicBezTo>
                      <a:pt x="93" y="2"/>
                      <a:pt x="45" y="13"/>
                      <a:pt x="22" y="25"/>
                    </a:cubicBezTo>
                    <a:cubicBezTo>
                      <a:pt x="1" y="37"/>
                      <a:pt x="7" y="45"/>
                      <a:pt x="38" y="45"/>
                    </a:cubicBezTo>
                    <a:cubicBezTo>
                      <a:pt x="40" y="45"/>
                      <a:pt x="43" y="45"/>
                      <a:pt x="45" y="45"/>
                    </a:cubicBezTo>
                    <a:cubicBezTo>
                      <a:pt x="81" y="44"/>
                      <a:pt x="127" y="33"/>
                      <a:pt x="151" y="21"/>
                    </a:cubicBezTo>
                    <a:cubicBezTo>
                      <a:pt x="173" y="9"/>
                      <a:pt x="165" y="0"/>
                      <a:pt x="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5"/>
              <p:cNvSpPr/>
              <p:nvPr/>
            </p:nvSpPr>
            <p:spPr>
              <a:xfrm>
                <a:off x="5937247" y="2375356"/>
                <a:ext cx="244749" cy="47030"/>
              </a:xfrm>
              <a:custGeom>
                <a:rect b="b" l="l" r="r" t="t"/>
                <a:pathLst>
                  <a:path extrusionOk="0" h="245" w="1275">
                    <a:moveTo>
                      <a:pt x="786" y="0"/>
                    </a:moveTo>
                    <a:cubicBezTo>
                      <a:pt x="565" y="0"/>
                      <a:pt x="320" y="31"/>
                      <a:pt x="179" y="81"/>
                    </a:cubicBezTo>
                    <a:cubicBezTo>
                      <a:pt x="1" y="145"/>
                      <a:pt x="59" y="214"/>
                      <a:pt x="311" y="237"/>
                    </a:cubicBezTo>
                    <a:cubicBezTo>
                      <a:pt x="365" y="242"/>
                      <a:pt x="424" y="244"/>
                      <a:pt x="484" y="244"/>
                    </a:cubicBezTo>
                    <a:cubicBezTo>
                      <a:pt x="706" y="244"/>
                      <a:pt x="953" y="213"/>
                      <a:pt x="1094" y="163"/>
                    </a:cubicBezTo>
                    <a:cubicBezTo>
                      <a:pt x="1274" y="100"/>
                      <a:pt x="1214" y="29"/>
                      <a:pt x="962" y="8"/>
                    </a:cubicBezTo>
                    <a:cubicBezTo>
                      <a:pt x="907" y="3"/>
                      <a:pt x="847" y="0"/>
                      <a:pt x="7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5"/>
              <p:cNvSpPr/>
              <p:nvPr/>
            </p:nvSpPr>
            <p:spPr>
              <a:xfrm>
                <a:off x="5975063" y="2382458"/>
                <a:ext cx="168733" cy="32633"/>
              </a:xfrm>
              <a:custGeom>
                <a:rect b="b" l="l" r="r" t="t"/>
                <a:pathLst>
                  <a:path extrusionOk="0" h="170" w="879">
                    <a:moveTo>
                      <a:pt x="540" y="0"/>
                    </a:moveTo>
                    <a:cubicBezTo>
                      <a:pt x="388" y="0"/>
                      <a:pt x="221" y="22"/>
                      <a:pt x="125" y="57"/>
                    </a:cubicBezTo>
                    <a:cubicBezTo>
                      <a:pt x="1" y="100"/>
                      <a:pt x="42" y="149"/>
                      <a:pt x="216" y="164"/>
                    </a:cubicBezTo>
                    <a:cubicBezTo>
                      <a:pt x="253" y="168"/>
                      <a:pt x="292" y="169"/>
                      <a:pt x="333" y="169"/>
                    </a:cubicBezTo>
                    <a:cubicBezTo>
                      <a:pt x="486" y="169"/>
                      <a:pt x="658" y="148"/>
                      <a:pt x="756" y="114"/>
                    </a:cubicBezTo>
                    <a:cubicBezTo>
                      <a:pt x="879" y="69"/>
                      <a:pt x="839" y="21"/>
                      <a:pt x="665" y="6"/>
                    </a:cubicBezTo>
                    <a:cubicBezTo>
                      <a:pt x="626" y="2"/>
                      <a:pt x="584" y="0"/>
                      <a:pt x="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5"/>
              <p:cNvSpPr/>
              <p:nvPr/>
            </p:nvSpPr>
            <p:spPr>
              <a:xfrm>
                <a:off x="4199824" y="1745729"/>
                <a:ext cx="1536064" cy="1043495"/>
              </a:xfrm>
              <a:custGeom>
                <a:rect b="b" l="l" r="r" t="t"/>
                <a:pathLst>
                  <a:path extrusionOk="0" h="5436" w="8002">
                    <a:moveTo>
                      <a:pt x="598" y="1"/>
                    </a:moveTo>
                    <a:cubicBezTo>
                      <a:pt x="416" y="1"/>
                      <a:pt x="1" y="118"/>
                      <a:pt x="50" y="1197"/>
                    </a:cubicBezTo>
                    <a:cubicBezTo>
                      <a:pt x="113" y="2577"/>
                      <a:pt x="524" y="3454"/>
                      <a:pt x="705" y="3837"/>
                    </a:cubicBezTo>
                    <a:cubicBezTo>
                      <a:pt x="888" y="4218"/>
                      <a:pt x="1002" y="4395"/>
                      <a:pt x="2410" y="4564"/>
                    </a:cubicBezTo>
                    <a:cubicBezTo>
                      <a:pt x="3816" y="4734"/>
                      <a:pt x="5618" y="4797"/>
                      <a:pt x="5712" y="4820"/>
                    </a:cubicBezTo>
                    <a:cubicBezTo>
                      <a:pt x="5806" y="4843"/>
                      <a:pt x="5983" y="5029"/>
                      <a:pt x="6057" y="5084"/>
                    </a:cubicBezTo>
                    <a:cubicBezTo>
                      <a:pt x="6129" y="5137"/>
                      <a:pt x="6630" y="5435"/>
                      <a:pt x="6738" y="5435"/>
                    </a:cubicBezTo>
                    <a:cubicBezTo>
                      <a:pt x="6740" y="5435"/>
                      <a:pt x="6742" y="5435"/>
                      <a:pt x="6744" y="5435"/>
                    </a:cubicBezTo>
                    <a:cubicBezTo>
                      <a:pt x="6837" y="5421"/>
                      <a:pt x="6972" y="5267"/>
                      <a:pt x="6972" y="5267"/>
                    </a:cubicBezTo>
                    <a:cubicBezTo>
                      <a:pt x="6972" y="5267"/>
                      <a:pt x="7040" y="5260"/>
                      <a:pt x="7101" y="5232"/>
                    </a:cubicBezTo>
                    <a:cubicBezTo>
                      <a:pt x="7161" y="5204"/>
                      <a:pt x="7386" y="5069"/>
                      <a:pt x="7386" y="5069"/>
                    </a:cubicBezTo>
                    <a:cubicBezTo>
                      <a:pt x="7386" y="5069"/>
                      <a:pt x="7449" y="5087"/>
                      <a:pt x="7530" y="5087"/>
                    </a:cubicBezTo>
                    <a:cubicBezTo>
                      <a:pt x="7578" y="5087"/>
                      <a:pt x="7633" y="5080"/>
                      <a:pt x="7684" y="5060"/>
                    </a:cubicBezTo>
                    <a:cubicBezTo>
                      <a:pt x="7823" y="5003"/>
                      <a:pt x="8001" y="4755"/>
                      <a:pt x="8001" y="4755"/>
                    </a:cubicBezTo>
                    <a:lnTo>
                      <a:pt x="8001" y="4755"/>
                    </a:lnTo>
                    <a:lnTo>
                      <a:pt x="7780" y="4761"/>
                    </a:lnTo>
                    <a:lnTo>
                      <a:pt x="7567" y="4614"/>
                    </a:lnTo>
                    <a:cubicBezTo>
                      <a:pt x="7567" y="4614"/>
                      <a:pt x="7815" y="4558"/>
                      <a:pt x="7824" y="4532"/>
                    </a:cubicBezTo>
                    <a:cubicBezTo>
                      <a:pt x="7833" y="4507"/>
                      <a:pt x="7906" y="4347"/>
                      <a:pt x="7825" y="4347"/>
                    </a:cubicBezTo>
                    <a:cubicBezTo>
                      <a:pt x="7823" y="4347"/>
                      <a:pt x="7821" y="4347"/>
                      <a:pt x="7818" y="4347"/>
                    </a:cubicBezTo>
                    <a:cubicBezTo>
                      <a:pt x="7812" y="4348"/>
                      <a:pt x="7806" y="4348"/>
                      <a:pt x="7800" y="4348"/>
                    </a:cubicBezTo>
                    <a:cubicBezTo>
                      <a:pt x="7704" y="4348"/>
                      <a:pt x="7547" y="4298"/>
                      <a:pt x="7547" y="4298"/>
                    </a:cubicBezTo>
                    <a:cubicBezTo>
                      <a:pt x="7547" y="4298"/>
                      <a:pt x="7003" y="3906"/>
                      <a:pt x="6929" y="3861"/>
                    </a:cubicBezTo>
                    <a:cubicBezTo>
                      <a:pt x="6855" y="3818"/>
                      <a:pt x="6337" y="3788"/>
                      <a:pt x="6337" y="3788"/>
                    </a:cubicBezTo>
                    <a:cubicBezTo>
                      <a:pt x="6329" y="3787"/>
                      <a:pt x="6320" y="3787"/>
                      <a:pt x="6310" y="3787"/>
                    </a:cubicBezTo>
                    <a:cubicBezTo>
                      <a:pt x="6123" y="3787"/>
                      <a:pt x="5637" y="3814"/>
                      <a:pt x="5588" y="3815"/>
                    </a:cubicBezTo>
                    <a:cubicBezTo>
                      <a:pt x="5587" y="3815"/>
                      <a:pt x="5586" y="3815"/>
                      <a:pt x="5585" y="3815"/>
                    </a:cubicBezTo>
                    <a:cubicBezTo>
                      <a:pt x="5522" y="3815"/>
                      <a:pt x="5051" y="3766"/>
                      <a:pt x="4168" y="3549"/>
                    </a:cubicBezTo>
                    <a:cubicBezTo>
                      <a:pt x="3271" y="3328"/>
                      <a:pt x="2002" y="2769"/>
                      <a:pt x="2002" y="2769"/>
                    </a:cubicBezTo>
                    <a:cubicBezTo>
                      <a:pt x="2002" y="2769"/>
                      <a:pt x="1999" y="2788"/>
                      <a:pt x="1993" y="2788"/>
                    </a:cubicBezTo>
                    <a:cubicBezTo>
                      <a:pt x="1985" y="2788"/>
                      <a:pt x="1973" y="2764"/>
                      <a:pt x="1953" y="2660"/>
                    </a:cubicBezTo>
                    <a:cubicBezTo>
                      <a:pt x="1916" y="2465"/>
                      <a:pt x="1958" y="1791"/>
                      <a:pt x="1910" y="1276"/>
                    </a:cubicBezTo>
                    <a:cubicBezTo>
                      <a:pt x="1864" y="759"/>
                      <a:pt x="681" y="10"/>
                      <a:pt x="681" y="10"/>
                    </a:cubicBezTo>
                    <a:cubicBezTo>
                      <a:pt x="681" y="10"/>
                      <a:pt x="648" y="1"/>
                      <a:pt x="598"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5"/>
              <p:cNvSpPr/>
              <p:nvPr/>
            </p:nvSpPr>
            <p:spPr>
              <a:xfrm>
                <a:off x="5683668" y="2615881"/>
                <a:ext cx="18236" cy="7678"/>
              </a:xfrm>
              <a:custGeom>
                <a:rect b="b" l="l" r="r" t="t"/>
                <a:pathLst>
                  <a:path extrusionOk="0" h="40" w="95">
                    <a:moveTo>
                      <a:pt x="94" y="1"/>
                    </a:moveTo>
                    <a:cubicBezTo>
                      <a:pt x="94" y="1"/>
                      <a:pt x="57" y="22"/>
                      <a:pt x="0" y="39"/>
                    </a:cubicBezTo>
                    <a:cubicBezTo>
                      <a:pt x="48" y="25"/>
                      <a:pt x="90" y="10"/>
                      <a:pt x="94"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5"/>
              <p:cNvSpPr/>
              <p:nvPr/>
            </p:nvSpPr>
            <p:spPr>
              <a:xfrm>
                <a:off x="5861039" y="2232538"/>
                <a:ext cx="2304" cy="1728"/>
              </a:xfrm>
              <a:custGeom>
                <a:rect b="b" l="l" r="r" t="t"/>
                <a:pathLst>
                  <a:path extrusionOk="0" h="9" w="12">
                    <a:moveTo>
                      <a:pt x="1" y="1"/>
                    </a:moveTo>
                    <a:lnTo>
                      <a:pt x="1" y="1"/>
                    </a:lnTo>
                    <a:cubicBezTo>
                      <a:pt x="4" y="3"/>
                      <a:pt x="7" y="6"/>
                      <a:pt x="12" y="9"/>
                    </a:cubicBezTo>
                    <a:cubicBezTo>
                      <a:pt x="9" y="6"/>
                      <a:pt x="5" y="3"/>
                      <a:pt x="1"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5"/>
              <p:cNvSpPr/>
              <p:nvPr/>
            </p:nvSpPr>
            <p:spPr>
              <a:xfrm>
                <a:off x="5933215" y="2260180"/>
                <a:ext cx="192" cy="192"/>
              </a:xfrm>
              <a:custGeom>
                <a:rect b="b" l="l" r="r" t="t"/>
                <a:pathLst>
                  <a:path extrusionOk="0" h="1" w="1">
                    <a:moveTo>
                      <a:pt x="0" y="0"/>
                    </a:moveTo>
                    <a:lnTo>
                      <a:pt x="0" y="0"/>
                    </a:ln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5"/>
              <p:cNvSpPr/>
              <p:nvPr/>
            </p:nvSpPr>
            <p:spPr>
              <a:xfrm>
                <a:off x="4151450" y="1229935"/>
                <a:ext cx="456481" cy="804504"/>
              </a:xfrm>
              <a:custGeom>
                <a:rect b="b" l="l" r="r" t="t"/>
                <a:pathLst>
                  <a:path extrusionOk="0" h="4191" w="2378">
                    <a:moveTo>
                      <a:pt x="617" y="0"/>
                    </a:moveTo>
                    <a:cubicBezTo>
                      <a:pt x="617" y="0"/>
                      <a:pt x="267" y="209"/>
                      <a:pt x="134" y="585"/>
                    </a:cubicBezTo>
                    <a:cubicBezTo>
                      <a:pt x="1" y="962"/>
                      <a:pt x="33" y="2006"/>
                      <a:pt x="45" y="2429"/>
                    </a:cubicBezTo>
                    <a:cubicBezTo>
                      <a:pt x="59" y="2854"/>
                      <a:pt x="185" y="3935"/>
                      <a:pt x="185" y="3935"/>
                    </a:cubicBezTo>
                    <a:lnTo>
                      <a:pt x="305" y="3993"/>
                    </a:lnTo>
                    <a:lnTo>
                      <a:pt x="301" y="3860"/>
                    </a:lnTo>
                    <a:cubicBezTo>
                      <a:pt x="301" y="3860"/>
                      <a:pt x="341" y="3781"/>
                      <a:pt x="641" y="3781"/>
                    </a:cubicBezTo>
                    <a:cubicBezTo>
                      <a:pt x="672" y="3781"/>
                      <a:pt x="706" y="3782"/>
                      <a:pt x="744" y="3784"/>
                    </a:cubicBezTo>
                    <a:cubicBezTo>
                      <a:pt x="1137" y="3803"/>
                      <a:pt x="1871" y="3920"/>
                      <a:pt x="2016" y="3941"/>
                    </a:cubicBezTo>
                    <a:cubicBezTo>
                      <a:pt x="2162" y="3963"/>
                      <a:pt x="2171" y="4081"/>
                      <a:pt x="2171" y="4081"/>
                    </a:cubicBezTo>
                    <a:lnTo>
                      <a:pt x="2174" y="4190"/>
                    </a:lnTo>
                    <a:cubicBezTo>
                      <a:pt x="2174" y="4190"/>
                      <a:pt x="2259" y="4104"/>
                      <a:pt x="2268" y="4032"/>
                    </a:cubicBezTo>
                    <a:cubicBezTo>
                      <a:pt x="2276" y="3960"/>
                      <a:pt x="2377" y="3012"/>
                      <a:pt x="2205" y="1997"/>
                    </a:cubicBezTo>
                    <a:cubicBezTo>
                      <a:pt x="2033" y="982"/>
                      <a:pt x="1290" y="242"/>
                      <a:pt x="61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5"/>
              <p:cNvSpPr/>
              <p:nvPr/>
            </p:nvSpPr>
            <p:spPr>
              <a:xfrm>
                <a:off x="5038494" y="2933573"/>
                <a:ext cx="195607" cy="156063"/>
              </a:xfrm>
              <a:custGeom>
                <a:rect b="b" l="l" r="r" t="t"/>
                <a:pathLst>
                  <a:path extrusionOk="0" h="813" w="1019">
                    <a:moveTo>
                      <a:pt x="749" y="166"/>
                    </a:moveTo>
                    <a:cubicBezTo>
                      <a:pt x="776" y="166"/>
                      <a:pt x="800" y="173"/>
                      <a:pt x="817" y="187"/>
                    </a:cubicBezTo>
                    <a:cubicBezTo>
                      <a:pt x="834" y="199"/>
                      <a:pt x="843" y="219"/>
                      <a:pt x="845" y="244"/>
                    </a:cubicBezTo>
                    <a:lnTo>
                      <a:pt x="850" y="388"/>
                    </a:lnTo>
                    <a:cubicBezTo>
                      <a:pt x="851" y="459"/>
                      <a:pt x="779" y="538"/>
                      <a:pt x="694" y="558"/>
                    </a:cubicBezTo>
                    <a:lnTo>
                      <a:pt x="693" y="558"/>
                    </a:lnTo>
                    <a:lnTo>
                      <a:pt x="308" y="644"/>
                    </a:lnTo>
                    <a:cubicBezTo>
                      <a:pt x="296" y="646"/>
                      <a:pt x="283" y="647"/>
                      <a:pt x="272" y="647"/>
                    </a:cubicBezTo>
                    <a:cubicBezTo>
                      <a:pt x="245" y="647"/>
                      <a:pt x="221" y="641"/>
                      <a:pt x="203" y="627"/>
                    </a:cubicBezTo>
                    <a:cubicBezTo>
                      <a:pt x="185" y="613"/>
                      <a:pt x="176" y="594"/>
                      <a:pt x="176" y="570"/>
                    </a:cubicBezTo>
                    <a:lnTo>
                      <a:pt x="171" y="425"/>
                    </a:lnTo>
                    <a:cubicBezTo>
                      <a:pt x="168" y="354"/>
                      <a:pt x="242" y="276"/>
                      <a:pt x="327" y="256"/>
                    </a:cubicBezTo>
                    <a:lnTo>
                      <a:pt x="713" y="170"/>
                    </a:lnTo>
                    <a:cubicBezTo>
                      <a:pt x="725" y="167"/>
                      <a:pt x="738" y="166"/>
                      <a:pt x="749" y="166"/>
                    </a:cubicBezTo>
                    <a:close/>
                    <a:moveTo>
                      <a:pt x="750" y="0"/>
                    </a:moveTo>
                    <a:cubicBezTo>
                      <a:pt x="726" y="0"/>
                      <a:pt x="702" y="3"/>
                      <a:pt x="677" y="8"/>
                    </a:cubicBezTo>
                    <a:lnTo>
                      <a:pt x="291" y="95"/>
                    </a:lnTo>
                    <a:cubicBezTo>
                      <a:pt x="127" y="131"/>
                      <a:pt x="0" y="279"/>
                      <a:pt x="5" y="431"/>
                    </a:cubicBezTo>
                    <a:lnTo>
                      <a:pt x="10" y="576"/>
                    </a:lnTo>
                    <a:cubicBezTo>
                      <a:pt x="13" y="648"/>
                      <a:pt x="45" y="714"/>
                      <a:pt x="102" y="757"/>
                    </a:cubicBezTo>
                    <a:cubicBezTo>
                      <a:pt x="148" y="794"/>
                      <a:pt x="207" y="813"/>
                      <a:pt x="271" y="813"/>
                    </a:cubicBezTo>
                    <a:cubicBezTo>
                      <a:pt x="294" y="813"/>
                      <a:pt x="319" y="810"/>
                      <a:pt x="343" y="804"/>
                    </a:cubicBezTo>
                    <a:lnTo>
                      <a:pt x="730" y="717"/>
                    </a:lnTo>
                    <a:cubicBezTo>
                      <a:pt x="894" y="681"/>
                      <a:pt x="1019" y="533"/>
                      <a:pt x="1014" y="382"/>
                    </a:cubicBezTo>
                    <a:lnTo>
                      <a:pt x="1009" y="238"/>
                    </a:lnTo>
                    <a:cubicBezTo>
                      <a:pt x="1008" y="164"/>
                      <a:pt x="976" y="99"/>
                      <a:pt x="919" y="55"/>
                    </a:cubicBezTo>
                    <a:cubicBezTo>
                      <a:pt x="872" y="19"/>
                      <a:pt x="813" y="0"/>
                      <a:pt x="7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5"/>
              <p:cNvSpPr/>
              <p:nvPr/>
            </p:nvSpPr>
            <p:spPr>
              <a:xfrm>
                <a:off x="5301862" y="2893838"/>
                <a:ext cx="44727" cy="127078"/>
              </a:xfrm>
              <a:custGeom>
                <a:rect b="b" l="l" r="r" t="t"/>
                <a:pathLst>
                  <a:path extrusionOk="0" h="662" w="233">
                    <a:moveTo>
                      <a:pt x="164" y="0"/>
                    </a:moveTo>
                    <a:lnTo>
                      <a:pt x="1" y="25"/>
                    </a:lnTo>
                    <a:cubicBezTo>
                      <a:pt x="17" y="142"/>
                      <a:pt x="54" y="474"/>
                      <a:pt x="5" y="605"/>
                    </a:cubicBezTo>
                    <a:lnTo>
                      <a:pt x="160" y="661"/>
                    </a:lnTo>
                    <a:cubicBezTo>
                      <a:pt x="233" y="468"/>
                      <a:pt x="171" y="48"/>
                      <a:pt x="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5"/>
              <p:cNvSpPr/>
              <p:nvPr/>
            </p:nvSpPr>
            <p:spPr>
              <a:xfrm>
                <a:off x="4885886" y="3000567"/>
                <a:ext cx="44727" cy="127461"/>
              </a:xfrm>
              <a:custGeom>
                <a:rect b="b" l="l" r="r" t="t"/>
                <a:pathLst>
                  <a:path extrusionOk="0" h="664" w="233">
                    <a:moveTo>
                      <a:pt x="163" y="1"/>
                    </a:moveTo>
                    <a:lnTo>
                      <a:pt x="0" y="27"/>
                    </a:lnTo>
                    <a:cubicBezTo>
                      <a:pt x="19" y="144"/>
                      <a:pt x="54" y="475"/>
                      <a:pt x="6" y="605"/>
                    </a:cubicBezTo>
                    <a:lnTo>
                      <a:pt x="160" y="664"/>
                    </a:lnTo>
                    <a:cubicBezTo>
                      <a:pt x="232" y="468"/>
                      <a:pt x="171" y="49"/>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5"/>
              <p:cNvSpPr/>
              <p:nvPr/>
            </p:nvSpPr>
            <p:spPr>
              <a:xfrm>
                <a:off x="4462616" y="2964095"/>
                <a:ext cx="45495" cy="126886"/>
              </a:xfrm>
              <a:custGeom>
                <a:rect b="b" l="l" r="r" t="t"/>
                <a:pathLst>
                  <a:path extrusionOk="0" h="661" w="237">
                    <a:moveTo>
                      <a:pt x="42" y="0"/>
                    </a:moveTo>
                    <a:cubicBezTo>
                      <a:pt x="38" y="48"/>
                      <a:pt x="1" y="469"/>
                      <a:pt x="86" y="660"/>
                    </a:cubicBezTo>
                    <a:lnTo>
                      <a:pt x="236" y="594"/>
                    </a:lnTo>
                    <a:cubicBezTo>
                      <a:pt x="181" y="465"/>
                      <a:pt x="196" y="132"/>
                      <a:pt x="207" y="14"/>
                    </a:cubicBezTo>
                    <a:lnTo>
                      <a:pt x="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5"/>
              <p:cNvSpPr/>
              <p:nvPr/>
            </p:nvSpPr>
            <p:spPr>
              <a:xfrm>
                <a:off x="4594108" y="489548"/>
                <a:ext cx="501591" cy="734247"/>
              </a:xfrm>
              <a:custGeom>
                <a:rect b="b" l="l" r="r" t="t"/>
                <a:pathLst>
                  <a:path extrusionOk="0" h="3825" w="2613">
                    <a:moveTo>
                      <a:pt x="2" y="2610"/>
                    </a:moveTo>
                    <a:cubicBezTo>
                      <a:pt x="5" y="2673"/>
                      <a:pt x="716" y="3616"/>
                      <a:pt x="1563" y="3783"/>
                    </a:cubicBezTo>
                    <a:cubicBezTo>
                      <a:pt x="1746" y="3819"/>
                      <a:pt x="1894" y="3825"/>
                      <a:pt x="2015" y="3810"/>
                    </a:cubicBezTo>
                    <a:cubicBezTo>
                      <a:pt x="2452" y="3757"/>
                      <a:pt x="2517" y="3431"/>
                      <a:pt x="2485" y="3265"/>
                    </a:cubicBezTo>
                    <a:cubicBezTo>
                      <a:pt x="2443" y="3053"/>
                      <a:pt x="2331" y="3214"/>
                      <a:pt x="2323" y="2725"/>
                    </a:cubicBezTo>
                    <a:cubicBezTo>
                      <a:pt x="2320" y="2508"/>
                      <a:pt x="2383" y="2185"/>
                      <a:pt x="2448" y="1871"/>
                    </a:cubicBezTo>
                    <a:cubicBezTo>
                      <a:pt x="2529" y="1478"/>
                      <a:pt x="2612" y="1099"/>
                      <a:pt x="2565" y="965"/>
                    </a:cubicBezTo>
                    <a:cubicBezTo>
                      <a:pt x="2483" y="727"/>
                      <a:pt x="514" y="1"/>
                      <a:pt x="514" y="1"/>
                    </a:cubicBezTo>
                    <a:cubicBezTo>
                      <a:pt x="514" y="1"/>
                      <a:pt x="354" y="593"/>
                      <a:pt x="391" y="1108"/>
                    </a:cubicBezTo>
                    <a:cubicBezTo>
                      <a:pt x="427" y="1625"/>
                      <a:pt x="322" y="2242"/>
                      <a:pt x="223" y="2396"/>
                    </a:cubicBezTo>
                    <a:cubicBezTo>
                      <a:pt x="125" y="2551"/>
                      <a:pt x="0" y="2548"/>
                      <a:pt x="2" y="261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5"/>
              <p:cNvSpPr/>
              <p:nvPr/>
            </p:nvSpPr>
            <p:spPr>
              <a:xfrm>
                <a:off x="4867266" y="848703"/>
                <a:ext cx="210004" cy="372210"/>
              </a:xfrm>
              <a:custGeom>
                <a:rect b="b" l="l" r="r" t="t"/>
                <a:pathLst>
                  <a:path extrusionOk="0" h="1939" w="1094">
                    <a:moveTo>
                      <a:pt x="617" y="1466"/>
                    </a:moveTo>
                    <a:cubicBezTo>
                      <a:pt x="634" y="1545"/>
                      <a:pt x="609" y="1791"/>
                      <a:pt x="592" y="1939"/>
                    </a:cubicBezTo>
                    <a:cubicBezTo>
                      <a:pt x="1029" y="1886"/>
                      <a:pt x="1094" y="1560"/>
                      <a:pt x="1062" y="1393"/>
                    </a:cubicBezTo>
                    <a:cubicBezTo>
                      <a:pt x="1020" y="1182"/>
                      <a:pt x="908" y="1343"/>
                      <a:pt x="900" y="854"/>
                    </a:cubicBezTo>
                    <a:cubicBezTo>
                      <a:pt x="897" y="637"/>
                      <a:pt x="960" y="314"/>
                      <a:pt x="1025" y="0"/>
                    </a:cubicBezTo>
                    <a:cubicBezTo>
                      <a:pt x="597" y="37"/>
                      <a:pt x="162" y="276"/>
                      <a:pt x="0" y="482"/>
                    </a:cubicBezTo>
                    <a:cubicBezTo>
                      <a:pt x="0" y="482"/>
                      <a:pt x="483" y="937"/>
                      <a:pt x="542" y="979"/>
                    </a:cubicBezTo>
                    <a:cubicBezTo>
                      <a:pt x="600" y="1019"/>
                      <a:pt x="592" y="1354"/>
                      <a:pt x="617" y="1466"/>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5"/>
              <p:cNvSpPr/>
              <p:nvPr/>
            </p:nvSpPr>
            <p:spPr>
              <a:xfrm>
                <a:off x="4644593" y="134039"/>
                <a:ext cx="632892" cy="880329"/>
              </a:xfrm>
              <a:custGeom>
                <a:rect b="b" l="l" r="r" t="t"/>
                <a:pathLst>
                  <a:path extrusionOk="0" h="4586" w="3297">
                    <a:moveTo>
                      <a:pt x="2643" y="1"/>
                    </a:moveTo>
                    <a:cubicBezTo>
                      <a:pt x="2625" y="1"/>
                      <a:pt x="1980" y="3"/>
                      <a:pt x="1436" y="204"/>
                    </a:cubicBezTo>
                    <a:cubicBezTo>
                      <a:pt x="1105" y="326"/>
                      <a:pt x="656" y="669"/>
                      <a:pt x="348" y="995"/>
                    </a:cubicBezTo>
                    <a:cubicBezTo>
                      <a:pt x="142" y="1213"/>
                      <a:pt x="0" y="1425"/>
                      <a:pt x="2" y="1558"/>
                    </a:cubicBezTo>
                    <a:cubicBezTo>
                      <a:pt x="4" y="1768"/>
                      <a:pt x="179" y="2171"/>
                      <a:pt x="319" y="2467"/>
                    </a:cubicBezTo>
                    <a:cubicBezTo>
                      <a:pt x="400" y="2634"/>
                      <a:pt x="470" y="2765"/>
                      <a:pt x="488" y="2804"/>
                    </a:cubicBezTo>
                    <a:cubicBezTo>
                      <a:pt x="510" y="2853"/>
                      <a:pt x="534" y="2956"/>
                      <a:pt x="565" y="3090"/>
                    </a:cubicBezTo>
                    <a:cubicBezTo>
                      <a:pt x="605" y="3254"/>
                      <a:pt x="653" y="3465"/>
                      <a:pt x="728" y="3688"/>
                    </a:cubicBezTo>
                    <a:cubicBezTo>
                      <a:pt x="865" y="4090"/>
                      <a:pt x="1456" y="4443"/>
                      <a:pt x="1540" y="4517"/>
                    </a:cubicBezTo>
                    <a:cubicBezTo>
                      <a:pt x="1578" y="4549"/>
                      <a:pt x="1802" y="4585"/>
                      <a:pt x="2045" y="4585"/>
                    </a:cubicBezTo>
                    <a:cubicBezTo>
                      <a:pt x="2350" y="4585"/>
                      <a:pt x="2687" y="4529"/>
                      <a:pt x="2734" y="4340"/>
                    </a:cubicBezTo>
                    <a:cubicBezTo>
                      <a:pt x="2789" y="4122"/>
                      <a:pt x="2954" y="3485"/>
                      <a:pt x="3071" y="3017"/>
                    </a:cubicBezTo>
                    <a:cubicBezTo>
                      <a:pt x="3135" y="2756"/>
                      <a:pt x="3188" y="2545"/>
                      <a:pt x="3195" y="2494"/>
                    </a:cubicBezTo>
                    <a:cubicBezTo>
                      <a:pt x="3220" y="2348"/>
                      <a:pt x="3297" y="1531"/>
                      <a:pt x="3232" y="996"/>
                    </a:cubicBezTo>
                    <a:lnTo>
                      <a:pt x="3232" y="993"/>
                    </a:lnTo>
                    <a:cubicBezTo>
                      <a:pt x="3231" y="979"/>
                      <a:pt x="3228" y="965"/>
                      <a:pt x="3225" y="952"/>
                    </a:cubicBezTo>
                    <a:cubicBezTo>
                      <a:pt x="3138" y="435"/>
                      <a:pt x="2643" y="1"/>
                      <a:pt x="2643"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5"/>
              <p:cNvSpPr/>
              <p:nvPr/>
            </p:nvSpPr>
            <p:spPr>
              <a:xfrm>
                <a:off x="4547654" y="31341"/>
                <a:ext cx="742309" cy="729256"/>
              </a:xfrm>
              <a:custGeom>
                <a:rect b="b" l="l" r="r" t="t"/>
                <a:pathLst>
                  <a:path extrusionOk="0" h="3799" w="3867">
                    <a:moveTo>
                      <a:pt x="2074" y="0"/>
                    </a:moveTo>
                    <a:cubicBezTo>
                      <a:pt x="1262" y="0"/>
                      <a:pt x="396" y="512"/>
                      <a:pt x="170" y="1034"/>
                    </a:cubicBezTo>
                    <a:cubicBezTo>
                      <a:pt x="82" y="1240"/>
                      <a:pt x="38" y="1487"/>
                      <a:pt x="26" y="1740"/>
                    </a:cubicBezTo>
                    <a:cubicBezTo>
                      <a:pt x="1" y="2183"/>
                      <a:pt x="69" y="2649"/>
                      <a:pt x="139" y="2954"/>
                    </a:cubicBezTo>
                    <a:lnTo>
                      <a:pt x="141" y="2954"/>
                    </a:lnTo>
                    <a:cubicBezTo>
                      <a:pt x="199" y="3205"/>
                      <a:pt x="335" y="3425"/>
                      <a:pt x="449" y="3577"/>
                    </a:cubicBezTo>
                    <a:cubicBezTo>
                      <a:pt x="553" y="3714"/>
                      <a:pt x="639" y="3799"/>
                      <a:pt x="639" y="3799"/>
                    </a:cubicBezTo>
                    <a:cubicBezTo>
                      <a:pt x="639" y="3799"/>
                      <a:pt x="669" y="3728"/>
                      <a:pt x="698" y="3639"/>
                    </a:cubicBezTo>
                    <a:cubicBezTo>
                      <a:pt x="722" y="3563"/>
                      <a:pt x="745" y="3474"/>
                      <a:pt x="747" y="3409"/>
                    </a:cubicBezTo>
                    <a:cubicBezTo>
                      <a:pt x="748" y="3323"/>
                      <a:pt x="787" y="3140"/>
                      <a:pt x="824" y="3002"/>
                    </a:cubicBezTo>
                    <a:cubicBezTo>
                      <a:pt x="847" y="2917"/>
                      <a:pt x="868" y="2848"/>
                      <a:pt x="881" y="2833"/>
                    </a:cubicBezTo>
                    <a:cubicBezTo>
                      <a:pt x="915" y="2791"/>
                      <a:pt x="919" y="2722"/>
                      <a:pt x="919" y="2722"/>
                    </a:cubicBezTo>
                    <a:cubicBezTo>
                      <a:pt x="919" y="2722"/>
                      <a:pt x="964" y="2706"/>
                      <a:pt x="1021" y="2706"/>
                    </a:cubicBezTo>
                    <a:cubicBezTo>
                      <a:pt x="1090" y="2706"/>
                      <a:pt x="1177" y="2729"/>
                      <a:pt x="1225" y="2829"/>
                    </a:cubicBezTo>
                    <a:cubicBezTo>
                      <a:pt x="1264" y="2906"/>
                      <a:pt x="1285" y="2992"/>
                      <a:pt x="1302" y="3077"/>
                    </a:cubicBezTo>
                    <a:cubicBezTo>
                      <a:pt x="1310" y="3120"/>
                      <a:pt x="1305" y="3222"/>
                      <a:pt x="1336" y="3249"/>
                    </a:cubicBezTo>
                    <a:cubicBezTo>
                      <a:pt x="1344" y="3257"/>
                      <a:pt x="1355" y="3263"/>
                      <a:pt x="1364" y="3266"/>
                    </a:cubicBezTo>
                    <a:cubicBezTo>
                      <a:pt x="1405" y="3285"/>
                      <a:pt x="1447" y="3305"/>
                      <a:pt x="1490" y="3323"/>
                    </a:cubicBezTo>
                    <a:cubicBezTo>
                      <a:pt x="1500" y="3328"/>
                      <a:pt x="1511" y="3332"/>
                      <a:pt x="1522" y="3332"/>
                    </a:cubicBezTo>
                    <a:cubicBezTo>
                      <a:pt x="1526" y="3332"/>
                      <a:pt x="1530" y="3331"/>
                      <a:pt x="1535" y="3329"/>
                    </a:cubicBezTo>
                    <a:cubicBezTo>
                      <a:pt x="1550" y="3323"/>
                      <a:pt x="1593" y="3028"/>
                      <a:pt x="1608" y="2988"/>
                    </a:cubicBezTo>
                    <a:cubicBezTo>
                      <a:pt x="1656" y="2859"/>
                      <a:pt x="1728" y="2736"/>
                      <a:pt x="1834" y="2645"/>
                    </a:cubicBezTo>
                    <a:cubicBezTo>
                      <a:pt x="2034" y="2473"/>
                      <a:pt x="2096" y="2196"/>
                      <a:pt x="2098" y="2037"/>
                    </a:cubicBezTo>
                    <a:cubicBezTo>
                      <a:pt x="2101" y="1879"/>
                      <a:pt x="2078" y="1396"/>
                      <a:pt x="2078" y="1396"/>
                    </a:cubicBezTo>
                    <a:cubicBezTo>
                      <a:pt x="2078" y="1396"/>
                      <a:pt x="2090" y="1377"/>
                      <a:pt x="2130" y="1365"/>
                    </a:cubicBezTo>
                    <a:cubicBezTo>
                      <a:pt x="2150" y="1358"/>
                      <a:pt x="2178" y="1353"/>
                      <a:pt x="2216" y="1353"/>
                    </a:cubicBezTo>
                    <a:cubicBezTo>
                      <a:pt x="2246" y="1353"/>
                      <a:pt x="2283" y="1356"/>
                      <a:pt x="2327" y="1365"/>
                    </a:cubicBezTo>
                    <a:lnTo>
                      <a:pt x="2328" y="1365"/>
                    </a:lnTo>
                    <a:cubicBezTo>
                      <a:pt x="2356" y="1370"/>
                      <a:pt x="2384" y="1376"/>
                      <a:pt x="2416" y="1385"/>
                    </a:cubicBezTo>
                    <a:cubicBezTo>
                      <a:pt x="2690" y="1465"/>
                      <a:pt x="2833" y="1624"/>
                      <a:pt x="3225" y="1624"/>
                    </a:cubicBezTo>
                    <a:cubicBezTo>
                      <a:pt x="3231" y="1624"/>
                      <a:pt x="3236" y="1624"/>
                      <a:pt x="3242" y="1623"/>
                    </a:cubicBezTo>
                    <a:cubicBezTo>
                      <a:pt x="3550" y="1619"/>
                      <a:pt x="3636" y="1607"/>
                      <a:pt x="3702" y="1524"/>
                    </a:cubicBezTo>
                    <a:lnTo>
                      <a:pt x="3703" y="1524"/>
                    </a:lnTo>
                    <a:cubicBezTo>
                      <a:pt x="3711" y="1513"/>
                      <a:pt x="3719" y="1500"/>
                      <a:pt x="3730" y="1487"/>
                    </a:cubicBezTo>
                    <a:cubicBezTo>
                      <a:pt x="3740" y="1468"/>
                      <a:pt x="3753" y="1447"/>
                      <a:pt x="3766" y="1420"/>
                    </a:cubicBezTo>
                    <a:cubicBezTo>
                      <a:pt x="3866" y="1247"/>
                      <a:pt x="3674" y="930"/>
                      <a:pt x="3605" y="813"/>
                    </a:cubicBezTo>
                    <a:cubicBezTo>
                      <a:pt x="3476" y="590"/>
                      <a:pt x="3142" y="108"/>
                      <a:pt x="2277" y="11"/>
                    </a:cubicBezTo>
                    <a:cubicBezTo>
                      <a:pt x="2210" y="4"/>
                      <a:pt x="2143" y="0"/>
                      <a:pt x="2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5"/>
              <p:cNvSpPr/>
              <p:nvPr/>
            </p:nvSpPr>
            <p:spPr>
              <a:xfrm>
                <a:off x="4631540" y="500489"/>
                <a:ext cx="142626" cy="246861"/>
              </a:xfrm>
              <a:custGeom>
                <a:rect b="b" l="l" r="r" t="t"/>
                <a:pathLst>
                  <a:path extrusionOk="0" h="1286" w="743">
                    <a:moveTo>
                      <a:pt x="98" y="582"/>
                    </a:moveTo>
                    <a:cubicBezTo>
                      <a:pt x="98" y="582"/>
                      <a:pt x="1" y="233"/>
                      <a:pt x="195" y="116"/>
                    </a:cubicBezTo>
                    <a:cubicBezTo>
                      <a:pt x="387" y="1"/>
                      <a:pt x="570" y="130"/>
                      <a:pt x="656" y="333"/>
                    </a:cubicBezTo>
                    <a:cubicBezTo>
                      <a:pt x="742" y="538"/>
                      <a:pt x="727" y="1098"/>
                      <a:pt x="638" y="1191"/>
                    </a:cubicBezTo>
                    <a:cubicBezTo>
                      <a:pt x="547" y="1285"/>
                      <a:pt x="381" y="1222"/>
                      <a:pt x="322" y="1151"/>
                    </a:cubicBezTo>
                    <a:cubicBezTo>
                      <a:pt x="265" y="1081"/>
                      <a:pt x="119" y="704"/>
                      <a:pt x="99" y="582"/>
                    </a:cubicBezTo>
                    <a:close/>
                  </a:path>
                </a:pathLst>
              </a:custGeom>
              <a:solidFill>
                <a:srgbClr val="FE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5"/>
              <p:cNvSpPr/>
              <p:nvPr/>
            </p:nvSpPr>
            <p:spPr>
              <a:xfrm>
                <a:off x="4656687" y="531779"/>
                <a:ext cx="95596" cy="162590"/>
              </a:xfrm>
              <a:custGeom>
                <a:rect b="b" l="l" r="r" t="t"/>
                <a:pathLst>
                  <a:path extrusionOk="0" h="847" w="498">
                    <a:moveTo>
                      <a:pt x="1" y="279"/>
                    </a:moveTo>
                    <a:cubicBezTo>
                      <a:pt x="1" y="279"/>
                      <a:pt x="8" y="69"/>
                      <a:pt x="99" y="42"/>
                    </a:cubicBezTo>
                    <a:cubicBezTo>
                      <a:pt x="190" y="16"/>
                      <a:pt x="327" y="1"/>
                      <a:pt x="393" y="133"/>
                    </a:cubicBezTo>
                    <a:cubicBezTo>
                      <a:pt x="459" y="266"/>
                      <a:pt x="494" y="385"/>
                      <a:pt x="496" y="544"/>
                    </a:cubicBezTo>
                    <a:cubicBezTo>
                      <a:pt x="497" y="702"/>
                      <a:pt x="467" y="835"/>
                      <a:pt x="380" y="841"/>
                    </a:cubicBezTo>
                    <a:cubicBezTo>
                      <a:pt x="294" y="847"/>
                      <a:pt x="128" y="707"/>
                      <a:pt x="1" y="281"/>
                    </a:cubicBezTo>
                    <a:close/>
                  </a:path>
                </a:pathLst>
              </a:custGeom>
              <a:solidFill>
                <a:srgbClr val="F7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5"/>
              <p:cNvSpPr/>
              <p:nvPr/>
            </p:nvSpPr>
            <p:spPr>
              <a:xfrm>
                <a:off x="4527690" y="347882"/>
                <a:ext cx="172572" cy="367603"/>
              </a:xfrm>
              <a:custGeom>
                <a:rect b="b" l="l" r="r" t="t"/>
                <a:pathLst>
                  <a:path extrusionOk="0" h="1915" w="899">
                    <a:moveTo>
                      <a:pt x="133" y="1"/>
                    </a:moveTo>
                    <a:lnTo>
                      <a:pt x="0" y="247"/>
                    </a:lnTo>
                    <a:lnTo>
                      <a:pt x="0" y="274"/>
                    </a:lnTo>
                    <a:lnTo>
                      <a:pt x="40" y="900"/>
                    </a:lnTo>
                    <a:lnTo>
                      <a:pt x="223" y="1733"/>
                    </a:lnTo>
                    <a:cubicBezTo>
                      <a:pt x="223" y="1733"/>
                      <a:pt x="466" y="1848"/>
                      <a:pt x="705" y="1914"/>
                    </a:cubicBezTo>
                    <a:cubicBezTo>
                      <a:pt x="706" y="1914"/>
                      <a:pt x="707" y="1915"/>
                      <a:pt x="708" y="1915"/>
                    </a:cubicBezTo>
                    <a:cubicBezTo>
                      <a:pt x="777" y="1915"/>
                      <a:pt x="531" y="1080"/>
                      <a:pt x="638" y="1080"/>
                    </a:cubicBezTo>
                    <a:cubicBezTo>
                      <a:pt x="640" y="1080"/>
                      <a:pt x="641" y="1080"/>
                      <a:pt x="643" y="1080"/>
                    </a:cubicBezTo>
                    <a:cubicBezTo>
                      <a:pt x="719" y="1097"/>
                      <a:pt x="805" y="1116"/>
                      <a:pt x="899" y="1136"/>
                    </a:cubicBezTo>
                    <a:cubicBezTo>
                      <a:pt x="891" y="931"/>
                      <a:pt x="880" y="727"/>
                      <a:pt x="866" y="522"/>
                    </a:cubicBezTo>
                    <a:cubicBezTo>
                      <a:pt x="453" y="390"/>
                      <a:pt x="131" y="254"/>
                      <a:pt x="131" y="254"/>
                    </a:cubicBezTo>
                    <a:lnTo>
                      <a:pt x="1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5"/>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solidFill>
                <a:srgbClr val="7ED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5"/>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5"/>
              <p:cNvSpPr/>
              <p:nvPr/>
            </p:nvSpPr>
            <p:spPr>
              <a:xfrm>
                <a:off x="5804219" y="2212766"/>
                <a:ext cx="329979" cy="186777"/>
              </a:xfrm>
              <a:custGeom>
                <a:rect b="b" l="l" r="r" t="t"/>
                <a:pathLst>
                  <a:path extrusionOk="0" h="973" w="1719">
                    <a:moveTo>
                      <a:pt x="335" y="0"/>
                    </a:moveTo>
                    <a:cubicBezTo>
                      <a:pt x="326" y="0"/>
                      <a:pt x="318" y="1"/>
                      <a:pt x="311" y="2"/>
                    </a:cubicBezTo>
                    <a:cubicBezTo>
                      <a:pt x="177" y="29"/>
                      <a:pt x="17" y="159"/>
                      <a:pt x="18" y="212"/>
                    </a:cubicBezTo>
                    <a:cubicBezTo>
                      <a:pt x="18" y="262"/>
                      <a:pt x="0" y="532"/>
                      <a:pt x="52" y="593"/>
                    </a:cubicBezTo>
                    <a:cubicBezTo>
                      <a:pt x="105" y="655"/>
                      <a:pt x="326" y="767"/>
                      <a:pt x="383" y="767"/>
                    </a:cubicBezTo>
                    <a:cubicBezTo>
                      <a:pt x="440" y="767"/>
                      <a:pt x="706" y="738"/>
                      <a:pt x="706" y="738"/>
                    </a:cubicBezTo>
                    <a:lnTo>
                      <a:pt x="951" y="712"/>
                    </a:lnTo>
                    <a:cubicBezTo>
                      <a:pt x="951" y="712"/>
                      <a:pt x="1197" y="930"/>
                      <a:pt x="1277" y="950"/>
                    </a:cubicBezTo>
                    <a:cubicBezTo>
                      <a:pt x="1322" y="961"/>
                      <a:pt x="1399" y="973"/>
                      <a:pt x="1469" y="973"/>
                    </a:cubicBezTo>
                    <a:cubicBezTo>
                      <a:pt x="1522" y="973"/>
                      <a:pt x="1571" y="966"/>
                      <a:pt x="1595" y="947"/>
                    </a:cubicBezTo>
                    <a:cubicBezTo>
                      <a:pt x="1652" y="905"/>
                      <a:pt x="1718" y="848"/>
                      <a:pt x="1718" y="802"/>
                    </a:cubicBezTo>
                    <a:cubicBezTo>
                      <a:pt x="1718" y="755"/>
                      <a:pt x="1687" y="679"/>
                      <a:pt x="1631" y="679"/>
                    </a:cubicBezTo>
                    <a:cubicBezTo>
                      <a:pt x="1630" y="679"/>
                      <a:pt x="1630" y="679"/>
                      <a:pt x="1629" y="679"/>
                    </a:cubicBezTo>
                    <a:cubicBezTo>
                      <a:pt x="1572" y="679"/>
                      <a:pt x="1460" y="681"/>
                      <a:pt x="1460" y="681"/>
                    </a:cubicBezTo>
                    <a:cubicBezTo>
                      <a:pt x="1460" y="681"/>
                      <a:pt x="1207" y="315"/>
                      <a:pt x="1166" y="295"/>
                    </a:cubicBezTo>
                    <a:cubicBezTo>
                      <a:pt x="1124" y="275"/>
                      <a:pt x="948" y="224"/>
                      <a:pt x="948" y="224"/>
                    </a:cubicBezTo>
                    <a:cubicBezTo>
                      <a:pt x="948" y="224"/>
                      <a:pt x="496" y="0"/>
                      <a:pt x="335"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5"/>
              <p:cNvSpPr/>
              <p:nvPr/>
            </p:nvSpPr>
            <p:spPr>
              <a:xfrm>
                <a:off x="4525962" y="18288"/>
                <a:ext cx="785884" cy="506774"/>
              </a:xfrm>
              <a:custGeom>
                <a:rect b="b" l="l" r="r" t="t"/>
                <a:pathLst>
                  <a:path extrusionOk="0" h="2640" w="4094">
                    <a:moveTo>
                      <a:pt x="1892" y="1"/>
                    </a:moveTo>
                    <a:cubicBezTo>
                      <a:pt x="496" y="1"/>
                      <a:pt x="102" y="1057"/>
                      <a:pt x="20" y="1590"/>
                    </a:cubicBezTo>
                    <a:cubicBezTo>
                      <a:pt x="6" y="1676"/>
                      <a:pt x="0" y="1747"/>
                      <a:pt x="0" y="1798"/>
                    </a:cubicBezTo>
                    <a:cubicBezTo>
                      <a:pt x="0" y="1902"/>
                      <a:pt x="3" y="2005"/>
                      <a:pt x="9" y="2101"/>
                    </a:cubicBezTo>
                    <a:cubicBezTo>
                      <a:pt x="22" y="2387"/>
                      <a:pt x="49" y="2617"/>
                      <a:pt x="49" y="2617"/>
                    </a:cubicBezTo>
                    <a:lnTo>
                      <a:pt x="1137" y="2639"/>
                    </a:lnTo>
                    <a:lnTo>
                      <a:pt x="937" y="2402"/>
                    </a:lnTo>
                    <a:lnTo>
                      <a:pt x="806" y="2247"/>
                    </a:lnTo>
                    <a:lnTo>
                      <a:pt x="806" y="2247"/>
                    </a:lnTo>
                    <a:cubicBezTo>
                      <a:pt x="846" y="2262"/>
                      <a:pt x="1502" y="2511"/>
                      <a:pt x="2518" y="2511"/>
                    </a:cubicBezTo>
                    <a:cubicBezTo>
                      <a:pt x="2770" y="2511"/>
                      <a:pt x="3043" y="2495"/>
                      <a:pt x="3335" y="2458"/>
                    </a:cubicBezTo>
                    <a:cubicBezTo>
                      <a:pt x="3983" y="2373"/>
                      <a:pt x="4073" y="2279"/>
                      <a:pt x="4087" y="2253"/>
                    </a:cubicBezTo>
                    <a:lnTo>
                      <a:pt x="4087" y="2251"/>
                    </a:lnTo>
                    <a:cubicBezTo>
                      <a:pt x="4092" y="2188"/>
                      <a:pt x="4093" y="2068"/>
                      <a:pt x="4081" y="1921"/>
                    </a:cubicBezTo>
                    <a:cubicBezTo>
                      <a:pt x="4035" y="1324"/>
                      <a:pt x="3752" y="224"/>
                      <a:pt x="2312" y="30"/>
                    </a:cubicBezTo>
                    <a:cubicBezTo>
                      <a:pt x="2163" y="10"/>
                      <a:pt x="2023" y="1"/>
                      <a:pt x="1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5"/>
              <p:cNvSpPr/>
              <p:nvPr/>
            </p:nvSpPr>
            <p:spPr>
              <a:xfrm>
                <a:off x="4808526" y="18479"/>
                <a:ext cx="503511" cy="470110"/>
              </a:xfrm>
              <a:custGeom>
                <a:rect b="b" l="l" r="r" t="t"/>
                <a:pathLst>
                  <a:path extrusionOk="0" h="2449" w="2623">
                    <a:moveTo>
                      <a:pt x="427" y="1"/>
                    </a:moveTo>
                    <a:cubicBezTo>
                      <a:pt x="273" y="1"/>
                      <a:pt x="131" y="13"/>
                      <a:pt x="0" y="37"/>
                    </a:cubicBezTo>
                    <a:cubicBezTo>
                      <a:pt x="37" y="34"/>
                      <a:pt x="122" y="25"/>
                      <a:pt x="240" y="25"/>
                    </a:cubicBezTo>
                    <a:cubicBezTo>
                      <a:pt x="629" y="25"/>
                      <a:pt x="1374" y="126"/>
                      <a:pt x="1921" y="906"/>
                    </a:cubicBezTo>
                    <a:lnTo>
                      <a:pt x="1921" y="904"/>
                    </a:lnTo>
                    <a:lnTo>
                      <a:pt x="1921" y="904"/>
                    </a:lnTo>
                    <a:cubicBezTo>
                      <a:pt x="2240" y="1358"/>
                      <a:pt x="2411" y="2305"/>
                      <a:pt x="2018" y="2434"/>
                    </a:cubicBezTo>
                    <a:lnTo>
                      <a:pt x="2018" y="2434"/>
                    </a:lnTo>
                    <a:cubicBezTo>
                      <a:pt x="2526" y="2357"/>
                      <a:pt x="2602" y="2275"/>
                      <a:pt x="2615" y="2252"/>
                    </a:cubicBezTo>
                    <a:lnTo>
                      <a:pt x="2615" y="2250"/>
                    </a:lnTo>
                    <a:cubicBezTo>
                      <a:pt x="2620" y="2187"/>
                      <a:pt x="2623" y="2069"/>
                      <a:pt x="2611" y="1920"/>
                    </a:cubicBezTo>
                    <a:cubicBezTo>
                      <a:pt x="2564" y="1323"/>
                      <a:pt x="2281" y="223"/>
                      <a:pt x="840" y="29"/>
                    </a:cubicBezTo>
                    <a:cubicBezTo>
                      <a:pt x="694" y="10"/>
                      <a:pt x="556" y="1"/>
                      <a:pt x="427" y="1"/>
                    </a:cubicBezTo>
                    <a:close/>
                    <a:moveTo>
                      <a:pt x="2018" y="2434"/>
                    </a:moveTo>
                    <a:cubicBezTo>
                      <a:pt x="1986" y="2439"/>
                      <a:pt x="1952" y="2444"/>
                      <a:pt x="1917" y="2449"/>
                    </a:cubicBezTo>
                    <a:cubicBezTo>
                      <a:pt x="1918" y="2449"/>
                      <a:pt x="1920" y="2449"/>
                      <a:pt x="1921" y="2449"/>
                    </a:cubicBezTo>
                    <a:cubicBezTo>
                      <a:pt x="1957" y="2449"/>
                      <a:pt x="1989" y="2444"/>
                      <a:pt x="2018" y="24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5"/>
              <p:cNvSpPr/>
              <p:nvPr/>
            </p:nvSpPr>
            <p:spPr>
              <a:xfrm>
                <a:off x="4556868" y="449428"/>
                <a:ext cx="251852" cy="273543"/>
              </a:xfrm>
              <a:custGeom>
                <a:rect b="b" l="l" r="r" t="t"/>
                <a:pathLst>
                  <a:path extrusionOk="0" h="1425" w="1312">
                    <a:moveTo>
                      <a:pt x="566" y="0"/>
                    </a:moveTo>
                    <a:cubicBezTo>
                      <a:pt x="354" y="0"/>
                      <a:pt x="169" y="144"/>
                      <a:pt x="99" y="393"/>
                    </a:cubicBezTo>
                    <a:cubicBezTo>
                      <a:pt x="1" y="745"/>
                      <a:pt x="170" y="1173"/>
                      <a:pt x="477" y="1350"/>
                    </a:cubicBezTo>
                    <a:cubicBezTo>
                      <a:pt x="567" y="1401"/>
                      <a:pt x="658" y="1425"/>
                      <a:pt x="745" y="1425"/>
                    </a:cubicBezTo>
                    <a:cubicBezTo>
                      <a:pt x="957" y="1425"/>
                      <a:pt x="1143" y="1281"/>
                      <a:pt x="1213" y="1031"/>
                    </a:cubicBezTo>
                    <a:cubicBezTo>
                      <a:pt x="1311" y="681"/>
                      <a:pt x="1142" y="252"/>
                      <a:pt x="834" y="76"/>
                    </a:cubicBezTo>
                    <a:cubicBezTo>
                      <a:pt x="745" y="25"/>
                      <a:pt x="653" y="0"/>
                      <a:pt x="5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5"/>
              <p:cNvSpPr/>
              <p:nvPr/>
            </p:nvSpPr>
            <p:spPr>
              <a:xfrm>
                <a:off x="4589309" y="484941"/>
                <a:ext cx="186585" cy="202518"/>
              </a:xfrm>
              <a:custGeom>
                <a:rect b="b" l="l" r="r" t="t"/>
                <a:pathLst>
                  <a:path extrusionOk="0" h="1055" w="972">
                    <a:moveTo>
                      <a:pt x="421" y="0"/>
                    </a:moveTo>
                    <a:cubicBezTo>
                      <a:pt x="264" y="0"/>
                      <a:pt x="126" y="107"/>
                      <a:pt x="75" y="291"/>
                    </a:cubicBezTo>
                    <a:cubicBezTo>
                      <a:pt x="1" y="551"/>
                      <a:pt x="127" y="868"/>
                      <a:pt x="355" y="999"/>
                    </a:cubicBezTo>
                    <a:cubicBezTo>
                      <a:pt x="421" y="1037"/>
                      <a:pt x="489" y="1055"/>
                      <a:pt x="554" y="1055"/>
                    </a:cubicBezTo>
                    <a:cubicBezTo>
                      <a:pt x="710" y="1055"/>
                      <a:pt x="848" y="948"/>
                      <a:pt x="899" y="763"/>
                    </a:cubicBezTo>
                    <a:cubicBezTo>
                      <a:pt x="971" y="503"/>
                      <a:pt x="847" y="186"/>
                      <a:pt x="619" y="56"/>
                    </a:cubicBezTo>
                    <a:cubicBezTo>
                      <a:pt x="553" y="18"/>
                      <a:pt x="485"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5"/>
              <p:cNvSpPr/>
              <p:nvPr/>
            </p:nvSpPr>
            <p:spPr>
              <a:xfrm>
                <a:off x="4607929" y="504904"/>
                <a:ext cx="149729" cy="162782"/>
              </a:xfrm>
              <a:custGeom>
                <a:rect b="b" l="l" r="r" t="t"/>
                <a:pathLst>
                  <a:path extrusionOk="0" h="848" w="780">
                    <a:moveTo>
                      <a:pt x="336" y="0"/>
                    </a:moveTo>
                    <a:cubicBezTo>
                      <a:pt x="210" y="0"/>
                      <a:pt x="101" y="85"/>
                      <a:pt x="59" y="233"/>
                    </a:cubicBezTo>
                    <a:cubicBezTo>
                      <a:pt x="1" y="442"/>
                      <a:pt x="101" y="698"/>
                      <a:pt x="284" y="802"/>
                    </a:cubicBezTo>
                    <a:cubicBezTo>
                      <a:pt x="337" y="833"/>
                      <a:pt x="391" y="847"/>
                      <a:pt x="443" y="847"/>
                    </a:cubicBezTo>
                    <a:cubicBezTo>
                      <a:pt x="569" y="847"/>
                      <a:pt x="679" y="762"/>
                      <a:pt x="721" y="613"/>
                    </a:cubicBezTo>
                    <a:cubicBezTo>
                      <a:pt x="779" y="404"/>
                      <a:pt x="679" y="150"/>
                      <a:pt x="496" y="46"/>
                    </a:cubicBezTo>
                    <a:cubicBezTo>
                      <a:pt x="442" y="15"/>
                      <a:pt x="388" y="0"/>
                      <a:pt x="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5"/>
              <p:cNvSpPr/>
              <p:nvPr/>
            </p:nvSpPr>
            <p:spPr>
              <a:xfrm>
                <a:off x="4699302" y="38635"/>
                <a:ext cx="285253" cy="135332"/>
              </a:xfrm>
              <a:custGeom>
                <a:rect b="b" l="l" r="r" t="t"/>
                <a:pathLst>
                  <a:path extrusionOk="0" h="705" w="1486">
                    <a:moveTo>
                      <a:pt x="863" y="1"/>
                    </a:moveTo>
                    <a:cubicBezTo>
                      <a:pt x="812" y="1"/>
                      <a:pt x="761" y="3"/>
                      <a:pt x="708" y="9"/>
                    </a:cubicBezTo>
                    <a:cubicBezTo>
                      <a:pt x="308" y="49"/>
                      <a:pt x="0" y="235"/>
                      <a:pt x="18" y="426"/>
                    </a:cubicBezTo>
                    <a:cubicBezTo>
                      <a:pt x="36" y="592"/>
                      <a:pt x="294" y="704"/>
                      <a:pt x="625" y="704"/>
                    </a:cubicBezTo>
                    <a:cubicBezTo>
                      <a:pt x="674" y="704"/>
                      <a:pt x="725" y="702"/>
                      <a:pt x="777" y="696"/>
                    </a:cubicBezTo>
                    <a:cubicBezTo>
                      <a:pt x="1177" y="656"/>
                      <a:pt x="1486" y="469"/>
                      <a:pt x="1466" y="280"/>
                    </a:cubicBezTo>
                    <a:cubicBezTo>
                      <a:pt x="1450" y="114"/>
                      <a:pt x="1192" y="1"/>
                      <a:pt x="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5"/>
              <p:cNvSpPr/>
              <p:nvPr/>
            </p:nvSpPr>
            <p:spPr>
              <a:xfrm>
                <a:off x="4508686" y="327150"/>
                <a:ext cx="819669" cy="188313"/>
              </a:xfrm>
              <a:custGeom>
                <a:rect b="b" l="l" r="r" t="t"/>
                <a:pathLst>
                  <a:path extrusionOk="0" h="981" w="4270">
                    <a:moveTo>
                      <a:pt x="107" y="1"/>
                    </a:moveTo>
                    <a:lnTo>
                      <a:pt x="32" y="84"/>
                    </a:lnTo>
                    <a:lnTo>
                      <a:pt x="1" y="447"/>
                    </a:lnTo>
                    <a:cubicBezTo>
                      <a:pt x="1" y="447"/>
                      <a:pt x="1277" y="980"/>
                      <a:pt x="2537" y="980"/>
                    </a:cubicBezTo>
                    <a:cubicBezTo>
                      <a:pt x="2598" y="980"/>
                      <a:pt x="2659" y="979"/>
                      <a:pt x="2720" y="976"/>
                    </a:cubicBezTo>
                    <a:cubicBezTo>
                      <a:pt x="4037" y="918"/>
                      <a:pt x="4269" y="698"/>
                      <a:pt x="4269" y="698"/>
                    </a:cubicBezTo>
                    <a:lnTo>
                      <a:pt x="4269" y="327"/>
                    </a:lnTo>
                    <a:lnTo>
                      <a:pt x="4163" y="219"/>
                    </a:lnTo>
                    <a:cubicBezTo>
                      <a:pt x="3684" y="396"/>
                      <a:pt x="3165" y="460"/>
                      <a:pt x="2663" y="460"/>
                    </a:cubicBezTo>
                    <a:cubicBezTo>
                      <a:pt x="1322" y="460"/>
                      <a:pt x="107" y="1"/>
                      <a:pt x="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5"/>
              <p:cNvSpPr/>
              <p:nvPr/>
            </p:nvSpPr>
            <p:spPr>
              <a:xfrm>
                <a:off x="4744412" y="369189"/>
                <a:ext cx="583558" cy="146274"/>
              </a:xfrm>
              <a:custGeom>
                <a:rect b="b" l="l" r="r" t="t"/>
                <a:pathLst>
                  <a:path extrusionOk="0" h="762" w="3040">
                    <a:moveTo>
                      <a:pt x="2935" y="0"/>
                    </a:moveTo>
                    <a:cubicBezTo>
                      <a:pt x="2456" y="176"/>
                      <a:pt x="1938" y="241"/>
                      <a:pt x="1436" y="241"/>
                    </a:cubicBezTo>
                    <a:cubicBezTo>
                      <a:pt x="991" y="241"/>
                      <a:pt x="560" y="190"/>
                      <a:pt x="182" y="122"/>
                    </a:cubicBezTo>
                    <a:lnTo>
                      <a:pt x="27" y="139"/>
                    </a:lnTo>
                    <a:lnTo>
                      <a:pt x="0" y="603"/>
                    </a:lnTo>
                    <a:cubicBezTo>
                      <a:pt x="397" y="692"/>
                      <a:pt x="851" y="761"/>
                      <a:pt x="1303" y="761"/>
                    </a:cubicBezTo>
                    <a:cubicBezTo>
                      <a:pt x="1366" y="761"/>
                      <a:pt x="1429" y="760"/>
                      <a:pt x="1492" y="757"/>
                    </a:cubicBezTo>
                    <a:cubicBezTo>
                      <a:pt x="2809" y="699"/>
                      <a:pt x="3040" y="480"/>
                      <a:pt x="3040" y="480"/>
                    </a:cubicBezTo>
                    <a:lnTo>
                      <a:pt x="3040" y="108"/>
                    </a:lnTo>
                    <a:lnTo>
                      <a:pt x="29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5"/>
              <p:cNvSpPr/>
              <p:nvPr/>
            </p:nvSpPr>
            <p:spPr>
              <a:xfrm>
                <a:off x="4514637" y="327150"/>
                <a:ext cx="812759" cy="115944"/>
              </a:xfrm>
              <a:custGeom>
                <a:rect b="b" l="l" r="r" t="t"/>
                <a:pathLst>
                  <a:path extrusionOk="0" h="604" w="4234">
                    <a:moveTo>
                      <a:pt x="76" y="1"/>
                    </a:moveTo>
                    <a:lnTo>
                      <a:pt x="1" y="82"/>
                    </a:lnTo>
                    <a:cubicBezTo>
                      <a:pt x="204" y="164"/>
                      <a:pt x="1361" y="603"/>
                      <a:pt x="2505" y="603"/>
                    </a:cubicBezTo>
                    <a:cubicBezTo>
                      <a:pt x="2566" y="603"/>
                      <a:pt x="2628" y="602"/>
                      <a:pt x="2689" y="599"/>
                    </a:cubicBezTo>
                    <a:cubicBezTo>
                      <a:pt x="3918" y="544"/>
                      <a:pt x="4201" y="350"/>
                      <a:pt x="4234" y="324"/>
                    </a:cubicBezTo>
                    <a:lnTo>
                      <a:pt x="4132" y="219"/>
                    </a:lnTo>
                    <a:lnTo>
                      <a:pt x="4132" y="218"/>
                    </a:lnTo>
                    <a:cubicBezTo>
                      <a:pt x="3652" y="395"/>
                      <a:pt x="3132" y="459"/>
                      <a:pt x="2630" y="459"/>
                    </a:cubicBezTo>
                    <a:cubicBezTo>
                      <a:pt x="1290" y="459"/>
                      <a:pt x="76" y="1"/>
                      <a:pt x="76" y="1"/>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1" name="Google Shape;2111;p55"/>
            <p:cNvSpPr/>
            <p:nvPr/>
          </p:nvSpPr>
          <p:spPr>
            <a:xfrm>
              <a:off x="6027083" y="2250582"/>
              <a:ext cx="160862" cy="350135"/>
            </a:xfrm>
            <a:custGeom>
              <a:rect b="b" l="l" r="r" t="t"/>
              <a:pathLst>
                <a:path extrusionOk="0" h="1824" w="838">
                  <a:moveTo>
                    <a:pt x="805" y="0"/>
                  </a:moveTo>
                  <a:cubicBezTo>
                    <a:pt x="790" y="0"/>
                    <a:pt x="776" y="10"/>
                    <a:pt x="773" y="27"/>
                  </a:cubicBezTo>
                  <a:lnTo>
                    <a:pt x="674" y="555"/>
                  </a:lnTo>
                  <a:lnTo>
                    <a:pt x="656" y="591"/>
                  </a:lnTo>
                  <a:lnTo>
                    <a:pt x="503" y="1457"/>
                  </a:lnTo>
                  <a:lnTo>
                    <a:pt x="410" y="1427"/>
                  </a:lnTo>
                  <a:cubicBezTo>
                    <a:pt x="406" y="1425"/>
                    <a:pt x="403" y="1425"/>
                    <a:pt x="400" y="1425"/>
                  </a:cubicBezTo>
                  <a:cubicBezTo>
                    <a:pt x="394" y="1427"/>
                    <a:pt x="386" y="1430"/>
                    <a:pt x="380" y="1436"/>
                  </a:cubicBezTo>
                  <a:cubicBezTo>
                    <a:pt x="379" y="1436"/>
                    <a:pt x="377" y="1438"/>
                    <a:pt x="377" y="1439"/>
                  </a:cubicBezTo>
                  <a:cubicBezTo>
                    <a:pt x="368" y="1448"/>
                    <a:pt x="362" y="1459"/>
                    <a:pt x="357" y="1471"/>
                  </a:cubicBezTo>
                  <a:cubicBezTo>
                    <a:pt x="354" y="1477"/>
                    <a:pt x="353" y="1484"/>
                    <a:pt x="351" y="1491"/>
                  </a:cubicBezTo>
                  <a:cubicBezTo>
                    <a:pt x="350" y="1501"/>
                    <a:pt x="350" y="1510"/>
                    <a:pt x="351" y="1519"/>
                  </a:cubicBezTo>
                  <a:cubicBezTo>
                    <a:pt x="354" y="1533"/>
                    <a:pt x="362" y="1542"/>
                    <a:pt x="371" y="1545"/>
                  </a:cubicBezTo>
                  <a:lnTo>
                    <a:pt x="491" y="1585"/>
                  </a:lnTo>
                  <a:cubicBezTo>
                    <a:pt x="496" y="1604"/>
                    <a:pt x="503" y="1621"/>
                    <a:pt x="520" y="1631"/>
                  </a:cubicBezTo>
                  <a:cubicBezTo>
                    <a:pt x="533" y="1640"/>
                    <a:pt x="547" y="1644"/>
                    <a:pt x="561" y="1644"/>
                  </a:cubicBezTo>
                  <a:cubicBezTo>
                    <a:pt x="598" y="1644"/>
                    <a:pt x="633" y="1617"/>
                    <a:pt x="637" y="1577"/>
                  </a:cubicBezTo>
                  <a:lnTo>
                    <a:pt x="774" y="608"/>
                  </a:lnTo>
                  <a:lnTo>
                    <a:pt x="768" y="561"/>
                  </a:lnTo>
                  <a:lnTo>
                    <a:pt x="836" y="36"/>
                  </a:lnTo>
                  <a:cubicBezTo>
                    <a:pt x="837" y="25"/>
                    <a:pt x="831" y="13"/>
                    <a:pt x="822" y="5"/>
                  </a:cubicBezTo>
                  <a:cubicBezTo>
                    <a:pt x="816" y="2"/>
                    <a:pt x="811" y="0"/>
                    <a:pt x="805" y="0"/>
                  </a:cubicBezTo>
                  <a:close/>
                  <a:moveTo>
                    <a:pt x="454" y="180"/>
                  </a:moveTo>
                  <a:cubicBezTo>
                    <a:pt x="440" y="180"/>
                    <a:pt x="427" y="190"/>
                    <a:pt x="423" y="205"/>
                  </a:cubicBezTo>
                  <a:lnTo>
                    <a:pt x="325" y="735"/>
                  </a:lnTo>
                  <a:lnTo>
                    <a:pt x="305" y="771"/>
                  </a:lnTo>
                  <a:lnTo>
                    <a:pt x="154" y="1637"/>
                  </a:lnTo>
                  <a:lnTo>
                    <a:pt x="60" y="1605"/>
                  </a:lnTo>
                  <a:lnTo>
                    <a:pt x="50" y="1605"/>
                  </a:lnTo>
                  <a:cubicBezTo>
                    <a:pt x="43" y="1605"/>
                    <a:pt x="37" y="1608"/>
                    <a:pt x="31" y="1614"/>
                  </a:cubicBezTo>
                  <a:cubicBezTo>
                    <a:pt x="30" y="1616"/>
                    <a:pt x="28" y="1617"/>
                    <a:pt x="26" y="1619"/>
                  </a:cubicBezTo>
                  <a:cubicBezTo>
                    <a:pt x="19" y="1627"/>
                    <a:pt x="11" y="1637"/>
                    <a:pt x="7" y="1650"/>
                  </a:cubicBezTo>
                  <a:cubicBezTo>
                    <a:pt x="5" y="1656"/>
                    <a:pt x="3" y="1664"/>
                    <a:pt x="2" y="1670"/>
                  </a:cubicBezTo>
                  <a:cubicBezTo>
                    <a:pt x="0" y="1679"/>
                    <a:pt x="0" y="1690"/>
                    <a:pt x="2" y="1697"/>
                  </a:cubicBezTo>
                  <a:cubicBezTo>
                    <a:pt x="5" y="1713"/>
                    <a:pt x="11" y="1722"/>
                    <a:pt x="20" y="1725"/>
                  </a:cubicBezTo>
                  <a:lnTo>
                    <a:pt x="140" y="1765"/>
                  </a:lnTo>
                  <a:cubicBezTo>
                    <a:pt x="145" y="1784"/>
                    <a:pt x="154" y="1799"/>
                    <a:pt x="170" y="1810"/>
                  </a:cubicBezTo>
                  <a:cubicBezTo>
                    <a:pt x="183" y="1819"/>
                    <a:pt x="198" y="1823"/>
                    <a:pt x="212" y="1823"/>
                  </a:cubicBezTo>
                  <a:cubicBezTo>
                    <a:pt x="249" y="1823"/>
                    <a:pt x="282" y="1797"/>
                    <a:pt x="288" y="1756"/>
                  </a:cubicBezTo>
                  <a:lnTo>
                    <a:pt x="423" y="787"/>
                  </a:lnTo>
                  <a:lnTo>
                    <a:pt x="419" y="741"/>
                  </a:lnTo>
                  <a:lnTo>
                    <a:pt x="485" y="216"/>
                  </a:lnTo>
                  <a:cubicBezTo>
                    <a:pt x="486" y="204"/>
                    <a:pt x="482" y="192"/>
                    <a:pt x="471" y="185"/>
                  </a:cubicBezTo>
                  <a:cubicBezTo>
                    <a:pt x="466" y="182"/>
                    <a:pt x="460" y="180"/>
                    <a:pt x="454" y="18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2" name="Google Shape;2112;p55"/>
          <p:cNvGrpSpPr/>
          <p:nvPr/>
        </p:nvGrpSpPr>
        <p:grpSpPr>
          <a:xfrm>
            <a:off x="7591627" y="-1029339"/>
            <a:ext cx="1678274" cy="1849964"/>
            <a:chOff x="8042827" y="-1093964"/>
            <a:chExt cx="1678274" cy="1849964"/>
          </a:xfrm>
        </p:grpSpPr>
        <p:sp>
          <p:nvSpPr>
            <p:cNvPr id="2113" name="Google Shape;2113;p55"/>
            <p:cNvSpPr/>
            <p:nvPr/>
          </p:nvSpPr>
          <p:spPr>
            <a:xfrm rot="5400000">
              <a:off x="7956982" y="-1008119"/>
              <a:ext cx="1849964" cy="1678274"/>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81A7CE"/>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5"/>
            <p:cNvSpPr/>
            <p:nvPr/>
          </p:nvSpPr>
          <p:spPr>
            <a:xfrm rot="5400000">
              <a:off x="8039457" y="-1008009"/>
              <a:ext cx="1685108" cy="1677994"/>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5" name="Google Shape;2115;p55"/>
          <p:cNvGrpSpPr/>
          <p:nvPr/>
        </p:nvGrpSpPr>
        <p:grpSpPr>
          <a:xfrm>
            <a:off x="2007171" y="445468"/>
            <a:ext cx="1779549" cy="1060062"/>
            <a:chOff x="3024078" y="1987423"/>
            <a:chExt cx="3101881" cy="1847763"/>
          </a:xfrm>
        </p:grpSpPr>
        <p:grpSp>
          <p:nvGrpSpPr>
            <p:cNvPr id="2116" name="Google Shape;2116;p55"/>
            <p:cNvGrpSpPr/>
            <p:nvPr/>
          </p:nvGrpSpPr>
          <p:grpSpPr>
            <a:xfrm>
              <a:off x="3339466" y="2138929"/>
              <a:ext cx="2455292" cy="1617889"/>
              <a:chOff x="-3209756" y="1803812"/>
              <a:chExt cx="2235335" cy="1472951"/>
            </a:xfrm>
          </p:grpSpPr>
          <p:grpSp>
            <p:nvGrpSpPr>
              <p:cNvPr id="2117" name="Google Shape;2117;p55"/>
              <p:cNvGrpSpPr/>
              <p:nvPr/>
            </p:nvGrpSpPr>
            <p:grpSpPr>
              <a:xfrm>
                <a:off x="-1885420" y="1803812"/>
                <a:ext cx="163333" cy="251385"/>
                <a:chOff x="-3916750" y="2838725"/>
                <a:chExt cx="106150" cy="163375"/>
              </a:xfrm>
            </p:grpSpPr>
            <p:sp>
              <p:nvSpPr>
                <p:cNvPr id="2118" name="Google Shape;2118;p55"/>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5"/>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5"/>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5"/>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5"/>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5"/>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4" name="Google Shape;2124;p55"/>
              <p:cNvGrpSpPr/>
              <p:nvPr/>
            </p:nvGrpSpPr>
            <p:grpSpPr>
              <a:xfrm>
                <a:off x="-1137754" y="2214606"/>
                <a:ext cx="163333" cy="251385"/>
                <a:chOff x="-3916750" y="2838725"/>
                <a:chExt cx="106150" cy="163375"/>
              </a:xfrm>
            </p:grpSpPr>
            <p:sp>
              <p:nvSpPr>
                <p:cNvPr id="2125" name="Google Shape;2125;p55"/>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5"/>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5"/>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5"/>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5"/>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5"/>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1" name="Google Shape;2131;p55"/>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5"/>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5"/>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5"/>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5"/>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5"/>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5"/>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5"/>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5"/>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5"/>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5"/>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5"/>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5"/>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5"/>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5"/>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5"/>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5"/>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5"/>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5"/>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5"/>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5"/>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5"/>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5"/>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5"/>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5"/>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5"/>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5"/>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5"/>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5"/>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5"/>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5"/>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5"/>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5"/>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5"/>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5"/>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5"/>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5"/>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5"/>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5"/>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5"/>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5"/>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5"/>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5"/>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5"/>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5"/>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5"/>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5"/>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5"/>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5"/>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5"/>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5"/>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5"/>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5"/>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5"/>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5"/>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5"/>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5"/>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5"/>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5"/>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5"/>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5"/>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5"/>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5"/>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5"/>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5"/>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5"/>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5"/>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5"/>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5"/>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5"/>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1" name="Google Shape;2201;p55"/>
              <p:cNvGrpSpPr/>
              <p:nvPr/>
            </p:nvGrpSpPr>
            <p:grpSpPr>
              <a:xfrm>
                <a:off x="-3209756" y="2554613"/>
                <a:ext cx="163333" cy="251385"/>
                <a:chOff x="-3916750" y="2838725"/>
                <a:chExt cx="106150" cy="163375"/>
              </a:xfrm>
            </p:grpSpPr>
            <p:sp>
              <p:nvSpPr>
                <p:cNvPr id="2202" name="Google Shape;2202;p55"/>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5"/>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5"/>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5"/>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5"/>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5"/>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8" name="Google Shape;2208;p55"/>
              <p:cNvGrpSpPr/>
              <p:nvPr/>
            </p:nvGrpSpPr>
            <p:grpSpPr>
              <a:xfrm>
                <a:off x="-2491885" y="3025377"/>
                <a:ext cx="163333" cy="251385"/>
                <a:chOff x="-3916750" y="2838725"/>
                <a:chExt cx="106150" cy="163375"/>
              </a:xfrm>
            </p:grpSpPr>
            <p:sp>
              <p:nvSpPr>
                <p:cNvPr id="2209" name="Google Shape;2209;p55"/>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5"/>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5"/>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5"/>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5"/>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5"/>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15" name="Google Shape;2215;p55"/>
            <p:cNvGrpSpPr/>
            <p:nvPr/>
          </p:nvGrpSpPr>
          <p:grpSpPr>
            <a:xfrm>
              <a:off x="3792143" y="3346195"/>
              <a:ext cx="814292" cy="488991"/>
              <a:chOff x="3357500" y="1620888"/>
              <a:chExt cx="867375" cy="457300"/>
            </a:xfrm>
          </p:grpSpPr>
          <p:sp>
            <p:nvSpPr>
              <p:cNvPr id="2216" name="Google Shape;2216;p55"/>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5"/>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5"/>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5"/>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0" name="Google Shape;2220;p55"/>
            <p:cNvGrpSpPr/>
            <p:nvPr/>
          </p:nvGrpSpPr>
          <p:grpSpPr>
            <a:xfrm>
              <a:off x="3024078" y="2806336"/>
              <a:ext cx="814292" cy="488991"/>
              <a:chOff x="3357500" y="1620888"/>
              <a:chExt cx="867375" cy="457300"/>
            </a:xfrm>
          </p:grpSpPr>
          <p:sp>
            <p:nvSpPr>
              <p:cNvPr id="2221" name="Google Shape;2221;p55"/>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5"/>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5"/>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5"/>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5" name="Google Shape;2225;p55"/>
            <p:cNvGrpSpPr/>
            <p:nvPr/>
          </p:nvGrpSpPr>
          <p:grpSpPr>
            <a:xfrm>
              <a:off x="4482582" y="1987423"/>
              <a:ext cx="814292" cy="488991"/>
              <a:chOff x="3357500" y="1620888"/>
              <a:chExt cx="867375" cy="457300"/>
            </a:xfrm>
          </p:grpSpPr>
          <p:sp>
            <p:nvSpPr>
              <p:cNvPr id="2226" name="Google Shape;2226;p55"/>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5"/>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5"/>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5"/>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0" name="Google Shape;2230;p55"/>
            <p:cNvGrpSpPr/>
            <p:nvPr/>
          </p:nvGrpSpPr>
          <p:grpSpPr>
            <a:xfrm>
              <a:off x="5311667" y="2439653"/>
              <a:ext cx="814292" cy="488991"/>
              <a:chOff x="3357500" y="1620888"/>
              <a:chExt cx="867375" cy="457300"/>
            </a:xfrm>
          </p:grpSpPr>
          <p:sp>
            <p:nvSpPr>
              <p:cNvPr id="2231" name="Google Shape;2231;p55"/>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5"/>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5"/>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5"/>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35" name="Google Shape;2235;p55"/>
          <p:cNvGrpSpPr/>
          <p:nvPr/>
        </p:nvGrpSpPr>
        <p:grpSpPr>
          <a:xfrm flipH="1">
            <a:off x="1586437" y="3069148"/>
            <a:ext cx="1706776" cy="1487950"/>
            <a:chOff x="2232600" y="4049963"/>
            <a:chExt cx="2584849" cy="2253446"/>
          </a:xfrm>
        </p:grpSpPr>
        <p:sp>
          <p:nvSpPr>
            <p:cNvPr id="2236" name="Google Shape;2236;p55"/>
            <p:cNvSpPr/>
            <p:nvPr/>
          </p:nvSpPr>
          <p:spPr>
            <a:xfrm>
              <a:off x="2232600" y="4049963"/>
              <a:ext cx="586500" cy="757388"/>
            </a:xfrm>
            <a:custGeom>
              <a:rect b="b" l="l" r="r" t="t"/>
              <a:pathLst>
                <a:path extrusionOk="0" h="14289" w="11065">
                  <a:moveTo>
                    <a:pt x="3059" y="0"/>
                  </a:moveTo>
                  <a:cubicBezTo>
                    <a:pt x="1245" y="0"/>
                    <a:pt x="0" y="1447"/>
                    <a:pt x="0" y="3950"/>
                  </a:cubicBezTo>
                  <a:cubicBezTo>
                    <a:pt x="0" y="7481"/>
                    <a:pt x="2475" y="11766"/>
                    <a:pt x="5531" y="13532"/>
                  </a:cubicBezTo>
                  <a:cubicBezTo>
                    <a:pt x="6421" y="14045"/>
                    <a:pt x="7261" y="14288"/>
                    <a:pt x="8005" y="14288"/>
                  </a:cubicBezTo>
                  <a:cubicBezTo>
                    <a:pt x="9820" y="14288"/>
                    <a:pt x="11064" y="12842"/>
                    <a:pt x="11064" y="10339"/>
                  </a:cubicBezTo>
                  <a:cubicBezTo>
                    <a:pt x="11064" y="6807"/>
                    <a:pt x="8589" y="2521"/>
                    <a:pt x="5531" y="757"/>
                  </a:cubicBezTo>
                  <a:cubicBezTo>
                    <a:pt x="4642" y="244"/>
                    <a:pt x="3803" y="0"/>
                    <a:pt x="3059"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7" name="Google Shape;2237;p55"/>
            <p:cNvGrpSpPr/>
            <p:nvPr/>
          </p:nvGrpSpPr>
          <p:grpSpPr>
            <a:xfrm>
              <a:off x="3280027" y="4685987"/>
              <a:ext cx="1537422" cy="810564"/>
              <a:chOff x="3357500" y="1620888"/>
              <a:chExt cx="867375" cy="457300"/>
            </a:xfrm>
          </p:grpSpPr>
          <p:sp>
            <p:nvSpPr>
              <p:cNvPr id="2238" name="Google Shape;2238;p55"/>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5"/>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5"/>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5"/>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2" name="Google Shape;2242;p55"/>
            <p:cNvSpPr/>
            <p:nvPr/>
          </p:nvSpPr>
          <p:spPr>
            <a:xfrm>
              <a:off x="4036081" y="5619587"/>
              <a:ext cx="659329" cy="388633"/>
            </a:xfrm>
            <a:custGeom>
              <a:rect b="b" l="l" r="r" t="t"/>
              <a:pathLst>
                <a:path extrusionOk="0" h="7332" w="12439">
                  <a:moveTo>
                    <a:pt x="252" y="1"/>
                  </a:moveTo>
                  <a:cubicBezTo>
                    <a:pt x="176" y="1"/>
                    <a:pt x="101" y="40"/>
                    <a:pt x="60" y="112"/>
                  </a:cubicBezTo>
                  <a:cubicBezTo>
                    <a:pt x="0" y="216"/>
                    <a:pt x="36" y="351"/>
                    <a:pt x="140" y="411"/>
                  </a:cubicBezTo>
                  <a:lnTo>
                    <a:pt x="12077" y="7303"/>
                  </a:lnTo>
                  <a:cubicBezTo>
                    <a:pt x="12111" y="7323"/>
                    <a:pt x="12149" y="7332"/>
                    <a:pt x="12186" y="7332"/>
                  </a:cubicBezTo>
                  <a:cubicBezTo>
                    <a:pt x="12263" y="7332"/>
                    <a:pt x="12337" y="7292"/>
                    <a:pt x="12377" y="7221"/>
                  </a:cubicBezTo>
                  <a:cubicBezTo>
                    <a:pt x="12438" y="7117"/>
                    <a:pt x="12403" y="6981"/>
                    <a:pt x="12297" y="6921"/>
                  </a:cubicBezTo>
                  <a:lnTo>
                    <a:pt x="362" y="30"/>
                  </a:lnTo>
                  <a:cubicBezTo>
                    <a:pt x="327" y="10"/>
                    <a:pt x="290" y="1"/>
                    <a:pt x="252" y="1"/>
                  </a:cubicBezTo>
                  <a:close/>
                </a:path>
              </a:pathLst>
            </a:custGeom>
            <a:solidFill>
              <a:srgbClr val="1E1A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5"/>
            <p:cNvSpPr/>
            <p:nvPr/>
          </p:nvSpPr>
          <p:spPr>
            <a:xfrm>
              <a:off x="2472764" y="4254295"/>
              <a:ext cx="243293" cy="283100"/>
            </a:xfrm>
            <a:custGeom>
              <a:rect b="b" l="l" r="r" t="t"/>
              <a:pathLst>
                <a:path extrusionOk="0" h="5341" w="4590">
                  <a:moveTo>
                    <a:pt x="2033" y="0"/>
                  </a:moveTo>
                  <a:cubicBezTo>
                    <a:pt x="1857" y="0"/>
                    <a:pt x="1698" y="43"/>
                    <a:pt x="1562" y="125"/>
                  </a:cubicBezTo>
                  <a:lnTo>
                    <a:pt x="1" y="1026"/>
                  </a:lnTo>
                  <a:lnTo>
                    <a:pt x="2522" y="5341"/>
                  </a:lnTo>
                  <a:lnTo>
                    <a:pt x="4083" y="4439"/>
                  </a:lnTo>
                  <a:cubicBezTo>
                    <a:pt x="4397" y="4253"/>
                    <a:pt x="4589" y="3859"/>
                    <a:pt x="4589" y="3303"/>
                  </a:cubicBezTo>
                  <a:cubicBezTo>
                    <a:pt x="4589" y="2175"/>
                    <a:pt x="3798" y="806"/>
                    <a:pt x="2823" y="242"/>
                  </a:cubicBezTo>
                  <a:cubicBezTo>
                    <a:pt x="2539" y="78"/>
                    <a:pt x="2271" y="0"/>
                    <a:pt x="20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5"/>
            <p:cNvSpPr/>
            <p:nvPr/>
          </p:nvSpPr>
          <p:spPr>
            <a:xfrm>
              <a:off x="2445943" y="4302052"/>
              <a:ext cx="187320" cy="241968"/>
            </a:xfrm>
            <a:custGeom>
              <a:rect b="b" l="l" r="r" t="t"/>
              <a:pathLst>
                <a:path extrusionOk="0" h="4565" w="3534">
                  <a:moveTo>
                    <a:pt x="979" y="1"/>
                  </a:moveTo>
                  <a:cubicBezTo>
                    <a:pt x="399" y="1"/>
                    <a:pt x="0" y="463"/>
                    <a:pt x="0" y="1263"/>
                  </a:cubicBezTo>
                  <a:cubicBezTo>
                    <a:pt x="0" y="2389"/>
                    <a:pt x="791" y="3760"/>
                    <a:pt x="1768" y="4323"/>
                  </a:cubicBezTo>
                  <a:cubicBezTo>
                    <a:pt x="2052" y="4487"/>
                    <a:pt x="2320" y="4565"/>
                    <a:pt x="2557" y="4565"/>
                  </a:cubicBezTo>
                  <a:cubicBezTo>
                    <a:pt x="3136" y="4565"/>
                    <a:pt x="3534" y="4102"/>
                    <a:pt x="3534" y="3303"/>
                  </a:cubicBezTo>
                  <a:cubicBezTo>
                    <a:pt x="3534" y="2177"/>
                    <a:pt x="2743" y="806"/>
                    <a:pt x="1768" y="242"/>
                  </a:cubicBezTo>
                  <a:cubicBezTo>
                    <a:pt x="1484" y="78"/>
                    <a:pt x="1216" y="1"/>
                    <a:pt x="9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5"/>
            <p:cNvSpPr/>
            <p:nvPr/>
          </p:nvSpPr>
          <p:spPr>
            <a:xfrm>
              <a:off x="3524851" y="5169313"/>
              <a:ext cx="1015629" cy="1134095"/>
            </a:xfrm>
            <a:custGeom>
              <a:rect b="b" l="l" r="r" t="t"/>
              <a:pathLst>
                <a:path extrusionOk="0" h="21396" w="19161">
                  <a:moveTo>
                    <a:pt x="8424" y="11258"/>
                  </a:moveTo>
                  <a:lnTo>
                    <a:pt x="10417" y="12411"/>
                  </a:lnTo>
                  <a:lnTo>
                    <a:pt x="9099" y="14489"/>
                  </a:lnTo>
                  <a:lnTo>
                    <a:pt x="9099" y="14490"/>
                  </a:lnTo>
                  <a:lnTo>
                    <a:pt x="7106" y="13338"/>
                  </a:lnTo>
                  <a:lnTo>
                    <a:pt x="8424" y="11258"/>
                  </a:lnTo>
                  <a:close/>
                  <a:moveTo>
                    <a:pt x="6987" y="13524"/>
                  </a:moveTo>
                  <a:lnTo>
                    <a:pt x="8982" y="14675"/>
                  </a:lnTo>
                  <a:lnTo>
                    <a:pt x="7998" y="16227"/>
                  </a:lnTo>
                  <a:cubicBezTo>
                    <a:pt x="7755" y="16611"/>
                    <a:pt x="7621" y="17016"/>
                    <a:pt x="7621" y="17370"/>
                  </a:cubicBezTo>
                  <a:lnTo>
                    <a:pt x="7621" y="18283"/>
                  </a:lnTo>
                  <a:lnTo>
                    <a:pt x="5686" y="17167"/>
                  </a:lnTo>
                  <a:lnTo>
                    <a:pt x="5686" y="15998"/>
                  </a:lnTo>
                  <a:cubicBezTo>
                    <a:pt x="5686" y="15730"/>
                    <a:pt x="5798" y="15401"/>
                    <a:pt x="5993" y="15092"/>
                  </a:cubicBezTo>
                  <a:lnTo>
                    <a:pt x="6987" y="13524"/>
                  </a:lnTo>
                  <a:close/>
                  <a:moveTo>
                    <a:pt x="1853" y="0"/>
                  </a:moveTo>
                  <a:lnTo>
                    <a:pt x="1853" y="1852"/>
                  </a:lnTo>
                  <a:cubicBezTo>
                    <a:pt x="1853" y="4157"/>
                    <a:pt x="2589" y="6432"/>
                    <a:pt x="4078" y="8190"/>
                  </a:cubicBezTo>
                  <a:cubicBezTo>
                    <a:pt x="4635" y="8848"/>
                    <a:pt x="5315" y="9465"/>
                    <a:pt x="6141" y="9942"/>
                  </a:cubicBezTo>
                  <a:lnTo>
                    <a:pt x="8042" y="11038"/>
                  </a:lnTo>
                  <a:lnTo>
                    <a:pt x="5621" y="14856"/>
                  </a:lnTo>
                  <a:cubicBezTo>
                    <a:pt x="5378" y="15238"/>
                    <a:pt x="5246" y="15644"/>
                    <a:pt x="5246" y="15998"/>
                  </a:cubicBezTo>
                  <a:lnTo>
                    <a:pt x="5246" y="16913"/>
                  </a:lnTo>
                  <a:lnTo>
                    <a:pt x="362" y="14093"/>
                  </a:lnTo>
                  <a:cubicBezTo>
                    <a:pt x="328" y="14074"/>
                    <a:pt x="290" y="14064"/>
                    <a:pt x="252" y="14064"/>
                  </a:cubicBezTo>
                  <a:cubicBezTo>
                    <a:pt x="176" y="14064"/>
                    <a:pt x="102" y="14103"/>
                    <a:pt x="61" y="14173"/>
                  </a:cubicBezTo>
                  <a:cubicBezTo>
                    <a:pt x="1" y="14279"/>
                    <a:pt x="36" y="14415"/>
                    <a:pt x="142" y="14475"/>
                  </a:cubicBezTo>
                  <a:lnTo>
                    <a:pt x="12077" y="21366"/>
                  </a:lnTo>
                  <a:cubicBezTo>
                    <a:pt x="12111" y="21386"/>
                    <a:pt x="12149" y="21395"/>
                    <a:pt x="12186" y="21395"/>
                  </a:cubicBezTo>
                  <a:cubicBezTo>
                    <a:pt x="12263" y="21395"/>
                    <a:pt x="12337" y="21355"/>
                    <a:pt x="12379" y="21284"/>
                  </a:cubicBezTo>
                  <a:cubicBezTo>
                    <a:pt x="12439" y="21180"/>
                    <a:pt x="12403" y="21044"/>
                    <a:pt x="12297" y="20984"/>
                  </a:cubicBezTo>
                  <a:lnTo>
                    <a:pt x="8062" y="18539"/>
                  </a:lnTo>
                  <a:lnTo>
                    <a:pt x="8062" y="17370"/>
                  </a:lnTo>
                  <a:cubicBezTo>
                    <a:pt x="8062" y="17102"/>
                    <a:pt x="8175" y="16773"/>
                    <a:pt x="8370" y="16464"/>
                  </a:cubicBezTo>
                  <a:lnTo>
                    <a:pt x="10799" y="12630"/>
                  </a:lnTo>
                  <a:lnTo>
                    <a:pt x="15432" y="15305"/>
                  </a:lnTo>
                  <a:cubicBezTo>
                    <a:pt x="15563" y="15382"/>
                    <a:pt x="15711" y="15420"/>
                    <a:pt x="15858" y="15420"/>
                  </a:cubicBezTo>
                  <a:cubicBezTo>
                    <a:pt x="16006" y="15420"/>
                    <a:pt x="16153" y="15382"/>
                    <a:pt x="16286" y="15305"/>
                  </a:cubicBezTo>
                  <a:lnTo>
                    <a:pt x="19161" y="13646"/>
                  </a:lnTo>
                  <a:lnTo>
                    <a:pt x="19161" y="7242"/>
                  </a:lnTo>
                  <a:lnTo>
                    <a:pt x="15859" y="9148"/>
                  </a:lnTo>
                  <a:lnTo>
                    <a:pt x="15859" y="9148"/>
                  </a:lnTo>
                  <a:lnTo>
                    <a:pt x="18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5"/>
            <p:cNvSpPr/>
            <p:nvPr/>
          </p:nvSpPr>
          <p:spPr>
            <a:xfrm>
              <a:off x="2628915" y="4442302"/>
              <a:ext cx="870819" cy="637226"/>
            </a:xfrm>
            <a:custGeom>
              <a:rect b="b" l="l" r="r" t="t"/>
              <a:pathLst>
                <a:path extrusionOk="0" h="12022" w="16429">
                  <a:moveTo>
                    <a:pt x="0" y="0"/>
                  </a:moveTo>
                  <a:lnTo>
                    <a:pt x="0" y="1214"/>
                  </a:lnTo>
                  <a:lnTo>
                    <a:pt x="16428" y="12021"/>
                  </a:lnTo>
                  <a:lnTo>
                    <a:pt x="16428" y="948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5"/>
            <p:cNvSpPr/>
            <p:nvPr/>
          </p:nvSpPr>
          <p:spPr>
            <a:xfrm>
              <a:off x="2628915" y="4394598"/>
              <a:ext cx="953401" cy="550457"/>
            </a:xfrm>
            <a:custGeom>
              <a:rect b="b" l="l" r="r" t="t"/>
              <a:pathLst>
                <a:path extrusionOk="0" h="10385" w="17987">
                  <a:moveTo>
                    <a:pt x="1558" y="0"/>
                  </a:moveTo>
                  <a:lnTo>
                    <a:pt x="0" y="900"/>
                  </a:lnTo>
                  <a:lnTo>
                    <a:pt x="16428" y="10385"/>
                  </a:lnTo>
                  <a:lnTo>
                    <a:pt x="17987" y="9485"/>
                  </a:lnTo>
                  <a:lnTo>
                    <a:pt x="1558" y="0"/>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5"/>
            <p:cNvSpPr/>
            <p:nvPr/>
          </p:nvSpPr>
          <p:spPr>
            <a:xfrm>
              <a:off x="3446087" y="4914096"/>
              <a:ext cx="216313" cy="297305"/>
            </a:xfrm>
            <a:custGeom>
              <a:rect b="b" l="l" r="r" t="t"/>
              <a:pathLst>
                <a:path extrusionOk="0" h="5609" w="4081">
                  <a:moveTo>
                    <a:pt x="2" y="1"/>
                  </a:moveTo>
                  <a:lnTo>
                    <a:pt x="1" y="2419"/>
                  </a:lnTo>
                  <a:lnTo>
                    <a:pt x="3236" y="5609"/>
                  </a:lnTo>
                  <a:lnTo>
                    <a:pt x="4080" y="3214"/>
                  </a:lnTo>
                  <a:cubicBezTo>
                    <a:pt x="4080" y="3214"/>
                    <a:pt x="1704" y="701"/>
                    <a:pt x="1704" y="670"/>
                  </a:cubicBezTo>
                  <a:cubicBezTo>
                    <a:pt x="1704" y="639"/>
                    <a:pt x="2" y="1"/>
                    <a:pt x="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5"/>
            <p:cNvSpPr/>
            <p:nvPr/>
          </p:nvSpPr>
          <p:spPr>
            <a:xfrm>
              <a:off x="3446193" y="4865915"/>
              <a:ext cx="1082733" cy="627685"/>
            </a:xfrm>
            <a:custGeom>
              <a:rect b="b" l="l" r="r" t="t"/>
              <a:pathLst>
                <a:path extrusionOk="0" h="11842" w="20427">
                  <a:moveTo>
                    <a:pt x="1543" y="1"/>
                  </a:moveTo>
                  <a:lnTo>
                    <a:pt x="0" y="910"/>
                  </a:lnTo>
                  <a:lnTo>
                    <a:pt x="3230" y="4603"/>
                  </a:lnTo>
                  <a:lnTo>
                    <a:pt x="15767" y="11842"/>
                  </a:lnTo>
                  <a:lnTo>
                    <a:pt x="20426" y="9134"/>
                  </a:lnTo>
                  <a:lnTo>
                    <a:pt x="7916" y="1913"/>
                  </a:lnTo>
                  <a:lnTo>
                    <a:pt x="15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5"/>
            <p:cNvSpPr/>
            <p:nvPr/>
          </p:nvSpPr>
          <p:spPr>
            <a:xfrm>
              <a:off x="4461230" y="5574109"/>
              <a:ext cx="275997" cy="410153"/>
            </a:xfrm>
            <a:custGeom>
              <a:rect b="b" l="l" r="r" t="t"/>
              <a:pathLst>
                <a:path extrusionOk="0" h="7738" w="5207">
                  <a:moveTo>
                    <a:pt x="5206" y="0"/>
                  </a:moveTo>
                  <a:lnTo>
                    <a:pt x="1121" y="2377"/>
                  </a:lnTo>
                  <a:lnTo>
                    <a:pt x="1" y="7738"/>
                  </a:lnTo>
                  <a:lnTo>
                    <a:pt x="1" y="7738"/>
                  </a:lnTo>
                  <a:lnTo>
                    <a:pt x="4086" y="5361"/>
                  </a:lnTo>
                  <a:lnTo>
                    <a:pt x="5206"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5"/>
            <p:cNvSpPr/>
            <p:nvPr/>
          </p:nvSpPr>
          <p:spPr>
            <a:xfrm>
              <a:off x="4494835" y="5653192"/>
              <a:ext cx="202002" cy="284531"/>
            </a:xfrm>
            <a:custGeom>
              <a:rect b="b" l="l" r="r" t="t"/>
              <a:pathLst>
                <a:path extrusionOk="0" h="5368" w="3811">
                  <a:moveTo>
                    <a:pt x="3811" y="1"/>
                  </a:moveTo>
                  <a:lnTo>
                    <a:pt x="753" y="1766"/>
                  </a:lnTo>
                  <a:lnTo>
                    <a:pt x="1" y="5367"/>
                  </a:lnTo>
                  <a:lnTo>
                    <a:pt x="3062" y="3586"/>
                  </a:lnTo>
                  <a:lnTo>
                    <a:pt x="38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5"/>
            <p:cNvSpPr/>
            <p:nvPr/>
          </p:nvSpPr>
          <p:spPr>
            <a:xfrm>
              <a:off x="4500878" y="5528207"/>
              <a:ext cx="236349" cy="171895"/>
            </a:xfrm>
            <a:custGeom>
              <a:rect b="b" l="l" r="r" t="t"/>
              <a:pathLst>
                <a:path extrusionOk="0" h="3243" w="4459">
                  <a:moveTo>
                    <a:pt x="4086" y="0"/>
                  </a:moveTo>
                  <a:lnTo>
                    <a:pt x="1" y="2377"/>
                  </a:lnTo>
                  <a:lnTo>
                    <a:pt x="373" y="3243"/>
                  </a:lnTo>
                  <a:lnTo>
                    <a:pt x="4458" y="866"/>
                  </a:lnTo>
                  <a:lnTo>
                    <a:pt x="40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5"/>
            <p:cNvSpPr/>
            <p:nvPr/>
          </p:nvSpPr>
          <p:spPr>
            <a:xfrm>
              <a:off x="4281863" y="5350059"/>
              <a:ext cx="435595" cy="304143"/>
            </a:xfrm>
            <a:custGeom>
              <a:rect b="b" l="l" r="r" t="t"/>
              <a:pathLst>
                <a:path extrusionOk="0" h="5738" w="8218">
                  <a:moveTo>
                    <a:pt x="4660" y="0"/>
                  </a:moveTo>
                  <a:lnTo>
                    <a:pt x="1" y="2708"/>
                  </a:lnTo>
                  <a:lnTo>
                    <a:pt x="4133" y="5738"/>
                  </a:lnTo>
                  <a:lnTo>
                    <a:pt x="8218" y="3361"/>
                  </a:lnTo>
                  <a:lnTo>
                    <a:pt x="46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5"/>
            <p:cNvSpPr/>
            <p:nvPr/>
          </p:nvSpPr>
          <p:spPr>
            <a:xfrm>
              <a:off x="3617397" y="5109842"/>
              <a:ext cx="903258" cy="874423"/>
            </a:xfrm>
            <a:custGeom>
              <a:rect b="b" l="l" r="r" t="t"/>
              <a:pathLst>
                <a:path extrusionOk="0" h="16497" w="17041">
                  <a:moveTo>
                    <a:pt x="0" y="1"/>
                  </a:moveTo>
                  <a:lnTo>
                    <a:pt x="4" y="1916"/>
                  </a:lnTo>
                  <a:lnTo>
                    <a:pt x="3114" y="5103"/>
                  </a:lnTo>
                  <a:lnTo>
                    <a:pt x="9963" y="9058"/>
                  </a:lnTo>
                  <a:lnTo>
                    <a:pt x="11274" y="12973"/>
                  </a:lnTo>
                  <a:cubicBezTo>
                    <a:pt x="11568" y="13851"/>
                    <a:pt x="12194" y="14580"/>
                    <a:pt x="13018" y="15005"/>
                  </a:cubicBezTo>
                  <a:lnTo>
                    <a:pt x="15921" y="16497"/>
                  </a:lnTo>
                  <a:lnTo>
                    <a:pt x="17041" y="11136"/>
                  </a:lnTo>
                  <a:lnTo>
                    <a:pt x="16669" y="10270"/>
                  </a:lnTo>
                  <a:lnTo>
                    <a:pt x="12537" y="72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5"/>
            <p:cNvSpPr/>
            <p:nvPr/>
          </p:nvSpPr>
          <p:spPr>
            <a:xfrm>
              <a:off x="3747630" y="5036643"/>
              <a:ext cx="316069" cy="131982"/>
            </a:xfrm>
            <a:custGeom>
              <a:rect b="b" l="l" r="r" t="t"/>
              <a:pathLst>
                <a:path extrusionOk="0" h="2490" w="5963">
                  <a:moveTo>
                    <a:pt x="3073" y="1"/>
                  </a:moveTo>
                  <a:lnTo>
                    <a:pt x="0" y="1791"/>
                  </a:lnTo>
                  <a:lnTo>
                    <a:pt x="2889" y="2489"/>
                  </a:lnTo>
                  <a:lnTo>
                    <a:pt x="5962" y="699"/>
                  </a:lnTo>
                  <a:lnTo>
                    <a:pt x="3073"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5"/>
            <p:cNvSpPr/>
            <p:nvPr/>
          </p:nvSpPr>
          <p:spPr>
            <a:xfrm>
              <a:off x="3900707" y="5073640"/>
              <a:ext cx="360858" cy="209211"/>
            </a:xfrm>
            <a:custGeom>
              <a:rect b="b" l="l" r="r" t="t"/>
              <a:pathLst>
                <a:path extrusionOk="0" h="3947" w="6808">
                  <a:moveTo>
                    <a:pt x="3074" y="1"/>
                  </a:moveTo>
                  <a:lnTo>
                    <a:pt x="1" y="1791"/>
                  </a:lnTo>
                  <a:lnTo>
                    <a:pt x="3734" y="3946"/>
                  </a:lnTo>
                  <a:lnTo>
                    <a:pt x="6807" y="215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5"/>
            <p:cNvSpPr/>
            <p:nvPr/>
          </p:nvSpPr>
          <p:spPr>
            <a:xfrm>
              <a:off x="4098573" y="5187865"/>
              <a:ext cx="315857" cy="234653"/>
            </a:xfrm>
            <a:custGeom>
              <a:rect b="b" l="l" r="r" t="t"/>
              <a:pathLst>
                <a:path extrusionOk="0" h="4427" w="5959">
                  <a:moveTo>
                    <a:pt x="3074" y="1"/>
                  </a:moveTo>
                  <a:lnTo>
                    <a:pt x="1" y="1791"/>
                  </a:lnTo>
                  <a:lnTo>
                    <a:pt x="2884" y="4426"/>
                  </a:lnTo>
                  <a:lnTo>
                    <a:pt x="5958" y="263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5"/>
            <p:cNvSpPr/>
            <p:nvPr/>
          </p:nvSpPr>
          <p:spPr>
            <a:xfrm>
              <a:off x="3747630" y="5131574"/>
              <a:ext cx="503813" cy="290944"/>
            </a:xfrm>
            <a:custGeom>
              <a:rect b="b" l="l" r="r" t="t"/>
              <a:pathLst>
                <a:path extrusionOk="0" h="5489" w="9505">
                  <a:moveTo>
                    <a:pt x="0" y="0"/>
                  </a:moveTo>
                  <a:lnTo>
                    <a:pt x="9505" y="5488"/>
                  </a:lnTo>
                  <a:lnTo>
                    <a:pt x="6622" y="2853"/>
                  </a:lnTo>
                  <a:lnTo>
                    <a:pt x="2889" y="69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5"/>
            <p:cNvSpPr/>
            <p:nvPr/>
          </p:nvSpPr>
          <p:spPr>
            <a:xfrm>
              <a:off x="3996857" y="5142811"/>
              <a:ext cx="178786" cy="86080"/>
            </a:xfrm>
            <a:custGeom>
              <a:rect b="b" l="l" r="r" t="t"/>
              <a:pathLst>
                <a:path extrusionOk="0" h="1624" w="3373">
                  <a:moveTo>
                    <a:pt x="5" y="0"/>
                  </a:moveTo>
                  <a:lnTo>
                    <a:pt x="5" y="643"/>
                  </a:lnTo>
                  <a:cubicBezTo>
                    <a:pt x="0" y="894"/>
                    <a:pt x="165" y="1148"/>
                    <a:pt x="497" y="1339"/>
                  </a:cubicBezTo>
                  <a:cubicBezTo>
                    <a:pt x="826" y="1529"/>
                    <a:pt x="1257" y="1624"/>
                    <a:pt x="1688" y="1624"/>
                  </a:cubicBezTo>
                  <a:cubicBezTo>
                    <a:pt x="2119" y="1624"/>
                    <a:pt x="2550" y="1529"/>
                    <a:pt x="2878" y="1339"/>
                  </a:cubicBezTo>
                  <a:cubicBezTo>
                    <a:pt x="3204" y="1151"/>
                    <a:pt x="3369" y="906"/>
                    <a:pt x="3372" y="660"/>
                  </a:cubicBezTo>
                  <a:lnTo>
                    <a:pt x="3372" y="19"/>
                  </a:lnTo>
                  <a:lnTo>
                    <a:pt x="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5"/>
            <p:cNvSpPr/>
            <p:nvPr/>
          </p:nvSpPr>
          <p:spPr>
            <a:xfrm>
              <a:off x="3988376" y="5091767"/>
              <a:ext cx="195959" cy="103148"/>
            </a:xfrm>
            <a:custGeom>
              <a:rect b="b" l="l" r="r" t="t"/>
              <a:pathLst>
                <a:path extrusionOk="0" h="1946" w="3697">
                  <a:moveTo>
                    <a:pt x="1848" y="0"/>
                  </a:moveTo>
                  <a:cubicBezTo>
                    <a:pt x="1417" y="0"/>
                    <a:pt x="986" y="95"/>
                    <a:pt x="657" y="285"/>
                  </a:cubicBezTo>
                  <a:cubicBezTo>
                    <a:pt x="0" y="665"/>
                    <a:pt x="0" y="1280"/>
                    <a:pt x="657" y="1660"/>
                  </a:cubicBezTo>
                  <a:cubicBezTo>
                    <a:pt x="986" y="1850"/>
                    <a:pt x="1417" y="1945"/>
                    <a:pt x="1848" y="1945"/>
                  </a:cubicBezTo>
                  <a:cubicBezTo>
                    <a:pt x="2280" y="1945"/>
                    <a:pt x="2711" y="1850"/>
                    <a:pt x="3040" y="1660"/>
                  </a:cubicBezTo>
                  <a:cubicBezTo>
                    <a:pt x="3697" y="1280"/>
                    <a:pt x="3697" y="665"/>
                    <a:pt x="3040" y="285"/>
                  </a:cubicBezTo>
                  <a:cubicBezTo>
                    <a:pt x="2711" y="95"/>
                    <a:pt x="2280" y="0"/>
                    <a:pt x="18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5"/>
            <p:cNvSpPr/>
            <p:nvPr/>
          </p:nvSpPr>
          <p:spPr>
            <a:xfrm>
              <a:off x="2672432" y="4418556"/>
              <a:ext cx="812461" cy="469041"/>
            </a:xfrm>
            <a:custGeom>
              <a:rect b="b" l="l" r="r" t="t"/>
              <a:pathLst>
                <a:path extrusionOk="0" h="8849" w="15328">
                  <a:moveTo>
                    <a:pt x="734" y="1"/>
                  </a:moveTo>
                  <a:lnTo>
                    <a:pt x="1" y="424"/>
                  </a:lnTo>
                  <a:lnTo>
                    <a:pt x="14594" y="8848"/>
                  </a:lnTo>
                  <a:lnTo>
                    <a:pt x="15327" y="8425"/>
                  </a:lnTo>
                  <a:lnTo>
                    <a:pt x="7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5"/>
            <p:cNvSpPr/>
            <p:nvPr/>
          </p:nvSpPr>
          <p:spPr>
            <a:xfrm>
              <a:off x="2672432" y="4418556"/>
              <a:ext cx="38959" cy="44895"/>
            </a:xfrm>
            <a:custGeom>
              <a:rect b="b" l="l" r="r" t="t"/>
              <a:pathLst>
                <a:path extrusionOk="0" h="847" w="735">
                  <a:moveTo>
                    <a:pt x="734" y="1"/>
                  </a:moveTo>
                  <a:lnTo>
                    <a:pt x="1" y="424"/>
                  </a:lnTo>
                  <a:lnTo>
                    <a:pt x="734" y="847"/>
                  </a:lnTo>
                  <a:lnTo>
                    <a:pt x="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5"/>
            <p:cNvSpPr/>
            <p:nvPr/>
          </p:nvSpPr>
          <p:spPr>
            <a:xfrm>
              <a:off x="2506051" y="4390199"/>
              <a:ext cx="57033" cy="68058"/>
            </a:xfrm>
            <a:custGeom>
              <a:rect b="b" l="l" r="r" t="t"/>
              <a:pathLst>
                <a:path extrusionOk="0" h="1284" w="1076">
                  <a:moveTo>
                    <a:pt x="0" y="246"/>
                  </a:moveTo>
                  <a:lnTo>
                    <a:pt x="348" y="46"/>
                  </a:lnTo>
                  <a:cubicBezTo>
                    <a:pt x="425" y="0"/>
                    <a:pt x="531" y="6"/>
                    <a:pt x="651" y="74"/>
                  </a:cubicBezTo>
                  <a:cubicBezTo>
                    <a:pt x="885" y="209"/>
                    <a:pt x="1075" y="539"/>
                    <a:pt x="1075" y="809"/>
                  </a:cubicBezTo>
                  <a:cubicBezTo>
                    <a:pt x="1075" y="943"/>
                    <a:pt x="1028" y="1038"/>
                    <a:pt x="954" y="1083"/>
                  </a:cubicBezTo>
                  <a:lnTo>
                    <a:pt x="606" y="128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5"/>
            <p:cNvSpPr/>
            <p:nvPr/>
          </p:nvSpPr>
          <p:spPr>
            <a:xfrm>
              <a:off x="2490891" y="4397354"/>
              <a:ext cx="59737" cy="69596"/>
            </a:xfrm>
            <a:custGeom>
              <a:rect b="b" l="l" r="r" t="t"/>
              <a:pathLst>
                <a:path extrusionOk="0" h="1313" w="1127">
                  <a:moveTo>
                    <a:pt x="0" y="277"/>
                  </a:moveTo>
                  <a:lnTo>
                    <a:pt x="398" y="47"/>
                  </a:lnTo>
                  <a:cubicBezTo>
                    <a:pt x="475" y="1"/>
                    <a:pt x="583" y="7"/>
                    <a:pt x="701" y="74"/>
                  </a:cubicBezTo>
                  <a:cubicBezTo>
                    <a:pt x="937" y="210"/>
                    <a:pt x="1126" y="539"/>
                    <a:pt x="1126" y="810"/>
                  </a:cubicBezTo>
                  <a:cubicBezTo>
                    <a:pt x="1126" y="943"/>
                    <a:pt x="1080" y="1037"/>
                    <a:pt x="1004" y="1083"/>
                  </a:cubicBezTo>
                  <a:lnTo>
                    <a:pt x="606" y="1313"/>
                  </a:lnTo>
                  <a:lnTo>
                    <a:pt x="0" y="27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5"/>
            <p:cNvSpPr/>
            <p:nvPr/>
          </p:nvSpPr>
          <p:spPr>
            <a:xfrm>
              <a:off x="2484425" y="4410447"/>
              <a:ext cx="45054" cy="58146"/>
            </a:xfrm>
            <a:custGeom>
              <a:rect b="b" l="l" r="r" t="t"/>
              <a:pathLst>
                <a:path extrusionOk="0" h="1097" w="850">
                  <a:moveTo>
                    <a:pt x="235" y="0"/>
                  </a:moveTo>
                  <a:cubicBezTo>
                    <a:pt x="96" y="0"/>
                    <a:pt x="1" y="111"/>
                    <a:pt x="1" y="303"/>
                  </a:cubicBezTo>
                  <a:cubicBezTo>
                    <a:pt x="1" y="573"/>
                    <a:pt x="191" y="903"/>
                    <a:pt x="425" y="1038"/>
                  </a:cubicBezTo>
                  <a:cubicBezTo>
                    <a:pt x="493" y="1077"/>
                    <a:pt x="558" y="1096"/>
                    <a:pt x="615" y="1096"/>
                  </a:cubicBezTo>
                  <a:cubicBezTo>
                    <a:pt x="754" y="1096"/>
                    <a:pt x="850" y="985"/>
                    <a:pt x="850" y="793"/>
                  </a:cubicBezTo>
                  <a:cubicBezTo>
                    <a:pt x="850" y="523"/>
                    <a:pt x="659" y="193"/>
                    <a:pt x="425" y="58"/>
                  </a:cubicBezTo>
                  <a:cubicBezTo>
                    <a:pt x="357" y="19"/>
                    <a:pt x="293" y="0"/>
                    <a:pt x="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5"/>
            <p:cNvSpPr/>
            <p:nvPr/>
          </p:nvSpPr>
          <p:spPr>
            <a:xfrm>
              <a:off x="4037936" y="5109365"/>
              <a:ext cx="99437" cy="59896"/>
            </a:xfrm>
            <a:custGeom>
              <a:rect b="b" l="l" r="r" t="t"/>
              <a:pathLst>
                <a:path extrusionOk="0" h="1130" w="1876">
                  <a:moveTo>
                    <a:pt x="2" y="1"/>
                  </a:moveTo>
                  <a:lnTo>
                    <a:pt x="2" y="584"/>
                  </a:lnTo>
                  <a:cubicBezTo>
                    <a:pt x="1" y="724"/>
                    <a:pt x="91" y="864"/>
                    <a:pt x="276" y="971"/>
                  </a:cubicBezTo>
                  <a:cubicBezTo>
                    <a:pt x="459" y="1077"/>
                    <a:pt x="699" y="1129"/>
                    <a:pt x="939" y="1129"/>
                  </a:cubicBezTo>
                  <a:cubicBezTo>
                    <a:pt x="1179" y="1129"/>
                    <a:pt x="1419" y="1077"/>
                    <a:pt x="1602" y="971"/>
                  </a:cubicBezTo>
                  <a:cubicBezTo>
                    <a:pt x="1782" y="867"/>
                    <a:pt x="1874" y="730"/>
                    <a:pt x="1876" y="593"/>
                  </a:cubicBezTo>
                  <a:lnTo>
                    <a:pt x="1876" y="11"/>
                  </a:lnTo>
                  <a:lnTo>
                    <a:pt x="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5"/>
            <p:cNvSpPr/>
            <p:nvPr/>
          </p:nvSpPr>
          <p:spPr>
            <a:xfrm>
              <a:off x="4033218" y="5081007"/>
              <a:ext cx="109031" cy="57351"/>
            </a:xfrm>
            <a:custGeom>
              <a:rect b="b" l="l" r="r" t="t"/>
              <a:pathLst>
                <a:path extrusionOk="0" h="1082" w="2057">
                  <a:moveTo>
                    <a:pt x="1028" y="1"/>
                  </a:moveTo>
                  <a:cubicBezTo>
                    <a:pt x="788" y="1"/>
                    <a:pt x="549" y="53"/>
                    <a:pt x="366" y="159"/>
                  </a:cubicBezTo>
                  <a:cubicBezTo>
                    <a:pt x="0" y="370"/>
                    <a:pt x="0" y="713"/>
                    <a:pt x="366" y="923"/>
                  </a:cubicBezTo>
                  <a:cubicBezTo>
                    <a:pt x="549" y="1029"/>
                    <a:pt x="788" y="1081"/>
                    <a:pt x="1028" y="1081"/>
                  </a:cubicBezTo>
                  <a:cubicBezTo>
                    <a:pt x="1268" y="1081"/>
                    <a:pt x="1508" y="1029"/>
                    <a:pt x="1691" y="923"/>
                  </a:cubicBezTo>
                  <a:cubicBezTo>
                    <a:pt x="2057" y="713"/>
                    <a:pt x="2057" y="370"/>
                    <a:pt x="1691" y="159"/>
                  </a:cubicBezTo>
                  <a:cubicBezTo>
                    <a:pt x="1508" y="53"/>
                    <a:pt x="1268" y="1"/>
                    <a:pt x="1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5"/>
            <p:cNvSpPr/>
            <p:nvPr/>
          </p:nvSpPr>
          <p:spPr>
            <a:xfrm>
              <a:off x="4056275" y="5039611"/>
              <a:ext cx="62705" cy="86769"/>
            </a:xfrm>
            <a:custGeom>
              <a:rect b="b" l="l" r="r" t="t"/>
              <a:pathLst>
                <a:path extrusionOk="0" h="1637" w="1183">
                  <a:moveTo>
                    <a:pt x="2" y="0"/>
                  </a:moveTo>
                  <a:lnTo>
                    <a:pt x="2" y="1260"/>
                  </a:lnTo>
                  <a:cubicBezTo>
                    <a:pt x="1" y="1347"/>
                    <a:pt x="58" y="1437"/>
                    <a:pt x="174" y="1503"/>
                  </a:cubicBezTo>
                  <a:cubicBezTo>
                    <a:pt x="405" y="1637"/>
                    <a:pt x="779" y="1637"/>
                    <a:pt x="1010" y="1503"/>
                  </a:cubicBezTo>
                  <a:cubicBezTo>
                    <a:pt x="1124" y="1438"/>
                    <a:pt x="1180" y="1352"/>
                    <a:pt x="1182" y="1266"/>
                  </a:cubicBezTo>
                  <a:lnTo>
                    <a:pt x="1182" y="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5"/>
            <p:cNvSpPr/>
            <p:nvPr/>
          </p:nvSpPr>
          <p:spPr>
            <a:xfrm>
              <a:off x="4053254" y="5027844"/>
              <a:ext cx="68694" cy="36202"/>
            </a:xfrm>
            <a:custGeom>
              <a:rect b="b" l="l" r="r" t="t"/>
              <a:pathLst>
                <a:path extrusionOk="0" h="683" w="1296">
                  <a:moveTo>
                    <a:pt x="649" y="0"/>
                  </a:moveTo>
                  <a:cubicBezTo>
                    <a:pt x="498" y="0"/>
                    <a:pt x="347" y="34"/>
                    <a:pt x="231" y="100"/>
                  </a:cubicBezTo>
                  <a:cubicBezTo>
                    <a:pt x="1" y="233"/>
                    <a:pt x="1" y="450"/>
                    <a:pt x="231" y="582"/>
                  </a:cubicBezTo>
                  <a:cubicBezTo>
                    <a:pt x="347" y="649"/>
                    <a:pt x="498" y="682"/>
                    <a:pt x="649" y="682"/>
                  </a:cubicBezTo>
                  <a:cubicBezTo>
                    <a:pt x="800" y="682"/>
                    <a:pt x="951" y="649"/>
                    <a:pt x="1067" y="582"/>
                  </a:cubicBezTo>
                  <a:cubicBezTo>
                    <a:pt x="1296" y="450"/>
                    <a:pt x="1296" y="233"/>
                    <a:pt x="1067" y="100"/>
                  </a:cubicBezTo>
                  <a:cubicBezTo>
                    <a:pt x="951" y="34"/>
                    <a:pt x="800" y="0"/>
                    <a:pt x="6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5"/>
            <p:cNvSpPr/>
            <p:nvPr/>
          </p:nvSpPr>
          <p:spPr>
            <a:xfrm>
              <a:off x="2232653" y="4069786"/>
              <a:ext cx="586341" cy="717688"/>
            </a:xfrm>
            <a:custGeom>
              <a:rect b="b" l="l" r="r" t="t"/>
              <a:pathLst>
                <a:path extrusionOk="0" h="13540" w="11062">
                  <a:moveTo>
                    <a:pt x="1610" y="0"/>
                  </a:moveTo>
                  <a:cubicBezTo>
                    <a:pt x="617" y="578"/>
                    <a:pt x="4" y="1809"/>
                    <a:pt x="1" y="3559"/>
                  </a:cubicBezTo>
                  <a:lnTo>
                    <a:pt x="5497" y="6733"/>
                  </a:lnTo>
                  <a:lnTo>
                    <a:pt x="1610" y="0"/>
                  </a:lnTo>
                  <a:close/>
                  <a:moveTo>
                    <a:pt x="5546" y="392"/>
                  </a:moveTo>
                  <a:lnTo>
                    <a:pt x="5546" y="6737"/>
                  </a:lnTo>
                  <a:lnTo>
                    <a:pt x="9433" y="4493"/>
                  </a:lnTo>
                  <a:cubicBezTo>
                    <a:pt x="8436" y="2773"/>
                    <a:pt x="7064" y="1272"/>
                    <a:pt x="5546" y="392"/>
                  </a:cubicBezTo>
                  <a:close/>
                  <a:moveTo>
                    <a:pt x="5517" y="6802"/>
                  </a:moveTo>
                  <a:lnTo>
                    <a:pt x="1630" y="9046"/>
                  </a:lnTo>
                  <a:cubicBezTo>
                    <a:pt x="2626" y="10767"/>
                    <a:pt x="3998" y="12267"/>
                    <a:pt x="5517" y="13149"/>
                  </a:cubicBezTo>
                  <a:lnTo>
                    <a:pt x="5517" y="6802"/>
                  </a:lnTo>
                  <a:close/>
                  <a:moveTo>
                    <a:pt x="5566" y="6807"/>
                  </a:moveTo>
                  <a:lnTo>
                    <a:pt x="9453" y="13539"/>
                  </a:lnTo>
                  <a:cubicBezTo>
                    <a:pt x="10445" y="12961"/>
                    <a:pt x="11059" y="11730"/>
                    <a:pt x="11062" y="9980"/>
                  </a:cubicBezTo>
                  <a:lnTo>
                    <a:pt x="5566" y="6807"/>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grpSp>
        <p:nvGrpSpPr>
          <p:cNvPr id="906" name="Google Shape;906;p38"/>
          <p:cNvGrpSpPr/>
          <p:nvPr/>
        </p:nvGrpSpPr>
        <p:grpSpPr>
          <a:xfrm>
            <a:off x="8309795" y="460437"/>
            <a:ext cx="736602" cy="777624"/>
            <a:chOff x="-3171395" y="736983"/>
            <a:chExt cx="1712232" cy="1807587"/>
          </a:xfrm>
        </p:grpSpPr>
        <p:grpSp>
          <p:nvGrpSpPr>
            <p:cNvPr id="907" name="Google Shape;907;p38"/>
            <p:cNvGrpSpPr/>
            <p:nvPr/>
          </p:nvGrpSpPr>
          <p:grpSpPr>
            <a:xfrm>
              <a:off x="-3128356" y="827596"/>
              <a:ext cx="1626149" cy="1626342"/>
              <a:chOff x="-4570025" y="-195475"/>
              <a:chExt cx="1932900" cy="1932900"/>
            </a:xfrm>
          </p:grpSpPr>
          <p:sp>
            <p:nvSpPr>
              <p:cNvPr id="908" name="Google Shape;908;p3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0" name="Google Shape;910;p38"/>
            <p:cNvGrpSpPr/>
            <p:nvPr/>
          </p:nvGrpSpPr>
          <p:grpSpPr>
            <a:xfrm>
              <a:off x="-3171395" y="736983"/>
              <a:ext cx="1712232" cy="1807587"/>
              <a:chOff x="-1141405" y="2245329"/>
              <a:chExt cx="336848" cy="355600"/>
            </a:xfrm>
          </p:grpSpPr>
          <p:sp>
            <p:nvSpPr>
              <p:cNvPr id="911" name="Google Shape;911;p3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5" name="Google Shape;915;p38"/>
          <p:cNvGrpSpPr/>
          <p:nvPr/>
        </p:nvGrpSpPr>
        <p:grpSpPr>
          <a:xfrm flipH="1">
            <a:off x="7316199" y="2059575"/>
            <a:ext cx="1114575" cy="3083927"/>
            <a:chOff x="4151450" y="18288"/>
            <a:chExt cx="2094278" cy="5794677"/>
          </a:xfrm>
        </p:grpSpPr>
        <p:grpSp>
          <p:nvGrpSpPr>
            <p:cNvPr id="916" name="Google Shape;916;p38"/>
            <p:cNvGrpSpPr/>
            <p:nvPr/>
          </p:nvGrpSpPr>
          <p:grpSpPr>
            <a:xfrm>
              <a:off x="4151450" y="18288"/>
              <a:ext cx="2094278" cy="5794677"/>
              <a:chOff x="4151450" y="18288"/>
              <a:chExt cx="2094278" cy="5794677"/>
            </a:xfrm>
          </p:grpSpPr>
          <p:sp>
            <p:nvSpPr>
              <p:cNvPr id="917" name="Google Shape;917;p38"/>
              <p:cNvSpPr/>
              <p:nvPr/>
            </p:nvSpPr>
            <p:spPr>
              <a:xfrm>
                <a:off x="4781268" y="5147056"/>
                <a:ext cx="746340" cy="398893"/>
              </a:xfrm>
              <a:custGeom>
                <a:rect b="b" l="l" r="r" t="t"/>
                <a:pathLst>
                  <a:path extrusionOk="0" h="2078" w="3888">
                    <a:moveTo>
                      <a:pt x="119" y="0"/>
                    </a:moveTo>
                    <a:cubicBezTo>
                      <a:pt x="119" y="0"/>
                      <a:pt x="1" y="297"/>
                      <a:pt x="5" y="408"/>
                    </a:cubicBezTo>
                    <a:cubicBezTo>
                      <a:pt x="8" y="517"/>
                      <a:pt x="10" y="558"/>
                      <a:pt x="10" y="558"/>
                    </a:cubicBezTo>
                    <a:cubicBezTo>
                      <a:pt x="10" y="558"/>
                      <a:pt x="62" y="715"/>
                      <a:pt x="216" y="766"/>
                    </a:cubicBezTo>
                    <a:cubicBezTo>
                      <a:pt x="368" y="817"/>
                      <a:pt x="639" y="960"/>
                      <a:pt x="874" y="991"/>
                    </a:cubicBezTo>
                    <a:cubicBezTo>
                      <a:pt x="1110" y="1021"/>
                      <a:pt x="1216" y="1008"/>
                      <a:pt x="1313" y="1032"/>
                    </a:cubicBezTo>
                    <a:cubicBezTo>
                      <a:pt x="1411" y="1057"/>
                      <a:pt x="1665" y="1275"/>
                      <a:pt x="1699" y="1326"/>
                    </a:cubicBezTo>
                    <a:cubicBezTo>
                      <a:pt x="1731" y="1375"/>
                      <a:pt x="1906" y="1577"/>
                      <a:pt x="2076" y="1695"/>
                    </a:cubicBezTo>
                    <a:cubicBezTo>
                      <a:pt x="2245" y="1814"/>
                      <a:pt x="2943" y="2026"/>
                      <a:pt x="2943" y="2026"/>
                    </a:cubicBezTo>
                    <a:cubicBezTo>
                      <a:pt x="2943" y="2026"/>
                      <a:pt x="3194" y="2077"/>
                      <a:pt x="3369" y="2077"/>
                    </a:cubicBezTo>
                    <a:cubicBezTo>
                      <a:pt x="3388" y="2077"/>
                      <a:pt x="3406" y="2076"/>
                      <a:pt x="3423" y="2075"/>
                    </a:cubicBezTo>
                    <a:cubicBezTo>
                      <a:pt x="3594" y="2063"/>
                      <a:pt x="3772" y="1884"/>
                      <a:pt x="3812" y="1852"/>
                    </a:cubicBezTo>
                    <a:cubicBezTo>
                      <a:pt x="3852" y="1820"/>
                      <a:pt x="3888" y="1534"/>
                      <a:pt x="3888" y="1534"/>
                    </a:cubicBezTo>
                    <a:cubicBezTo>
                      <a:pt x="3888" y="1534"/>
                      <a:pt x="1676" y="434"/>
                      <a:pt x="1333" y="340"/>
                    </a:cubicBezTo>
                    <a:cubicBezTo>
                      <a:pt x="988" y="248"/>
                      <a:pt x="119"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5280554" y="1635353"/>
                <a:ext cx="833874" cy="860365"/>
              </a:xfrm>
              <a:custGeom>
                <a:rect b="b" l="l" r="r" t="t"/>
                <a:pathLst>
                  <a:path extrusionOk="0" h="4482" w="4344">
                    <a:moveTo>
                      <a:pt x="1116" y="0"/>
                    </a:moveTo>
                    <a:cubicBezTo>
                      <a:pt x="1116" y="0"/>
                      <a:pt x="1" y="220"/>
                      <a:pt x="1" y="242"/>
                    </a:cubicBezTo>
                    <a:cubicBezTo>
                      <a:pt x="1" y="262"/>
                      <a:pt x="105" y="1975"/>
                      <a:pt x="162" y="2129"/>
                    </a:cubicBezTo>
                    <a:cubicBezTo>
                      <a:pt x="219" y="2283"/>
                      <a:pt x="731" y="2964"/>
                      <a:pt x="985" y="3138"/>
                    </a:cubicBezTo>
                    <a:cubicBezTo>
                      <a:pt x="1239" y="3312"/>
                      <a:pt x="2560" y="3896"/>
                      <a:pt x="2560" y="3896"/>
                    </a:cubicBezTo>
                    <a:cubicBezTo>
                      <a:pt x="2560" y="3896"/>
                      <a:pt x="2572" y="3892"/>
                      <a:pt x="2583" y="3892"/>
                    </a:cubicBezTo>
                    <a:cubicBezTo>
                      <a:pt x="2597" y="3892"/>
                      <a:pt x="2610" y="3900"/>
                      <a:pt x="2586" y="3936"/>
                    </a:cubicBezTo>
                    <a:cubicBezTo>
                      <a:pt x="2548" y="4000"/>
                      <a:pt x="2705" y="4259"/>
                      <a:pt x="2705" y="4259"/>
                    </a:cubicBezTo>
                    <a:lnTo>
                      <a:pt x="3006" y="4467"/>
                    </a:lnTo>
                    <a:cubicBezTo>
                      <a:pt x="3006" y="4467"/>
                      <a:pt x="3124" y="4482"/>
                      <a:pt x="3288" y="4482"/>
                    </a:cubicBezTo>
                    <a:cubicBezTo>
                      <a:pt x="3384" y="4482"/>
                      <a:pt x="3495" y="4477"/>
                      <a:pt x="3608" y="4461"/>
                    </a:cubicBezTo>
                    <a:cubicBezTo>
                      <a:pt x="3914" y="4419"/>
                      <a:pt x="4231" y="4203"/>
                      <a:pt x="4231" y="4203"/>
                    </a:cubicBezTo>
                    <a:cubicBezTo>
                      <a:pt x="4231" y="4203"/>
                      <a:pt x="4343" y="3687"/>
                      <a:pt x="4311" y="3637"/>
                    </a:cubicBezTo>
                    <a:cubicBezTo>
                      <a:pt x="4277" y="3586"/>
                      <a:pt x="3856" y="3329"/>
                      <a:pt x="3836" y="3320"/>
                    </a:cubicBezTo>
                    <a:cubicBezTo>
                      <a:pt x="3814" y="3309"/>
                      <a:pt x="3482" y="3278"/>
                      <a:pt x="3482" y="3278"/>
                    </a:cubicBezTo>
                    <a:cubicBezTo>
                      <a:pt x="3482" y="3278"/>
                      <a:pt x="3086" y="3166"/>
                      <a:pt x="3017" y="3106"/>
                    </a:cubicBezTo>
                    <a:cubicBezTo>
                      <a:pt x="2950" y="3047"/>
                      <a:pt x="2479" y="2461"/>
                      <a:pt x="2199" y="2081"/>
                    </a:cubicBezTo>
                    <a:cubicBezTo>
                      <a:pt x="1917" y="1703"/>
                      <a:pt x="1451" y="1314"/>
                      <a:pt x="1451" y="1314"/>
                    </a:cubicBezTo>
                    <a:cubicBezTo>
                      <a:pt x="1451" y="1314"/>
                      <a:pt x="1348" y="1177"/>
                      <a:pt x="1328" y="1048"/>
                    </a:cubicBezTo>
                    <a:cubicBezTo>
                      <a:pt x="1310" y="920"/>
                      <a:pt x="1116" y="0"/>
                      <a:pt x="111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p:nvPr/>
            </p:nvSpPr>
            <p:spPr>
              <a:xfrm>
                <a:off x="5194940" y="1024730"/>
                <a:ext cx="381041" cy="788956"/>
              </a:xfrm>
              <a:custGeom>
                <a:rect b="b" l="l" r="r" t="t"/>
                <a:pathLst>
                  <a:path extrusionOk="0" h="4110" w="1985">
                    <a:moveTo>
                      <a:pt x="161" y="0"/>
                    </a:moveTo>
                    <a:lnTo>
                      <a:pt x="50" y="1469"/>
                    </a:lnTo>
                    <a:cubicBezTo>
                      <a:pt x="50" y="1469"/>
                      <a:pt x="1" y="3901"/>
                      <a:pt x="285" y="4047"/>
                    </a:cubicBezTo>
                    <a:cubicBezTo>
                      <a:pt x="366" y="4090"/>
                      <a:pt x="456" y="4109"/>
                      <a:pt x="554" y="4109"/>
                    </a:cubicBezTo>
                    <a:cubicBezTo>
                      <a:pt x="798" y="4109"/>
                      <a:pt x="1097" y="3987"/>
                      <a:pt x="1467" y="3784"/>
                    </a:cubicBezTo>
                    <a:cubicBezTo>
                      <a:pt x="1985" y="3500"/>
                      <a:pt x="1862" y="3161"/>
                      <a:pt x="1803" y="2987"/>
                    </a:cubicBezTo>
                    <a:cubicBezTo>
                      <a:pt x="1747" y="2814"/>
                      <a:pt x="1070" y="631"/>
                      <a:pt x="927" y="356"/>
                    </a:cubicBezTo>
                    <a:cubicBezTo>
                      <a:pt x="784" y="82"/>
                      <a:pt x="161" y="0"/>
                      <a:pt x="16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p:cNvSpPr/>
              <p:nvPr/>
            </p:nvSpPr>
            <p:spPr>
              <a:xfrm>
                <a:off x="4406372" y="5339783"/>
                <a:ext cx="661878" cy="473181"/>
              </a:xfrm>
              <a:custGeom>
                <a:rect b="b" l="l" r="r" t="t"/>
                <a:pathLst>
                  <a:path extrusionOk="0" h="2465" w="3448">
                    <a:moveTo>
                      <a:pt x="57" y="1"/>
                    </a:moveTo>
                    <a:cubicBezTo>
                      <a:pt x="57" y="1"/>
                      <a:pt x="0" y="374"/>
                      <a:pt x="46" y="570"/>
                    </a:cubicBezTo>
                    <a:cubicBezTo>
                      <a:pt x="46" y="570"/>
                      <a:pt x="360" y="867"/>
                      <a:pt x="431" y="934"/>
                    </a:cubicBezTo>
                    <a:cubicBezTo>
                      <a:pt x="502" y="1000"/>
                      <a:pt x="668" y="1157"/>
                      <a:pt x="729" y="1242"/>
                    </a:cubicBezTo>
                    <a:cubicBezTo>
                      <a:pt x="791" y="1326"/>
                      <a:pt x="891" y="1445"/>
                      <a:pt x="985" y="1594"/>
                    </a:cubicBezTo>
                    <a:cubicBezTo>
                      <a:pt x="1078" y="1742"/>
                      <a:pt x="1138" y="1885"/>
                      <a:pt x="1375" y="2054"/>
                    </a:cubicBezTo>
                    <a:cubicBezTo>
                      <a:pt x="1611" y="2223"/>
                      <a:pt x="1991" y="2420"/>
                      <a:pt x="2504" y="2457"/>
                    </a:cubicBezTo>
                    <a:cubicBezTo>
                      <a:pt x="2582" y="2462"/>
                      <a:pt x="2650" y="2465"/>
                      <a:pt x="2711" y="2465"/>
                    </a:cubicBezTo>
                    <a:cubicBezTo>
                      <a:pt x="3050" y="2465"/>
                      <a:pt x="3137" y="2388"/>
                      <a:pt x="3255" y="2320"/>
                    </a:cubicBezTo>
                    <a:cubicBezTo>
                      <a:pt x="3395" y="2239"/>
                      <a:pt x="3412" y="2142"/>
                      <a:pt x="3412" y="2142"/>
                    </a:cubicBezTo>
                    <a:cubicBezTo>
                      <a:pt x="3412" y="2142"/>
                      <a:pt x="3447" y="2056"/>
                      <a:pt x="3441" y="1914"/>
                    </a:cubicBezTo>
                    <a:cubicBezTo>
                      <a:pt x="3435" y="1773"/>
                      <a:pt x="1617" y="480"/>
                      <a:pt x="1617" y="480"/>
                    </a:cubicBez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p:nvPr/>
            </p:nvSpPr>
            <p:spPr>
              <a:xfrm>
                <a:off x="4792018" y="5099642"/>
                <a:ext cx="738278" cy="418857"/>
              </a:xfrm>
              <a:custGeom>
                <a:rect b="b" l="l" r="r" t="t"/>
                <a:pathLst>
                  <a:path extrusionOk="0" h="2182" w="3846">
                    <a:moveTo>
                      <a:pt x="891" y="1"/>
                    </a:moveTo>
                    <a:lnTo>
                      <a:pt x="335" y="66"/>
                    </a:lnTo>
                    <a:lnTo>
                      <a:pt x="334" y="67"/>
                    </a:lnTo>
                    <a:cubicBezTo>
                      <a:pt x="334" y="67"/>
                      <a:pt x="333" y="67"/>
                      <a:pt x="332" y="67"/>
                    </a:cubicBezTo>
                    <a:cubicBezTo>
                      <a:pt x="312" y="67"/>
                      <a:pt x="144" y="71"/>
                      <a:pt x="80" y="209"/>
                    </a:cubicBezTo>
                    <a:cubicBezTo>
                      <a:pt x="12" y="356"/>
                      <a:pt x="0" y="515"/>
                      <a:pt x="26" y="593"/>
                    </a:cubicBezTo>
                    <a:cubicBezTo>
                      <a:pt x="54" y="672"/>
                      <a:pt x="706" y="944"/>
                      <a:pt x="863" y="1012"/>
                    </a:cubicBezTo>
                    <a:cubicBezTo>
                      <a:pt x="1021" y="1079"/>
                      <a:pt x="1204" y="1098"/>
                      <a:pt x="1429" y="1233"/>
                    </a:cubicBezTo>
                    <a:cubicBezTo>
                      <a:pt x="1654" y="1367"/>
                      <a:pt x="1758" y="1625"/>
                      <a:pt x="2252" y="1856"/>
                    </a:cubicBezTo>
                    <a:cubicBezTo>
                      <a:pt x="2722" y="2075"/>
                      <a:pt x="2948" y="2181"/>
                      <a:pt x="3272" y="2181"/>
                    </a:cubicBezTo>
                    <a:cubicBezTo>
                      <a:pt x="3287" y="2181"/>
                      <a:pt x="3303" y="2181"/>
                      <a:pt x="3319" y="2181"/>
                    </a:cubicBezTo>
                    <a:cubicBezTo>
                      <a:pt x="3672" y="2170"/>
                      <a:pt x="3824" y="1848"/>
                      <a:pt x="3835" y="1768"/>
                    </a:cubicBezTo>
                    <a:cubicBezTo>
                      <a:pt x="3846" y="1690"/>
                      <a:pt x="3572" y="1184"/>
                      <a:pt x="3263" y="993"/>
                    </a:cubicBezTo>
                    <a:cubicBezTo>
                      <a:pt x="2953" y="802"/>
                      <a:pt x="891"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a:off x="4415202" y="5289681"/>
                <a:ext cx="655735" cy="494489"/>
              </a:xfrm>
              <a:custGeom>
                <a:rect b="b" l="l" r="r" t="t"/>
                <a:pathLst>
                  <a:path extrusionOk="0" h="2576" w="3416">
                    <a:moveTo>
                      <a:pt x="968" y="0"/>
                    </a:moveTo>
                    <a:lnTo>
                      <a:pt x="293" y="20"/>
                    </a:lnTo>
                    <a:cubicBezTo>
                      <a:pt x="293" y="20"/>
                      <a:pt x="22" y="102"/>
                      <a:pt x="11" y="262"/>
                    </a:cubicBezTo>
                    <a:cubicBezTo>
                      <a:pt x="0" y="423"/>
                      <a:pt x="148" y="697"/>
                      <a:pt x="399" y="917"/>
                    </a:cubicBezTo>
                    <a:cubicBezTo>
                      <a:pt x="648" y="1137"/>
                      <a:pt x="783" y="1640"/>
                      <a:pt x="1219" y="2024"/>
                    </a:cubicBezTo>
                    <a:cubicBezTo>
                      <a:pt x="1612" y="2372"/>
                      <a:pt x="2010" y="2576"/>
                      <a:pt x="2635" y="2576"/>
                    </a:cubicBezTo>
                    <a:cubicBezTo>
                      <a:pt x="2702" y="2576"/>
                      <a:pt x="2772" y="2574"/>
                      <a:pt x="2844" y="2569"/>
                    </a:cubicBezTo>
                    <a:cubicBezTo>
                      <a:pt x="3377" y="2407"/>
                      <a:pt x="3397" y="2232"/>
                      <a:pt x="3395" y="2175"/>
                    </a:cubicBezTo>
                    <a:cubicBezTo>
                      <a:pt x="3394" y="2118"/>
                      <a:pt x="3415" y="1987"/>
                      <a:pt x="3081" y="1718"/>
                    </a:cubicBezTo>
                    <a:cubicBezTo>
                      <a:pt x="2748" y="1449"/>
                      <a:pt x="968" y="0"/>
                      <a:pt x="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a:off x="4424992" y="5165292"/>
                <a:ext cx="633852" cy="607937"/>
              </a:xfrm>
              <a:custGeom>
                <a:rect b="b" l="l" r="r" t="t"/>
                <a:pathLst>
                  <a:path extrusionOk="0" h="3167" w="3302">
                    <a:moveTo>
                      <a:pt x="428" y="0"/>
                    </a:moveTo>
                    <a:cubicBezTo>
                      <a:pt x="428" y="0"/>
                      <a:pt x="154" y="319"/>
                      <a:pt x="109" y="385"/>
                    </a:cubicBezTo>
                    <a:cubicBezTo>
                      <a:pt x="65" y="450"/>
                      <a:pt x="0" y="922"/>
                      <a:pt x="22" y="1059"/>
                    </a:cubicBezTo>
                    <a:cubicBezTo>
                      <a:pt x="42" y="1194"/>
                      <a:pt x="371" y="1476"/>
                      <a:pt x="455" y="1602"/>
                    </a:cubicBezTo>
                    <a:cubicBezTo>
                      <a:pt x="540" y="1728"/>
                      <a:pt x="766" y="2054"/>
                      <a:pt x="963" y="2389"/>
                    </a:cubicBezTo>
                    <a:cubicBezTo>
                      <a:pt x="1097" y="2617"/>
                      <a:pt x="1594" y="2983"/>
                      <a:pt x="2267" y="3129"/>
                    </a:cubicBezTo>
                    <a:cubicBezTo>
                      <a:pt x="2387" y="3155"/>
                      <a:pt x="2494" y="3166"/>
                      <a:pt x="2591" y="3166"/>
                    </a:cubicBezTo>
                    <a:cubicBezTo>
                      <a:pt x="3035" y="3166"/>
                      <a:pt x="3234" y="2929"/>
                      <a:pt x="3258" y="2855"/>
                    </a:cubicBezTo>
                    <a:cubicBezTo>
                      <a:pt x="3286" y="2768"/>
                      <a:pt x="3301" y="2591"/>
                      <a:pt x="3046" y="2195"/>
                    </a:cubicBezTo>
                    <a:cubicBezTo>
                      <a:pt x="2790" y="1800"/>
                      <a:pt x="2500" y="1534"/>
                      <a:pt x="2366" y="1442"/>
                    </a:cubicBezTo>
                    <a:cubicBezTo>
                      <a:pt x="2232" y="1349"/>
                      <a:pt x="1620" y="817"/>
                      <a:pt x="1557" y="696"/>
                    </a:cubicBezTo>
                    <a:cubicBezTo>
                      <a:pt x="1495" y="573"/>
                      <a:pt x="1272" y="70"/>
                      <a:pt x="1272" y="70"/>
                    </a:cubicBez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8"/>
              <p:cNvSpPr/>
              <p:nvPr/>
            </p:nvSpPr>
            <p:spPr>
              <a:xfrm>
                <a:off x="4775893" y="5007309"/>
                <a:ext cx="748452" cy="499288"/>
              </a:xfrm>
              <a:custGeom>
                <a:rect b="b" l="l" r="r" t="t"/>
                <a:pathLst>
                  <a:path extrusionOk="0" h="2601" w="3899">
                    <a:moveTo>
                      <a:pt x="495" y="0"/>
                    </a:moveTo>
                    <a:cubicBezTo>
                      <a:pt x="487" y="0"/>
                      <a:pt x="481" y="1"/>
                      <a:pt x="478" y="4"/>
                    </a:cubicBezTo>
                    <a:cubicBezTo>
                      <a:pt x="419" y="51"/>
                      <a:pt x="1" y="891"/>
                      <a:pt x="244" y="1066"/>
                    </a:cubicBezTo>
                    <a:cubicBezTo>
                      <a:pt x="489" y="1242"/>
                      <a:pt x="1013" y="1416"/>
                      <a:pt x="1090" y="1440"/>
                    </a:cubicBezTo>
                    <a:cubicBezTo>
                      <a:pt x="1167" y="1466"/>
                      <a:pt x="1693" y="1743"/>
                      <a:pt x="1884" y="1916"/>
                    </a:cubicBezTo>
                    <a:cubicBezTo>
                      <a:pt x="2076" y="2089"/>
                      <a:pt x="2434" y="2334"/>
                      <a:pt x="3025" y="2543"/>
                    </a:cubicBezTo>
                    <a:cubicBezTo>
                      <a:pt x="3138" y="2583"/>
                      <a:pt x="3245" y="2601"/>
                      <a:pt x="3342" y="2601"/>
                    </a:cubicBezTo>
                    <a:cubicBezTo>
                      <a:pt x="3664" y="2601"/>
                      <a:pt x="3882" y="2407"/>
                      <a:pt x="3897" y="2216"/>
                    </a:cubicBezTo>
                    <a:cubicBezTo>
                      <a:pt x="3899" y="2200"/>
                      <a:pt x="3899" y="2185"/>
                      <a:pt x="3897" y="2168"/>
                    </a:cubicBezTo>
                    <a:cubicBezTo>
                      <a:pt x="3883" y="1926"/>
                      <a:pt x="3543" y="1574"/>
                      <a:pt x="3440" y="1506"/>
                    </a:cubicBezTo>
                    <a:cubicBezTo>
                      <a:pt x="3331" y="1434"/>
                      <a:pt x="2479" y="953"/>
                      <a:pt x="2479" y="953"/>
                    </a:cubicBezTo>
                    <a:lnTo>
                      <a:pt x="1793" y="388"/>
                    </a:lnTo>
                    <a:cubicBezTo>
                      <a:pt x="1793" y="388"/>
                      <a:pt x="659"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8"/>
              <p:cNvSpPr/>
              <p:nvPr/>
            </p:nvSpPr>
            <p:spPr>
              <a:xfrm>
                <a:off x="4827338" y="2812255"/>
                <a:ext cx="608705" cy="2344983"/>
              </a:xfrm>
              <a:custGeom>
                <a:rect b="b" l="l" r="r" t="t"/>
                <a:pathLst>
                  <a:path extrusionOk="0" h="12216" w="3171">
                    <a:moveTo>
                      <a:pt x="73" y="11709"/>
                    </a:moveTo>
                    <a:cubicBezTo>
                      <a:pt x="74" y="11722"/>
                      <a:pt x="87" y="11897"/>
                      <a:pt x="261" y="12031"/>
                    </a:cubicBezTo>
                    <a:cubicBezTo>
                      <a:pt x="357" y="12105"/>
                      <a:pt x="504" y="12166"/>
                      <a:pt x="722" y="12178"/>
                    </a:cubicBezTo>
                    <a:cubicBezTo>
                      <a:pt x="1337" y="12215"/>
                      <a:pt x="1543" y="11994"/>
                      <a:pt x="1577" y="11938"/>
                    </a:cubicBezTo>
                    <a:cubicBezTo>
                      <a:pt x="1610" y="11882"/>
                      <a:pt x="2191" y="5881"/>
                      <a:pt x="2191" y="5881"/>
                    </a:cubicBezTo>
                    <a:cubicBezTo>
                      <a:pt x="2191" y="5881"/>
                      <a:pt x="2629" y="3651"/>
                      <a:pt x="2802" y="2878"/>
                    </a:cubicBezTo>
                    <a:cubicBezTo>
                      <a:pt x="2960" y="2177"/>
                      <a:pt x="3171" y="1566"/>
                      <a:pt x="3077" y="642"/>
                    </a:cubicBezTo>
                    <a:cubicBezTo>
                      <a:pt x="3074" y="616"/>
                      <a:pt x="3071" y="588"/>
                      <a:pt x="3068" y="562"/>
                    </a:cubicBezTo>
                    <a:cubicBezTo>
                      <a:pt x="3060" y="497"/>
                      <a:pt x="3051" y="431"/>
                      <a:pt x="3040" y="363"/>
                    </a:cubicBezTo>
                    <a:lnTo>
                      <a:pt x="3040" y="363"/>
                    </a:lnTo>
                    <a:cubicBezTo>
                      <a:pt x="3029" y="294"/>
                      <a:pt x="3009" y="239"/>
                      <a:pt x="2982" y="197"/>
                    </a:cubicBezTo>
                    <a:cubicBezTo>
                      <a:pt x="2969" y="176"/>
                      <a:pt x="2954" y="159"/>
                      <a:pt x="2936" y="145"/>
                    </a:cubicBezTo>
                    <a:cubicBezTo>
                      <a:pt x="2763" y="0"/>
                      <a:pt x="2420" y="179"/>
                      <a:pt x="2051" y="465"/>
                    </a:cubicBezTo>
                    <a:cubicBezTo>
                      <a:pt x="1953" y="543"/>
                      <a:pt x="1853" y="627"/>
                      <a:pt x="1753" y="716"/>
                    </a:cubicBezTo>
                    <a:lnTo>
                      <a:pt x="1753" y="716"/>
                    </a:lnTo>
                    <a:cubicBezTo>
                      <a:pt x="1706" y="757"/>
                      <a:pt x="1659" y="799"/>
                      <a:pt x="1613" y="843"/>
                    </a:cubicBezTo>
                    <a:lnTo>
                      <a:pt x="1611" y="843"/>
                    </a:lnTo>
                    <a:cubicBezTo>
                      <a:pt x="1470" y="976"/>
                      <a:pt x="1331" y="1111"/>
                      <a:pt x="1207" y="1239"/>
                    </a:cubicBezTo>
                    <a:cubicBezTo>
                      <a:pt x="1191" y="1254"/>
                      <a:pt x="1176" y="1271"/>
                      <a:pt x="1160" y="1286"/>
                    </a:cubicBezTo>
                    <a:lnTo>
                      <a:pt x="1159" y="1286"/>
                    </a:lnTo>
                    <a:cubicBezTo>
                      <a:pt x="1125" y="1322"/>
                      <a:pt x="1093" y="1357"/>
                      <a:pt x="1060" y="1389"/>
                    </a:cubicBezTo>
                    <a:lnTo>
                      <a:pt x="1060" y="1389"/>
                    </a:lnTo>
                    <a:cubicBezTo>
                      <a:pt x="962" y="1493"/>
                      <a:pt x="877" y="1585"/>
                      <a:pt x="813" y="1657"/>
                    </a:cubicBezTo>
                    <a:cubicBezTo>
                      <a:pt x="722" y="1756"/>
                      <a:pt x="670" y="1817"/>
                      <a:pt x="670" y="1817"/>
                    </a:cubicBezTo>
                    <a:cubicBezTo>
                      <a:pt x="670" y="1817"/>
                      <a:pt x="151" y="4109"/>
                      <a:pt x="39" y="5520"/>
                    </a:cubicBezTo>
                    <a:cubicBezTo>
                      <a:pt x="13" y="5841"/>
                      <a:pt x="4" y="6221"/>
                      <a:pt x="4" y="6624"/>
                    </a:cubicBezTo>
                    <a:lnTo>
                      <a:pt x="2" y="6626"/>
                    </a:lnTo>
                    <a:cubicBezTo>
                      <a:pt x="1" y="7981"/>
                      <a:pt x="105" y="10079"/>
                      <a:pt x="99" y="10646"/>
                    </a:cubicBezTo>
                    <a:cubicBezTo>
                      <a:pt x="90" y="11382"/>
                      <a:pt x="73" y="11688"/>
                      <a:pt x="73" y="1170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8"/>
              <p:cNvSpPr/>
              <p:nvPr/>
            </p:nvSpPr>
            <p:spPr>
              <a:xfrm>
                <a:off x="4813133" y="3129948"/>
                <a:ext cx="382384" cy="1991777"/>
              </a:xfrm>
              <a:custGeom>
                <a:rect b="b" l="l" r="r" t="t"/>
                <a:pathLst>
                  <a:path extrusionOk="0" h="10376" w="1992">
                    <a:moveTo>
                      <a:pt x="887" y="1"/>
                    </a:moveTo>
                    <a:cubicBezTo>
                      <a:pt x="796" y="101"/>
                      <a:pt x="744" y="162"/>
                      <a:pt x="744" y="162"/>
                    </a:cubicBezTo>
                    <a:cubicBezTo>
                      <a:pt x="744" y="162"/>
                      <a:pt x="225" y="2454"/>
                      <a:pt x="113" y="3865"/>
                    </a:cubicBezTo>
                    <a:cubicBezTo>
                      <a:pt x="1" y="5274"/>
                      <a:pt x="181" y="8256"/>
                      <a:pt x="173" y="8991"/>
                    </a:cubicBezTo>
                    <a:cubicBezTo>
                      <a:pt x="165" y="9727"/>
                      <a:pt x="147" y="10033"/>
                      <a:pt x="147" y="10054"/>
                    </a:cubicBezTo>
                    <a:cubicBezTo>
                      <a:pt x="148" y="10067"/>
                      <a:pt x="161" y="10242"/>
                      <a:pt x="335" y="10376"/>
                    </a:cubicBezTo>
                    <a:cubicBezTo>
                      <a:pt x="421" y="8727"/>
                      <a:pt x="653" y="4261"/>
                      <a:pt x="653" y="4261"/>
                    </a:cubicBezTo>
                    <a:lnTo>
                      <a:pt x="1190" y="1534"/>
                    </a:lnTo>
                    <a:lnTo>
                      <a:pt x="1991" y="688"/>
                    </a:lnTo>
                    <a:cubicBezTo>
                      <a:pt x="1587" y="357"/>
                      <a:pt x="1219" y="134"/>
                      <a:pt x="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8"/>
              <p:cNvSpPr/>
              <p:nvPr/>
            </p:nvSpPr>
            <p:spPr>
              <a:xfrm>
                <a:off x="4329780" y="2659647"/>
                <a:ext cx="914689" cy="2738885"/>
              </a:xfrm>
              <a:custGeom>
                <a:rect b="b" l="l" r="r" t="t"/>
                <a:pathLst>
                  <a:path extrusionOk="0" h="14268" w="4765">
                    <a:moveTo>
                      <a:pt x="462" y="13260"/>
                    </a:moveTo>
                    <a:cubicBezTo>
                      <a:pt x="462" y="13260"/>
                      <a:pt x="382" y="13559"/>
                      <a:pt x="784" y="13829"/>
                    </a:cubicBezTo>
                    <a:cubicBezTo>
                      <a:pt x="810" y="13849"/>
                      <a:pt x="839" y="13866"/>
                      <a:pt x="871" y="13884"/>
                    </a:cubicBezTo>
                    <a:cubicBezTo>
                      <a:pt x="879" y="13889"/>
                      <a:pt x="884" y="13892"/>
                      <a:pt x="891" y="13895"/>
                    </a:cubicBezTo>
                    <a:cubicBezTo>
                      <a:pt x="937" y="13923"/>
                      <a:pt x="990" y="13947"/>
                      <a:pt x="1050" y="13972"/>
                    </a:cubicBezTo>
                    <a:cubicBezTo>
                      <a:pt x="1748" y="14267"/>
                      <a:pt x="2150" y="13869"/>
                      <a:pt x="2147" y="13772"/>
                    </a:cubicBezTo>
                    <a:cubicBezTo>
                      <a:pt x="2145" y="13676"/>
                      <a:pt x="2285" y="8408"/>
                      <a:pt x="2413" y="8059"/>
                    </a:cubicBezTo>
                    <a:cubicBezTo>
                      <a:pt x="2439" y="7985"/>
                      <a:pt x="2505" y="7750"/>
                      <a:pt x="2594" y="7421"/>
                    </a:cubicBezTo>
                    <a:cubicBezTo>
                      <a:pt x="2928" y="6188"/>
                      <a:pt x="3572" y="3669"/>
                      <a:pt x="3572" y="3669"/>
                    </a:cubicBezTo>
                    <a:cubicBezTo>
                      <a:pt x="3572" y="3669"/>
                      <a:pt x="4312" y="3503"/>
                      <a:pt x="4509" y="3140"/>
                    </a:cubicBezTo>
                    <a:cubicBezTo>
                      <a:pt x="4638" y="2900"/>
                      <a:pt x="4708" y="2292"/>
                      <a:pt x="4740" y="1906"/>
                    </a:cubicBezTo>
                    <a:cubicBezTo>
                      <a:pt x="4741" y="1874"/>
                      <a:pt x="4745" y="1845"/>
                      <a:pt x="4746" y="1815"/>
                    </a:cubicBezTo>
                    <a:cubicBezTo>
                      <a:pt x="4748" y="1805"/>
                      <a:pt x="4749" y="1792"/>
                      <a:pt x="4749" y="1783"/>
                    </a:cubicBezTo>
                    <a:cubicBezTo>
                      <a:pt x="4760" y="1648"/>
                      <a:pt x="4765" y="1558"/>
                      <a:pt x="4765" y="1558"/>
                    </a:cubicBezTo>
                    <a:cubicBezTo>
                      <a:pt x="4763" y="1523"/>
                      <a:pt x="4757" y="1489"/>
                      <a:pt x="4748" y="1454"/>
                    </a:cubicBezTo>
                    <a:cubicBezTo>
                      <a:pt x="4740" y="1429"/>
                      <a:pt x="4729" y="1403"/>
                      <a:pt x="4718" y="1378"/>
                    </a:cubicBezTo>
                    <a:cubicBezTo>
                      <a:pt x="4698" y="1338"/>
                      <a:pt x="4674" y="1298"/>
                      <a:pt x="4643" y="1260"/>
                    </a:cubicBezTo>
                    <a:cubicBezTo>
                      <a:pt x="3934" y="365"/>
                      <a:pt x="322" y="0"/>
                      <a:pt x="151" y="928"/>
                    </a:cubicBezTo>
                    <a:cubicBezTo>
                      <a:pt x="147" y="948"/>
                      <a:pt x="145" y="966"/>
                      <a:pt x="142" y="983"/>
                    </a:cubicBezTo>
                    <a:cubicBezTo>
                      <a:pt x="141" y="988"/>
                      <a:pt x="141" y="994"/>
                      <a:pt x="139" y="999"/>
                    </a:cubicBezTo>
                    <a:cubicBezTo>
                      <a:pt x="136" y="1014"/>
                      <a:pt x="135" y="1029"/>
                      <a:pt x="131" y="1045"/>
                    </a:cubicBezTo>
                    <a:cubicBezTo>
                      <a:pt x="121" y="1109"/>
                      <a:pt x="113" y="1174"/>
                      <a:pt x="107" y="1235"/>
                    </a:cubicBezTo>
                    <a:cubicBezTo>
                      <a:pt x="91" y="1354"/>
                      <a:pt x="84" y="1466"/>
                      <a:pt x="78" y="1578"/>
                    </a:cubicBezTo>
                    <a:cubicBezTo>
                      <a:pt x="75" y="1606"/>
                      <a:pt x="73" y="1632"/>
                      <a:pt x="73" y="1658"/>
                    </a:cubicBezTo>
                    <a:cubicBezTo>
                      <a:pt x="45" y="2371"/>
                      <a:pt x="158" y="2937"/>
                      <a:pt x="161" y="3052"/>
                    </a:cubicBezTo>
                    <a:cubicBezTo>
                      <a:pt x="165" y="3203"/>
                      <a:pt x="490" y="5662"/>
                      <a:pt x="519" y="6599"/>
                    </a:cubicBezTo>
                    <a:cubicBezTo>
                      <a:pt x="548" y="7537"/>
                      <a:pt x="255" y="7817"/>
                      <a:pt x="165" y="8597"/>
                    </a:cubicBezTo>
                    <a:cubicBezTo>
                      <a:pt x="1" y="10039"/>
                      <a:pt x="461" y="13260"/>
                      <a:pt x="461" y="132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8"/>
              <p:cNvSpPr/>
              <p:nvPr/>
            </p:nvSpPr>
            <p:spPr>
              <a:xfrm>
                <a:off x="4217292" y="923376"/>
                <a:ext cx="1210884" cy="2146305"/>
              </a:xfrm>
              <a:custGeom>
                <a:rect b="b" l="l" r="r" t="t"/>
                <a:pathLst>
                  <a:path extrusionOk="0" h="11181" w="6308">
                    <a:moveTo>
                      <a:pt x="2345" y="1"/>
                    </a:moveTo>
                    <a:lnTo>
                      <a:pt x="1962" y="239"/>
                    </a:lnTo>
                    <a:cubicBezTo>
                      <a:pt x="1962" y="239"/>
                      <a:pt x="1430" y="614"/>
                      <a:pt x="1059" y="902"/>
                    </a:cubicBezTo>
                    <a:cubicBezTo>
                      <a:pt x="688" y="1190"/>
                      <a:pt x="274" y="1597"/>
                      <a:pt x="274" y="1597"/>
                    </a:cubicBezTo>
                    <a:lnTo>
                      <a:pt x="1" y="2148"/>
                    </a:lnTo>
                    <a:lnTo>
                      <a:pt x="999" y="4141"/>
                    </a:lnTo>
                    <a:cubicBezTo>
                      <a:pt x="999" y="4141"/>
                      <a:pt x="1001" y="4237"/>
                      <a:pt x="1004" y="4400"/>
                    </a:cubicBezTo>
                    <a:cubicBezTo>
                      <a:pt x="1014" y="5234"/>
                      <a:pt x="1042" y="7813"/>
                      <a:pt x="945" y="8030"/>
                    </a:cubicBezTo>
                    <a:cubicBezTo>
                      <a:pt x="861" y="8218"/>
                      <a:pt x="681" y="9202"/>
                      <a:pt x="676" y="9927"/>
                    </a:cubicBezTo>
                    <a:cubicBezTo>
                      <a:pt x="676" y="9956"/>
                      <a:pt x="676" y="9982"/>
                      <a:pt x="677" y="10010"/>
                    </a:cubicBezTo>
                    <a:cubicBezTo>
                      <a:pt x="677" y="10108"/>
                      <a:pt x="684" y="10199"/>
                      <a:pt x="693" y="10282"/>
                    </a:cubicBezTo>
                    <a:cubicBezTo>
                      <a:pt x="707" y="10403"/>
                      <a:pt x="730" y="10507"/>
                      <a:pt x="764" y="10583"/>
                    </a:cubicBezTo>
                    <a:cubicBezTo>
                      <a:pt x="814" y="10699"/>
                      <a:pt x="905" y="10794"/>
                      <a:pt x="1030" y="10871"/>
                    </a:cubicBezTo>
                    <a:cubicBezTo>
                      <a:pt x="1077" y="10902"/>
                      <a:pt x="1131" y="10930"/>
                      <a:pt x="1190" y="10956"/>
                    </a:cubicBezTo>
                    <a:cubicBezTo>
                      <a:pt x="1274" y="10991"/>
                      <a:pt x="1368" y="11022"/>
                      <a:pt x="1473" y="11050"/>
                    </a:cubicBezTo>
                    <a:cubicBezTo>
                      <a:pt x="1844" y="11144"/>
                      <a:pt x="2336" y="11181"/>
                      <a:pt x="2916" y="11181"/>
                    </a:cubicBezTo>
                    <a:cubicBezTo>
                      <a:pt x="3080" y="11181"/>
                      <a:pt x="3252" y="11178"/>
                      <a:pt x="3429" y="11173"/>
                    </a:cubicBezTo>
                    <a:cubicBezTo>
                      <a:pt x="3755" y="11163"/>
                      <a:pt x="4078" y="11131"/>
                      <a:pt x="4385" y="11079"/>
                    </a:cubicBezTo>
                    <a:cubicBezTo>
                      <a:pt x="4732" y="11020"/>
                      <a:pt x="5057" y="10936"/>
                      <a:pt x="5335" y="10828"/>
                    </a:cubicBezTo>
                    <a:cubicBezTo>
                      <a:pt x="5761" y="10666"/>
                      <a:pt x="6081" y="10454"/>
                      <a:pt x="6218" y="10203"/>
                    </a:cubicBezTo>
                    <a:cubicBezTo>
                      <a:pt x="6258" y="10131"/>
                      <a:pt x="6283" y="10056"/>
                      <a:pt x="6289" y="9977"/>
                    </a:cubicBezTo>
                    <a:cubicBezTo>
                      <a:pt x="6290" y="9962"/>
                      <a:pt x="6292" y="9945"/>
                      <a:pt x="6292" y="9927"/>
                    </a:cubicBezTo>
                    <a:cubicBezTo>
                      <a:pt x="6293" y="9897"/>
                      <a:pt x="6295" y="9867"/>
                      <a:pt x="6297" y="9834"/>
                    </a:cubicBezTo>
                    <a:cubicBezTo>
                      <a:pt x="6307" y="9047"/>
                      <a:pt x="5992" y="7239"/>
                      <a:pt x="5972" y="6606"/>
                    </a:cubicBezTo>
                    <a:cubicBezTo>
                      <a:pt x="5952" y="5930"/>
                      <a:pt x="6109" y="5250"/>
                      <a:pt x="6193" y="4178"/>
                    </a:cubicBezTo>
                    <a:cubicBezTo>
                      <a:pt x="6278" y="3106"/>
                      <a:pt x="5909" y="1202"/>
                      <a:pt x="5875" y="1016"/>
                    </a:cubicBezTo>
                    <a:cubicBezTo>
                      <a:pt x="5843" y="831"/>
                      <a:pt x="5721" y="653"/>
                      <a:pt x="5641" y="582"/>
                    </a:cubicBezTo>
                    <a:cubicBezTo>
                      <a:pt x="5561" y="510"/>
                      <a:pt x="4505" y="244"/>
                      <a:pt x="4505" y="244"/>
                    </a:cubicBezTo>
                    <a:lnTo>
                      <a:pt x="23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a:off x="4344561" y="2811295"/>
                <a:ext cx="1081503" cy="269128"/>
              </a:xfrm>
              <a:custGeom>
                <a:rect b="b" l="l" r="r" t="t"/>
                <a:pathLst>
                  <a:path extrusionOk="0" h="1402" w="5634">
                    <a:moveTo>
                      <a:pt x="5634" y="1"/>
                    </a:moveTo>
                    <a:lnTo>
                      <a:pt x="5634" y="1"/>
                    </a:lnTo>
                    <a:cubicBezTo>
                      <a:pt x="5601" y="30"/>
                      <a:pt x="5541" y="84"/>
                      <a:pt x="5451" y="150"/>
                    </a:cubicBezTo>
                    <a:cubicBezTo>
                      <a:pt x="5286" y="270"/>
                      <a:pt x="5021" y="436"/>
                      <a:pt x="4641" y="590"/>
                    </a:cubicBezTo>
                    <a:cubicBezTo>
                      <a:pt x="4528" y="635"/>
                      <a:pt x="4403" y="678"/>
                      <a:pt x="4268" y="721"/>
                    </a:cubicBezTo>
                    <a:cubicBezTo>
                      <a:pt x="3772" y="873"/>
                      <a:pt x="3134" y="988"/>
                      <a:pt x="2334" y="988"/>
                    </a:cubicBezTo>
                    <a:cubicBezTo>
                      <a:pt x="2020" y="988"/>
                      <a:pt x="1680" y="970"/>
                      <a:pt x="1314" y="930"/>
                    </a:cubicBezTo>
                    <a:cubicBezTo>
                      <a:pt x="397" y="698"/>
                      <a:pt x="218" y="481"/>
                      <a:pt x="65" y="195"/>
                    </a:cubicBezTo>
                    <a:cubicBezTo>
                      <a:pt x="51" y="167"/>
                      <a:pt x="36" y="141"/>
                      <a:pt x="22" y="112"/>
                    </a:cubicBezTo>
                    <a:cubicBezTo>
                      <a:pt x="19" y="105"/>
                      <a:pt x="16" y="99"/>
                      <a:pt x="13" y="93"/>
                    </a:cubicBezTo>
                    <a:cubicBezTo>
                      <a:pt x="13" y="121"/>
                      <a:pt x="13" y="149"/>
                      <a:pt x="13" y="176"/>
                    </a:cubicBezTo>
                    <a:cubicBezTo>
                      <a:pt x="14" y="273"/>
                      <a:pt x="21" y="365"/>
                      <a:pt x="30" y="447"/>
                    </a:cubicBezTo>
                    <a:cubicBezTo>
                      <a:pt x="14" y="564"/>
                      <a:pt x="5" y="678"/>
                      <a:pt x="1" y="788"/>
                    </a:cubicBezTo>
                    <a:cubicBezTo>
                      <a:pt x="94" y="876"/>
                      <a:pt x="213" y="958"/>
                      <a:pt x="367" y="1036"/>
                    </a:cubicBezTo>
                    <a:cubicBezTo>
                      <a:pt x="488" y="1098"/>
                      <a:pt x="634" y="1158"/>
                      <a:pt x="810" y="1215"/>
                    </a:cubicBezTo>
                    <a:cubicBezTo>
                      <a:pt x="933" y="1255"/>
                      <a:pt x="1071" y="1293"/>
                      <a:pt x="1227" y="1333"/>
                    </a:cubicBezTo>
                    <a:lnTo>
                      <a:pt x="1254" y="1338"/>
                    </a:lnTo>
                    <a:cubicBezTo>
                      <a:pt x="1651" y="1382"/>
                      <a:pt x="2019" y="1401"/>
                      <a:pt x="2360" y="1401"/>
                    </a:cubicBezTo>
                    <a:cubicBezTo>
                      <a:pt x="2448" y="1401"/>
                      <a:pt x="2533" y="1400"/>
                      <a:pt x="2617" y="1398"/>
                    </a:cubicBezTo>
                    <a:cubicBezTo>
                      <a:pt x="3008" y="1385"/>
                      <a:pt x="3359" y="1347"/>
                      <a:pt x="3674" y="1291"/>
                    </a:cubicBezTo>
                    <a:lnTo>
                      <a:pt x="3675" y="1291"/>
                    </a:lnTo>
                    <a:cubicBezTo>
                      <a:pt x="4060" y="1224"/>
                      <a:pt x="4389" y="1130"/>
                      <a:pt x="4671" y="1025"/>
                    </a:cubicBezTo>
                    <a:cubicBezTo>
                      <a:pt x="5072" y="878"/>
                      <a:pt x="5372" y="708"/>
                      <a:pt x="5583" y="567"/>
                    </a:cubicBezTo>
                    <a:cubicBezTo>
                      <a:pt x="5575" y="502"/>
                      <a:pt x="5566" y="436"/>
                      <a:pt x="5555" y="368"/>
                    </a:cubicBezTo>
                    <a:cubicBezTo>
                      <a:pt x="5595" y="296"/>
                      <a:pt x="5620" y="221"/>
                      <a:pt x="5626" y="144"/>
                    </a:cubicBezTo>
                    <a:cubicBezTo>
                      <a:pt x="5627" y="127"/>
                      <a:pt x="5627" y="110"/>
                      <a:pt x="5629" y="92"/>
                    </a:cubicBezTo>
                    <a:cubicBezTo>
                      <a:pt x="5630" y="62"/>
                      <a:pt x="5632" y="32"/>
                      <a:pt x="5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8"/>
              <p:cNvSpPr/>
              <p:nvPr/>
            </p:nvSpPr>
            <p:spPr>
              <a:xfrm>
                <a:off x="4343793" y="2828763"/>
                <a:ext cx="1081311" cy="268168"/>
              </a:xfrm>
              <a:custGeom>
                <a:rect b="b" l="l" r="r" t="t"/>
                <a:pathLst>
                  <a:path extrusionOk="0" h="1397" w="5633">
                    <a:moveTo>
                      <a:pt x="5633" y="1"/>
                    </a:moveTo>
                    <a:lnTo>
                      <a:pt x="5633" y="1"/>
                    </a:lnTo>
                    <a:cubicBezTo>
                      <a:pt x="5607" y="27"/>
                      <a:pt x="5562" y="64"/>
                      <a:pt x="5501" y="111"/>
                    </a:cubicBezTo>
                    <a:cubicBezTo>
                      <a:pt x="5347" y="231"/>
                      <a:pt x="5076" y="410"/>
                      <a:pt x="4675" y="573"/>
                    </a:cubicBezTo>
                    <a:cubicBezTo>
                      <a:pt x="4515" y="637"/>
                      <a:pt x="4335" y="701"/>
                      <a:pt x="4132" y="757"/>
                    </a:cubicBezTo>
                    <a:cubicBezTo>
                      <a:pt x="3658" y="888"/>
                      <a:pt x="3067" y="982"/>
                      <a:pt x="2345" y="982"/>
                    </a:cubicBezTo>
                    <a:cubicBezTo>
                      <a:pt x="2029" y="982"/>
                      <a:pt x="1688" y="964"/>
                      <a:pt x="1321" y="924"/>
                    </a:cubicBezTo>
                    <a:cubicBezTo>
                      <a:pt x="380" y="687"/>
                      <a:pt x="215" y="462"/>
                      <a:pt x="60" y="164"/>
                    </a:cubicBezTo>
                    <a:cubicBezTo>
                      <a:pt x="49" y="145"/>
                      <a:pt x="40" y="125"/>
                      <a:pt x="29" y="105"/>
                    </a:cubicBezTo>
                    <a:cubicBezTo>
                      <a:pt x="26" y="99"/>
                      <a:pt x="22" y="91"/>
                      <a:pt x="18" y="84"/>
                    </a:cubicBezTo>
                    <a:lnTo>
                      <a:pt x="18" y="84"/>
                    </a:lnTo>
                    <a:cubicBezTo>
                      <a:pt x="20" y="182"/>
                      <a:pt x="25" y="273"/>
                      <a:pt x="34" y="356"/>
                    </a:cubicBezTo>
                    <a:cubicBezTo>
                      <a:pt x="20" y="471"/>
                      <a:pt x="11" y="585"/>
                      <a:pt x="5" y="697"/>
                    </a:cubicBezTo>
                    <a:cubicBezTo>
                      <a:pt x="3" y="724"/>
                      <a:pt x="2" y="751"/>
                      <a:pt x="0" y="777"/>
                    </a:cubicBezTo>
                    <a:cubicBezTo>
                      <a:pt x="223" y="987"/>
                      <a:pt x="574" y="1164"/>
                      <a:pt x="1234" y="1328"/>
                    </a:cubicBezTo>
                    <a:lnTo>
                      <a:pt x="1261" y="1333"/>
                    </a:lnTo>
                    <a:cubicBezTo>
                      <a:pt x="1655" y="1378"/>
                      <a:pt x="2020" y="1397"/>
                      <a:pt x="2358" y="1397"/>
                    </a:cubicBezTo>
                    <a:cubicBezTo>
                      <a:pt x="2449" y="1397"/>
                      <a:pt x="2538" y="1395"/>
                      <a:pt x="2624" y="1393"/>
                    </a:cubicBezTo>
                    <a:cubicBezTo>
                      <a:pt x="2973" y="1382"/>
                      <a:pt x="3290" y="1350"/>
                      <a:pt x="3579" y="1303"/>
                    </a:cubicBezTo>
                    <a:cubicBezTo>
                      <a:pt x="4002" y="1236"/>
                      <a:pt x="4364" y="1136"/>
                      <a:pt x="4667" y="1024"/>
                    </a:cubicBezTo>
                    <a:cubicBezTo>
                      <a:pt x="5079" y="874"/>
                      <a:pt x="5384" y="701"/>
                      <a:pt x="5596" y="556"/>
                    </a:cubicBezTo>
                    <a:cubicBezTo>
                      <a:pt x="5593" y="530"/>
                      <a:pt x="5624" y="130"/>
                      <a:pt x="5630" y="51"/>
                    </a:cubicBezTo>
                    <a:cubicBezTo>
                      <a:pt x="5631" y="36"/>
                      <a:pt x="5633" y="19"/>
                      <a:pt x="5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8"/>
              <p:cNvSpPr/>
              <p:nvPr/>
            </p:nvSpPr>
            <p:spPr>
              <a:xfrm>
                <a:off x="5447367" y="2391288"/>
                <a:ext cx="798362" cy="281029"/>
              </a:xfrm>
              <a:custGeom>
                <a:rect b="b" l="l" r="r" t="t"/>
                <a:pathLst>
                  <a:path extrusionOk="0" h="1464" w="4159">
                    <a:moveTo>
                      <a:pt x="1321" y="1"/>
                    </a:moveTo>
                    <a:cubicBezTo>
                      <a:pt x="1307" y="1"/>
                      <a:pt x="1296" y="3"/>
                      <a:pt x="1290" y="6"/>
                    </a:cubicBezTo>
                    <a:cubicBezTo>
                      <a:pt x="1173" y="77"/>
                      <a:pt x="1262" y="360"/>
                      <a:pt x="1451" y="400"/>
                    </a:cubicBezTo>
                    <a:cubicBezTo>
                      <a:pt x="1641" y="440"/>
                      <a:pt x="2165" y="655"/>
                      <a:pt x="2107" y="695"/>
                    </a:cubicBezTo>
                    <a:cubicBezTo>
                      <a:pt x="2047" y="734"/>
                      <a:pt x="1964" y="760"/>
                      <a:pt x="1856" y="818"/>
                    </a:cubicBezTo>
                    <a:cubicBezTo>
                      <a:pt x="1748" y="875"/>
                      <a:pt x="805" y="884"/>
                      <a:pt x="716" y="924"/>
                    </a:cubicBezTo>
                    <a:cubicBezTo>
                      <a:pt x="627" y="964"/>
                      <a:pt x="645" y="1089"/>
                      <a:pt x="276" y="1169"/>
                    </a:cubicBezTo>
                    <a:cubicBezTo>
                      <a:pt x="98" y="1207"/>
                      <a:pt x="1" y="1300"/>
                      <a:pt x="10" y="1343"/>
                    </a:cubicBezTo>
                    <a:cubicBezTo>
                      <a:pt x="30" y="1441"/>
                      <a:pt x="334" y="1463"/>
                      <a:pt x="553" y="1463"/>
                    </a:cubicBezTo>
                    <a:cubicBezTo>
                      <a:pt x="593" y="1463"/>
                      <a:pt x="630" y="1462"/>
                      <a:pt x="662" y="1461"/>
                    </a:cubicBezTo>
                    <a:cubicBezTo>
                      <a:pt x="904" y="1452"/>
                      <a:pt x="1204" y="1426"/>
                      <a:pt x="1502" y="1395"/>
                    </a:cubicBezTo>
                    <a:cubicBezTo>
                      <a:pt x="2014" y="1341"/>
                      <a:pt x="1953" y="1346"/>
                      <a:pt x="2157" y="1321"/>
                    </a:cubicBezTo>
                    <a:cubicBezTo>
                      <a:pt x="2479" y="1283"/>
                      <a:pt x="3242" y="961"/>
                      <a:pt x="3242" y="961"/>
                    </a:cubicBezTo>
                    <a:cubicBezTo>
                      <a:pt x="3242" y="961"/>
                      <a:pt x="3983" y="628"/>
                      <a:pt x="3974" y="543"/>
                    </a:cubicBezTo>
                    <a:cubicBezTo>
                      <a:pt x="3974" y="538"/>
                      <a:pt x="4159" y="297"/>
                      <a:pt x="3908" y="60"/>
                    </a:cubicBezTo>
                    <a:cubicBezTo>
                      <a:pt x="3895" y="48"/>
                      <a:pt x="3880" y="43"/>
                      <a:pt x="3862" y="43"/>
                    </a:cubicBezTo>
                    <a:cubicBezTo>
                      <a:pt x="3740" y="43"/>
                      <a:pt x="3478" y="263"/>
                      <a:pt x="2948" y="272"/>
                    </a:cubicBezTo>
                    <a:cubicBezTo>
                      <a:pt x="2938" y="272"/>
                      <a:pt x="2928" y="273"/>
                      <a:pt x="2918" y="273"/>
                    </a:cubicBezTo>
                    <a:cubicBezTo>
                      <a:pt x="2350" y="273"/>
                      <a:pt x="1508" y="1"/>
                      <a:pt x="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8"/>
              <p:cNvSpPr/>
              <p:nvPr/>
            </p:nvSpPr>
            <p:spPr>
              <a:xfrm>
                <a:off x="5409359" y="2352129"/>
                <a:ext cx="809879" cy="229584"/>
              </a:xfrm>
              <a:custGeom>
                <a:rect b="b" l="l" r="r" t="t"/>
                <a:pathLst>
                  <a:path extrusionOk="0" h="1196" w="4219">
                    <a:moveTo>
                      <a:pt x="3094" y="1"/>
                    </a:moveTo>
                    <a:cubicBezTo>
                      <a:pt x="3079" y="1"/>
                      <a:pt x="3064" y="1"/>
                      <a:pt x="3049" y="1"/>
                    </a:cubicBezTo>
                    <a:cubicBezTo>
                      <a:pt x="2438" y="12"/>
                      <a:pt x="1662" y="139"/>
                      <a:pt x="1563" y="175"/>
                    </a:cubicBezTo>
                    <a:cubicBezTo>
                      <a:pt x="1465" y="209"/>
                      <a:pt x="1389" y="264"/>
                      <a:pt x="1579" y="304"/>
                    </a:cubicBezTo>
                    <a:cubicBezTo>
                      <a:pt x="1768" y="344"/>
                      <a:pt x="2268" y="386"/>
                      <a:pt x="2209" y="424"/>
                    </a:cubicBezTo>
                    <a:cubicBezTo>
                      <a:pt x="2149" y="462"/>
                      <a:pt x="2022" y="556"/>
                      <a:pt x="1914" y="613"/>
                    </a:cubicBezTo>
                    <a:cubicBezTo>
                      <a:pt x="1806" y="670"/>
                      <a:pt x="1226" y="721"/>
                      <a:pt x="1137" y="761"/>
                    </a:cubicBezTo>
                    <a:cubicBezTo>
                      <a:pt x="1046" y="801"/>
                      <a:pt x="756" y="838"/>
                      <a:pt x="379" y="898"/>
                    </a:cubicBezTo>
                    <a:cubicBezTo>
                      <a:pt x="0" y="959"/>
                      <a:pt x="371" y="1018"/>
                      <a:pt x="345" y="1050"/>
                    </a:cubicBezTo>
                    <a:cubicBezTo>
                      <a:pt x="320" y="1079"/>
                      <a:pt x="153" y="1196"/>
                      <a:pt x="579" y="1196"/>
                    </a:cubicBezTo>
                    <a:cubicBezTo>
                      <a:pt x="631" y="1196"/>
                      <a:pt x="692" y="1194"/>
                      <a:pt x="763" y="1190"/>
                    </a:cubicBezTo>
                    <a:cubicBezTo>
                      <a:pt x="1419" y="1156"/>
                      <a:pt x="2065" y="1042"/>
                      <a:pt x="2386" y="1004"/>
                    </a:cubicBezTo>
                    <a:cubicBezTo>
                      <a:pt x="2709" y="965"/>
                      <a:pt x="3374" y="685"/>
                      <a:pt x="3374" y="685"/>
                    </a:cubicBezTo>
                    <a:cubicBezTo>
                      <a:pt x="3374" y="685"/>
                      <a:pt x="4218" y="306"/>
                      <a:pt x="4094" y="255"/>
                    </a:cubicBezTo>
                    <a:cubicBezTo>
                      <a:pt x="3972" y="205"/>
                      <a:pt x="3676" y="1"/>
                      <a:pt x="3094"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a:off x="5968344" y="2456746"/>
                <a:ext cx="169309" cy="148385"/>
              </a:xfrm>
              <a:custGeom>
                <a:rect b="b" l="l" r="r" t="t"/>
                <a:pathLst>
                  <a:path extrusionOk="0" h="773" w="882">
                    <a:moveTo>
                      <a:pt x="756" y="0"/>
                    </a:moveTo>
                    <a:lnTo>
                      <a:pt x="542" y="68"/>
                    </a:lnTo>
                    <a:lnTo>
                      <a:pt x="3" y="257"/>
                    </a:lnTo>
                    <a:cubicBezTo>
                      <a:pt x="3" y="257"/>
                      <a:pt x="0" y="274"/>
                      <a:pt x="0" y="290"/>
                    </a:cubicBezTo>
                    <a:cubicBezTo>
                      <a:pt x="0" y="305"/>
                      <a:pt x="34" y="305"/>
                      <a:pt x="34" y="305"/>
                    </a:cubicBezTo>
                    <a:cubicBezTo>
                      <a:pt x="34" y="305"/>
                      <a:pt x="88" y="310"/>
                      <a:pt x="110" y="310"/>
                    </a:cubicBezTo>
                    <a:cubicBezTo>
                      <a:pt x="113" y="310"/>
                      <a:pt x="115" y="310"/>
                      <a:pt x="117" y="310"/>
                    </a:cubicBezTo>
                    <a:cubicBezTo>
                      <a:pt x="117" y="310"/>
                      <a:pt x="117" y="310"/>
                      <a:pt x="117" y="310"/>
                    </a:cubicBezTo>
                    <a:cubicBezTo>
                      <a:pt x="132" y="310"/>
                      <a:pt x="173" y="409"/>
                      <a:pt x="180" y="523"/>
                    </a:cubicBezTo>
                    <a:cubicBezTo>
                      <a:pt x="186" y="610"/>
                      <a:pt x="194" y="697"/>
                      <a:pt x="197" y="740"/>
                    </a:cubicBezTo>
                    <a:cubicBezTo>
                      <a:pt x="197" y="742"/>
                      <a:pt x="169" y="760"/>
                      <a:pt x="169" y="762"/>
                    </a:cubicBezTo>
                    <a:cubicBezTo>
                      <a:pt x="169" y="773"/>
                      <a:pt x="200" y="773"/>
                      <a:pt x="200" y="773"/>
                    </a:cubicBezTo>
                    <a:cubicBezTo>
                      <a:pt x="200" y="773"/>
                      <a:pt x="243" y="754"/>
                      <a:pt x="325" y="723"/>
                    </a:cubicBezTo>
                    <a:cubicBezTo>
                      <a:pt x="405" y="694"/>
                      <a:pt x="815" y="510"/>
                      <a:pt x="815" y="510"/>
                    </a:cubicBezTo>
                    <a:cubicBezTo>
                      <a:pt x="815" y="510"/>
                      <a:pt x="882" y="331"/>
                      <a:pt x="855" y="230"/>
                    </a:cubicBezTo>
                    <a:cubicBezTo>
                      <a:pt x="831" y="127"/>
                      <a:pt x="756" y="0"/>
                      <a:pt x="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a:off x="5965081" y="2456170"/>
                <a:ext cx="148769" cy="54133"/>
              </a:xfrm>
              <a:custGeom>
                <a:rect b="b" l="l" r="r" t="t"/>
                <a:pathLst>
                  <a:path extrusionOk="0" h="282" w="775">
                    <a:moveTo>
                      <a:pt x="686" y="0"/>
                    </a:moveTo>
                    <a:cubicBezTo>
                      <a:pt x="620" y="0"/>
                      <a:pt x="537" y="17"/>
                      <a:pt x="497" y="36"/>
                    </a:cubicBezTo>
                    <a:cubicBezTo>
                      <a:pt x="374" y="94"/>
                      <a:pt x="279" y="137"/>
                      <a:pt x="279" y="137"/>
                    </a:cubicBezTo>
                    <a:cubicBezTo>
                      <a:pt x="279" y="137"/>
                      <a:pt x="185" y="180"/>
                      <a:pt x="48" y="240"/>
                    </a:cubicBezTo>
                    <a:cubicBezTo>
                      <a:pt x="0" y="259"/>
                      <a:pt x="14" y="279"/>
                      <a:pt x="80" y="280"/>
                    </a:cubicBezTo>
                    <a:lnTo>
                      <a:pt x="82" y="280"/>
                    </a:lnTo>
                    <a:lnTo>
                      <a:pt x="159" y="282"/>
                    </a:lnTo>
                    <a:cubicBezTo>
                      <a:pt x="342" y="205"/>
                      <a:pt x="479" y="143"/>
                      <a:pt x="479" y="143"/>
                    </a:cubicBezTo>
                    <a:cubicBezTo>
                      <a:pt x="479" y="143"/>
                      <a:pt x="617" y="80"/>
                      <a:pt x="774" y="3"/>
                    </a:cubicBezTo>
                    <a:lnTo>
                      <a:pt x="696" y="0"/>
                    </a:lnTo>
                    <a:lnTo>
                      <a:pt x="694" y="0"/>
                    </a:lnTo>
                    <a:cubicBezTo>
                      <a:pt x="691" y="0"/>
                      <a:pt x="688" y="0"/>
                      <a:pt x="6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8"/>
              <p:cNvSpPr/>
              <p:nvPr/>
            </p:nvSpPr>
            <p:spPr>
              <a:xfrm>
                <a:off x="5655258" y="2480549"/>
                <a:ext cx="255307" cy="70641"/>
              </a:xfrm>
              <a:custGeom>
                <a:rect b="b" l="l" r="r" t="t"/>
                <a:pathLst>
                  <a:path extrusionOk="0" h="368" w="1330">
                    <a:moveTo>
                      <a:pt x="941" y="1"/>
                    </a:moveTo>
                    <a:cubicBezTo>
                      <a:pt x="675" y="1"/>
                      <a:pt x="339" y="75"/>
                      <a:pt x="175" y="170"/>
                    </a:cubicBezTo>
                    <a:cubicBezTo>
                      <a:pt x="1" y="272"/>
                      <a:pt x="79" y="361"/>
                      <a:pt x="351" y="367"/>
                    </a:cubicBezTo>
                    <a:cubicBezTo>
                      <a:pt x="364" y="368"/>
                      <a:pt x="377" y="368"/>
                      <a:pt x="390" y="368"/>
                    </a:cubicBezTo>
                    <a:cubicBezTo>
                      <a:pt x="656" y="368"/>
                      <a:pt x="990" y="295"/>
                      <a:pt x="1156" y="198"/>
                    </a:cubicBezTo>
                    <a:cubicBezTo>
                      <a:pt x="1330" y="96"/>
                      <a:pt x="1250" y="9"/>
                      <a:pt x="979" y="1"/>
                    </a:cubicBezTo>
                    <a:cubicBezTo>
                      <a:pt x="967" y="1"/>
                      <a:pt x="954" y="1"/>
                      <a:pt x="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8"/>
              <p:cNvSpPr/>
              <p:nvPr/>
            </p:nvSpPr>
            <p:spPr>
              <a:xfrm>
                <a:off x="5694802" y="2491491"/>
                <a:ext cx="176027" cy="48758"/>
              </a:xfrm>
              <a:custGeom>
                <a:rect b="b" l="l" r="r" t="t"/>
                <a:pathLst>
                  <a:path extrusionOk="0" h="254" w="917">
                    <a:moveTo>
                      <a:pt x="651" y="1"/>
                    </a:moveTo>
                    <a:cubicBezTo>
                      <a:pt x="468" y="1"/>
                      <a:pt x="234" y="52"/>
                      <a:pt x="121" y="118"/>
                    </a:cubicBezTo>
                    <a:cubicBezTo>
                      <a:pt x="1" y="187"/>
                      <a:pt x="56" y="249"/>
                      <a:pt x="242" y="253"/>
                    </a:cubicBezTo>
                    <a:cubicBezTo>
                      <a:pt x="252" y="254"/>
                      <a:pt x="263" y="254"/>
                      <a:pt x="273" y="254"/>
                    </a:cubicBezTo>
                    <a:cubicBezTo>
                      <a:pt x="456" y="254"/>
                      <a:pt x="684" y="203"/>
                      <a:pt x="798" y="136"/>
                    </a:cubicBezTo>
                    <a:cubicBezTo>
                      <a:pt x="916" y="67"/>
                      <a:pt x="862" y="6"/>
                      <a:pt x="675" y="1"/>
                    </a:cubicBezTo>
                    <a:cubicBezTo>
                      <a:pt x="667" y="1"/>
                      <a:pt x="659"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5955867" y="2468840"/>
                <a:ext cx="33209" cy="8830"/>
              </a:xfrm>
              <a:custGeom>
                <a:rect b="b" l="l" r="r" t="t"/>
                <a:pathLst>
                  <a:path extrusionOk="0" h="46" w="173">
                    <a:moveTo>
                      <a:pt x="136" y="0"/>
                    </a:moveTo>
                    <a:cubicBezTo>
                      <a:pt x="133" y="0"/>
                      <a:pt x="131" y="0"/>
                      <a:pt x="128" y="1"/>
                    </a:cubicBezTo>
                    <a:cubicBezTo>
                      <a:pt x="93" y="2"/>
                      <a:pt x="45" y="13"/>
                      <a:pt x="22" y="25"/>
                    </a:cubicBezTo>
                    <a:cubicBezTo>
                      <a:pt x="1" y="37"/>
                      <a:pt x="7" y="45"/>
                      <a:pt x="38" y="45"/>
                    </a:cubicBezTo>
                    <a:cubicBezTo>
                      <a:pt x="40" y="45"/>
                      <a:pt x="43" y="45"/>
                      <a:pt x="45" y="45"/>
                    </a:cubicBezTo>
                    <a:cubicBezTo>
                      <a:pt x="81" y="44"/>
                      <a:pt x="127" y="33"/>
                      <a:pt x="151" y="21"/>
                    </a:cubicBezTo>
                    <a:cubicBezTo>
                      <a:pt x="173" y="9"/>
                      <a:pt x="165" y="0"/>
                      <a:pt x="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5937247" y="2375356"/>
                <a:ext cx="244749" cy="47030"/>
              </a:xfrm>
              <a:custGeom>
                <a:rect b="b" l="l" r="r" t="t"/>
                <a:pathLst>
                  <a:path extrusionOk="0" h="245" w="1275">
                    <a:moveTo>
                      <a:pt x="786" y="0"/>
                    </a:moveTo>
                    <a:cubicBezTo>
                      <a:pt x="565" y="0"/>
                      <a:pt x="320" y="31"/>
                      <a:pt x="179" y="81"/>
                    </a:cubicBezTo>
                    <a:cubicBezTo>
                      <a:pt x="1" y="145"/>
                      <a:pt x="59" y="214"/>
                      <a:pt x="311" y="237"/>
                    </a:cubicBezTo>
                    <a:cubicBezTo>
                      <a:pt x="365" y="242"/>
                      <a:pt x="424" y="244"/>
                      <a:pt x="484" y="244"/>
                    </a:cubicBezTo>
                    <a:cubicBezTo>
                      <a:pt x="706" y="244"/>
                      <a:pt x="953" y="213"/>
                      <a:pt x="1094" y="163"/>
                    </a:cubicBezTo>
                    <a:cubicBezTo>
                      <a:pt x="1274" y="100"/>
                      <a:pt x="1214" y="29"/>
                      <a:pt x="962" y="8"/>
                    </a:cubicBezTo>
                    <a:cubicBezTo>
                      <a:pt x="907" y="3"/>
                      <a:pt x="847" y="0"/>
                      <a:pt x="7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5975063" y="2382458"/>
                <a:ext cx="168733" cy="32633"/>
              </a:xfrm>
              <a:custGeom>
                <a:rect b="b" l="l" r="r" t="t"/>
                <a:pathLst>
                  <a:path extrusionOk="0" h="170" w="879">
                    <a:moveTo>
                      <a:pt x="540" y="0"/>
                    </a:moveTo>
                    <a:cubicBezTo>
                      <a:pt x="388" y="0"/>
                      <a:pt x="221" y="22"/>
                      <a:pt x="125" y="57"/>
                    </a:cubicBezTo>
                    <a:cubicBezTo>
                      <a:pt x="1" y="100"/>
                      <a:pt x="42" y="149"/>
                      <a:pt x="216" y="164"/>
                    </a:cubicBezTo>
                    <a:cubicBezTo>
                      <a:pt x="253" y="168"/>
                      <a:pt x="292" y="169"/>
                      <a:pt x="333" y="169"/>
                    </a:cubicBezTo>
                    <a:cubicBezTo>
                      <a:pt x="486" y="169"/>
                      <a:pt x="658" y="148"/>
                      <a:pt x="756" y="114"/>
                    </a:cubicBezTo>
                    <a:cubicBezTo>
                      <a:pt x="879" y="69"/>
                      <a:pt x="839" y="21"/>
                      <a:pt x="665" y="6"/>
                    </a:cubicBezTo>
                    <a:cubicBezTo>
                      <a:pt x="626" y="2"/>
                      <a:pt x="584" y="0"/>
                      <a:pt x="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4199824" y="1745729"/>
                <a:ext cx="1536064" cy="1043495"/>
              </a:xfrm>
              <a:custGeom>
                <a:rect b="b" l="l" r="r" t="t"/>
                <a:pathLst>
                  <a:path extrusionOk="0" h="5436" w="8002">
                    <a:moveTo>
                      <a:pt x="598" y="1"/>
                    </a:moveTo>
                    <a:cubicBezTo>
                      <a:pt x="416" y="1"/>
                      <a:pt x="1" y="118"/>
                      <a:pt x="50" y="1197"/>
                    </a:cubicBezTo>
                    <a:cubicBezTo>
                      <a:pt x="113" y="2577"/>
                      <a:pt x="524" y="3454"/>
                      <a:pt x="705" y="3837"/>
                    </a:cubicBezTo>
                    <a:cubicBezTo>
                      <a:pt x="888" y="4218"/>
                      <a:pt x="1002" y="4395"/>
                      <a:pt x="2410" y="4564"/>
                    </a:cubicBezTo>
                    <a:cubicBezTo>
                      <a:pt x="3816" y="4734"/>
                      <a:pt x="5618" y="4797"/>
                      <a:pt x="5712" y="4820"/>
                    </a:cubicBezTo>
                    <a:cubicBezTo>
                      <a:pt x="5806" y="4843"/>
                      <a:pt x="5983" y="5029"/>
                      <a:pt x="6057" y="5084"/>
                    </a:cubicBezTo>
                    <a:cubicBezTo>
                      <a:pt x="6129" y="5137"/>
                      <a:pt x="6630" y="5435"/>
                      <a:pt x="6738" y="5435"/>
                    </a:cubicBezTo>
                    <a:cubicBezTo>
                      <a:pt x="6740" y="5435"/>
                      <a:pt x="6742" y="5435"/>
                      <a:pt x="6744" y="5435"/>
                    </a:cubicBezTo>
                    <a:cubicBezTo>
                      <a:pt x="6837" y="5421"/>
                      <a:pt x="6972" y="5267"/>
                      <a:pt x="6972" y="5267"/>
                    </a:cubicBezTo>
                    <a:cubicBezTo>
                      <a:pt x="6972" y="5267"/>
                      <a:pt x="7040" y="5260"/>
                      <a:pt x="7101" y="5232"/>
                    </a:cubicBezTo>
                    <a:cubicBezTo>
                      <a:pt x="7161" y="5204"/>
                      <a:pt x="7386" y="5069"/>
                      <a:pt x="7386" y="5069"/>
                    </a:cubicBezTo>
                    <a:cubicBezTo>
                      <a:pt x="7386" y="5069"/>
                      <a:pt x="7449" y="5087"/>
                      <a:pt x="7530" y="5087"/>
                    </a:cubicBezTo>
                    <a:cubicBezTo>
                      <a:pt x="7578" y="5087"/>
                      <a:pt x="7633" y="5080"/>
                      <a:pt x="7684" y="5060"/>
                    </a:cubicBezTo>
                    <a:cubicBezTo>
                      <a:pt x="7823" y="5003"/>
                      <a:pt x="8001" y="4755"/>
                      <a:pt x="8001" y="4755"/>
                    </a:cubicBezTo>
                    <a:lnTo>
                      <a:pt x="8001" y="4755"/>
                    </a:lnTo>
                    <a:lnTo>
                      <a:pt x="7780" y="4761"/>
                    </a:lnTo>
                    <a:lnTo>
                      <a:pt x="7567" y="4614"/>
                    </a:lnTo>
                    <a:cubicBezTo>
                      <a:pt x="7567" y="4614"/>
                      <a:pt x="7815" y="4558"/>
                      <a:pt x="7824" y="4532"/>
                    </a:cubicBezTo>
                    <a:cubicBezTo>
                      <a:pt x="7833" y="4507"/>
                      <a:pt x="7906" y="4347"/>
                      <a:pt x="7825" y="4347"/>
                    </a:cubicBezTo>
                    <a:cubicBezTo>
                      <a:pt x="7823" y="4347"/>
                      <a:pt x="7821" y="4347"/>
                      <a:pt x="7818" y="4347"/>
                    </a:cubicBezTo>
                    <a:cubicBezTo>
                      <a:pt x="7812" y="4348"/>
                      <a:pt x="7806" y="4348"/>
                      <a:pt x="7800" y="4348"/>
                    </a:cubicBezTo>
                    <a:cubicBezTo>
                      <a:pt x="7704" y="4348"/>
                      <a:pt x="7547" y="4298"/>
                      <a:pt x="7547" y="4298"/>
                    </a:cubicBezTo>
                    <a:cubicBezTo>
                      <a:pt x="7547" y="4298"/>
                      <a:pt x="7003" y="3906"/>
                      <a:pt x="6929" y="3861"/>
                    </a:cubicBezTo>
                    <a:cubicBezTo>
                      <a:pt x="6855" y="3818"/>
                      <a:pt x="6337" y="3788"/>
                      <a:pt x="6337" y="3788"/>
                    </a:cubicBezTo>
                    <a:cubicBezTo>
                      <a:pt x="6329" y="3787"/>
                      <a:pt x="6320" y="3787"/>
                      <a:pt x="6310" y="3787"/>
                    </a:cubicBezTo>
                    <a:cubicBezTo>
                      <a:pt x="6123" y="3787"/>
                      <a:pt x="5637" y="3814"/>
                      <a:pt x="5588" y="3815"/>
                    </a:cubicBezTo>
                    <a:cubicBezTo>
                      <a:pt x="5587" y="3815"/>
                      <a:pt x="5586" y="3815"/>
                      <a:pt x="5585" y="3815"/>
                    </a:cubicBezTo>
                    <a:cubicBezTo>
                      <a:pt x="5522" y="3815"/>
                      <a:pt x="5051" y="3766"/>
                      <a:pt x="4168" y="3549"/>
                    </a:cubicBezTo>
                    <a:cubicBezTo>
                      <a:pt x="3271" y="3328"/>
                      <a:pt x="2002" y="2769"/>
                      <a:pt x="2002" y="2769"/>
                    </a:cubicBezTo>
                    <a:cubicBezTo>
                      <a:pt x="2002" y="2769"/>
                      <a:pt x="1999" y="2788"/>
                      <a:pt x="1993" y="2788"/>
                    </a:cubicBezTo>
                    <a:cubicBezTo>
                      <a:pt x="1985" y="2788"/>
                      <a:pt x="1973" y="2764"/>
                      <a:pt x="1953" y="2660"/>
                    </a:cubicBezTo>
                    <a:cubicBezTo>
                      <a:pt x="1916" y="2465"/>
                      <a:pt x="1958" y="1791"/>
                      <a:pt x="1910" y="1276"/>
                    </a:cubicBezTo>
                    <a:cubicBezTo>
                      <a:pt x="1864" y="759"/>
                      <a:pt x="681" y="10"/>
                      <a:pt x="681" y="10"/>
                    </a:cubicBezTo>
                    <a:cubicBezTo>
                      <a:pt x="681" y="10"/>
                      <a:pt x="648" y="1"/>
                      <a:pt x="598"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5683668" y="2615881"/>
                <a:ext cx="18236" cy="7678"/>
              </a:xfrm>
              <a:custGeom>
                <a:rect b="b" l="l" r="r" t="t"/>
                <a:pathLst>
                  <a:path extrusionOk="0" h="40" w="95">
                    <a:moveTo>
                      <a:pt x="94" y="1"/>
                    </a:moveTo>
                    <a:cubicBezTo>
                      <a:pt x="94" y="1"/>
                      <a:pt x="57" y="22"/>
                      <a:pt x="0" y="39"/>
                    </a:cubicBezTo>
                    <a:cubicBezTo>
                      <a:pt x="48" y="25"/>
                      <a:pt x="90" y="10"/>
                      <a:pt x="94"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5861039" y="2232538"/>
                <a:ext cx="2304" cy="1728"/>
              </a:xfrm>
              <a:custGeom>
                <a:rect b="b" l="l" r="r" t="t"/>
                <a:pathLst>
                  <a:path extrusionOk="0" h="9" w="12">
                    <a:moveTo>
                      <a:pt x="1" y="1"/>
                    </a:moveTo>
                    <a:lnTo>
                      <a:pt x="1" y="1"/>
                    </a:lnTo>
                    <a:cubicBezTo>
                      <a:pt x="4" y="3"/>
                      <a:pt x="7" y="6"/>
                      <a:pt x="12" y="9"/>
                    </a:cubicBezTo>
                    <a:cubicBezTo>
                      <a:pt x="9" y="6"/>
                      <a:pt x="5" y="3"/>
                      <a:pt x="1"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5933215" y="2260180"/>
                <a:ext cx="192" cy="192"/>
              </a:xfrm>
              <a:custGeom>
                <a:rect b="b" l="l" r="r" t="t"/>
                <a:pathLst>
                  <a:path extrusionOk="0" h="1" w="1">
                    <a:moveTo>
                      <a:pt x="0" y="0"/>
                    </a:moveTo>
                    <a:lnTo>
                      <a:pt x="0" y="0"/>
                    </a:ln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4151450" y="1229935"/>
                <a:ext cx="456481" cy="804504"/>
              </a:xfrm>
              <a:custGeom>
                <a:rect b="b" l="l" r="r" t="t"/>
                <a:pathLst>
                  <a:path extrusionOk="0" h="4191" w="2378">
                    <a:moveTo>
                      <a:pt x="617" y="0"/>
                    </a:moveTo>
                    <a:cubicBezTo>
                      <a:pt x="617" y="0"/>
                      <a:pt x="267" y="209"/>
                      <a:pt x="134" y="585"/>
                    </a:cubicBezTo>
                    <a:cubicBezTo>
                      <a:pt x="1" y="962"/>
                      <a:pt x="33" y="2006"/>
                      <a:pt x="45" y="2429"/>
                    </a:cubicBezTo>
                    <a:cubicBezTo>
                      <a:pt x="59" y="2854"/>
                      <a:pt x="185" y="3935"/>
                      <a:pt x="185" y="3935"/>
                    </a:cubicBezTo>
                    <a:lnTo>
                      <a:pt x="305" y="3993"/>
                    </a:lnTo>
                    <a:lnTo>
                      <a:pt x="301" y="3860"/>
                    </a:lnTo>
                    <a:cubicBezTo>
                      <a:pt x="301" y="3860"/>
                      <a:pt x="341" y="3781"/>
                      <a:pt x="641" y="3781"/>
                    </a:cubicBezTo>
                    <a:cubicBezTo>
                      <a:pt x="672" y="3781"/>
                      <a:pt x="706" y="3782"/>
                      <a:pt x="744" y="3784"/>
                    </a:cubicBezTo>
                    <a:cubicBezTo>
                      <a:pt x="1137" y="3803"/>
                      <a:pt x="1871" y="3920"/>
                      <a:pt x="2016" y="3941"/>
                    </a:cubicBezTo>
                    <a:cubicBezTo>
                      <a:pt x="2162" y="3963"/>
                      <a:pt x="2171" y="4081"/>
                      <a:pt x="2171" y="4081"/>
                    </a:cubicBezTo>
                    <a:lnTo>
                      <a:pt x="2174" y="4190"/>
                    </a:lnTo>
                    <a:cubicBezTo>
                      <a:pt x="2174" y="4190"/>
                      <a:pt x="2259" y="4104"/>
                      <a:pt x="2268" y="4032"/>
                    </a:cubicBezTo>
                    <a:cubicBezTo>
                      <a:pt x="2276" y="3960"/>
                      <a:pt x="2377" y="3012"/>
                      <a:pt x="2205" y="1997"/>
                    </a:cubicBezTo>
                    <a:cubicBezTo>
                      <a:pt x="2033" y="982"/>
                      <a:pt x="1290" y="242"/>
                      <a:pt x="61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5038494" y="2933573"/>
                <a:ext cx="195607" cy="156063"/>
              </a:xfrm>
              <a:custGeom>
                <a:rect b="b" l="l" r="r" t="t"/>
                <a:pathLst>
                  <a:path extrusionOk="0" h="813" w="1019">
                    <a:moveTo>
                      <a:pt x="749" y="166"/>
                    </a:moveTo>
                    <a:cubicBezTo>
                      <a:pt x="776" y="166"/>
                      <a:pt x="800" y="173"/>
                      <a:pt x="817" y="187"/>
                    </a:cubicBezTo>
                    <a:cubicBezTo>
                      <a:pt x="834" y="199"/>
                      <a:pt x="843" y="219"/>
                      <a:pt x="845" y="244"/>
                    </a:cubicBezTo>
                    <a:lnTo>
                      <a:pt x="850" y="388"/>
                    </a:lnTo>
                    <a:cubicBezTo>
                      <a:pt x="851" y="459"/>
                      <a:pt x="779" y="538"/>
                      <a:pt x="694" y="558"/>
                    </a:cubicBezTo>
                    <a:lnTo>
                      <a:pt x="693" y="558"/>
                    </a:lnTo>
                    <a:lnTo>
                      <a:pt x="308" y="644"/>
                    </a:lnTo>
                    <a:cubicBezTo>
                      <a:pt x="296" y="646"/>
                      <a:pt x="283" y="647"/>
                      <a:pt x="272" y="647"/>
                    </a:cubicBezTo>
                    <a:cubicBezTo>
                      <a:pt x="245" y="647"/>
                      <a:pt x="221" y="641"/>
                      <a:pt x="203" y="627"/>
                    </a:cubicBezTo>
                    <a:cubicBezTo>
                      <a:pt x="185" y="613"/>
                      <a:pt x="176" y="594"/>
                      <a:pt x="176" y="570"/>
                    </a:cubicBezTo>
                    <a:lnTo>
                      <a:pt x="171" y="425"/>
                    </a:lnTo>
                    <a:cubicBezTo>
                      <a:pt x="168" y="354"/>
                      <a:pt x="242" y="276"/>
                      <a:pt x="327" y="256"/>
                    </a:cubicBezTo>
                    <a:lnTo>
                      <a:pt x="713" y="170"/>
                    </a:lnTo>
                    <a:cubicBezTo>
                      <a:pt x="725" y="167"/>
                      <a:pt x="738" y="166"/>
                      <a:pt x="749" y="166"/>
                    </a:cubicBezTo>
                    <a:close/>
                    <a:moveTo>
                      <a:pt x="750" y="0"/>
                    </a:moveTo>
                    <a:cubicBezTo>
                      <a:pt x="726" y="0"/>
                      <a:pt x="702" y="3"/>
                      <a:pt x="677" y="8"/>
                    </a:cubicBezTo>
                    <a:lnTo>
                      <a:pt x="291" y="95"/>
                    </a:lnTo>
                    <a:cubicBezTo>
                      <a:pt x="127" y="131"/>
                      <a:pt x="0" y="279"/>
                      <a:pt x="5" y="431"/>
                    </a:cubicBezTo>
                    <a:lnTo>
                      <a:pt x="10" y="576"/>
                    </a:lnTo>
                    <a:cubicBezTo>
                      <a:pt x="13" y="648"/>
                      <a:pt x="45" y="714"/>
                      <a:pt x="102" y="757"/>
                    </a:cubicBezTo>
                    <a:cubicBezTo>
                      <a:pt x="148" y="794"/>
                      <a:pt x="207" y="813"/>
                      <a:pt x="271" y="813"/>
                    </a:cubicBezTo>
                    <a:cubicBezTo>
                      <a:pt x="294" y="813"/>
                      <a:pt x="319" y="810"/>
                      <a:pt x="343" y="804"/>
                    </a:cubicBezTo>
                    <a:lnTo>
                      <a:pt x="730" y="717"/>
                    </a:lnTo>
                    <a:cubicBezTo>
                      <a:pt x="894" y="681"/>
                      <a:pt x="1019" y="533"/>
                      <a:pt x="1014" y="382"/>
                    </a:cubicBezTo>
                    <a:lnTo>
                      <a:pt x="1009" y="238"/>
                    </a:lnTo>
                    <a:cubicBezTo>
                      <a:pt x="1008" y="164"/>
                      <a:pt x="976" y="99"/>
                      <a:pt x="919" y="55"/>
                    </a:cubicBezTo>
                    <a:cubicBezTo>
                      <a:pt x="872" y="19"/>
                      <a:pt x="813" y="0"/>
                      <a:pt x="7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5301862" y="2893838"/>
                <a:ext cx="44727" cy="127078"/>
              </a:xfrm>
              <a:custGeom>
                <a:rect b="b" l="l" r="r" t="t"/>
                <a:pathLst>
                  <a:path extrusionOk="0" h="662" w="233">
                    <a:moveTo>
                      <a:pt x="164" y="0"/>
                    </a:moveTo>
                    <a:lnTo>
                      <a:pt x="1" y="25"/>
                    </a:lnTo>
                    <a:cubicBezTo>
                      <a:pt x="17" y="142"/>
                      <a:pt x="54" y="474"/>
                      <a:pt x="5" y="605"/>
                    </a:cubicBezTo>
                    <a:lnTo>
                      <a:pt x="160" y="661"/>
                    </a:lnTo>
                    <a:cubicBezTo>
                      <a:pt x="233" y="468"/>
                      <a:pt x="171" y="48"/>
                      <a:pt x="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4885886" y="3000567"/>
                <a:ext cx="44727" cy="127461"/>
              </a:xfrm>
              <a:custGeom>
                <a:rect b="b" l="l" r="r" t="t"/>
                <a:pathLst>
                  <a:path extrusionOk="0" h="664" w="233">
                    <a:moveTo>
                      <a:pt x="163" y="1"/>
                    </a:moveTo>
                    <a:lnTo>
                      <a:pt x="0" y="27"/>
                    </a:lnTo>
                    <a:cubicBezTo>
                      <a:pt x="19" y="144"/>
                      <a:pt x="54" y="475"/>
                      <a:pt x="6" y="605"/>
                    </a:cubicBezTo>
                    <a:lnTo>
                      <a:pt x="160" y="664"/>
                    </a:lnTo>
                    <a:cubicBezTo>
                      <a:pt x="232" y="468"/>
                      <a:pt x="171" y="49"/>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4462616" y="2964095"/>
                <a:ext cx="45495" cy="126886"/>
              </a:xfrm>
              <a:custGeom>
                <a:rect b="b" l="l" r="r" t="t"/>
                <a:pathLst>
                  <a:path extrusionOk="0" h="661" w="237">
                    <a:moveTo>
                      <a:pt x="42" y="0"/>
                    </a:moveTo>
                    <a:cubicBezTo>
                      <a:pt x="38" y="48"/>
                      <a:pt x="1" y="469"/>
                      <a:pt x="86" y="660"/>
                    </a:cubicBezTo>
                    <a:lnTo>
                      <a:pt x="236" y="594"/>
                    </a:lnTo>
                    <a:cubicBezTo>
                      <a:pt x="181" y="465"/>
                      <a:pt x="196" y="132"/>
                      <a:pt x="207" y="14"/>
                    </a:cubicBezTo>
                    <a:lnTo>
                      <a:pt x="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4594108" y="489548"/>
                <a:ext cx="501591" cy="734247"/>
              </a:xfrm>
              <a:custGeom>
                <a:rect b="b" l="l" r="r" t="t"/>
                <a:pathLst>
                  <a:path extrusionOk="0" h="3825" w="2613">
                    <a:moveTo>
                      <a:pt x="2" y="2610"/>
                    </a:moveTo>
                    <a:cubicBezTo>
                      <a:pt x="5" y="2673"/>
                      <a:pt x="716" y="3616"/>
                      <a:pt x="1563" y="3783"/>
                    </a:cubicBezTo>
                    <a:cubicBezTo>
                      <a:pt x="1746" y="3819"/>
                      <a:pt x="1894" y="3825"/>
                      <a:pt x="2015" y="3810"/>
                    </a:cubicBezTo>
                    <a:cubicBezTo>
                      <a:pt x="2452" y="3757"/>
                      <a:pt x="2517" y="3431"/>
                      <a:pt x="2485" y="3265"/>
                    </a:cubicBezTo>
                    <a:cubicBezTo>
                      <a:pt x="2443" y="3053"/>
                      <a:pt x="2331" y="3214"/>
                      <a:pt x="2323" y="2725"/>
                    </a:cubicBezTo>
                    <a:cubicBezTo>
                      <a:pt x="2320" y="2508"/>
                      <a:pt x="2383" y="2185"/>
                      <a:pt x="2448" y="1871"/>
                    </a:cubicBezTo>
                    <a:cubicBezTo>
                      <a:pt x="2529" y="1478"/>
                      <a:pt x="2612" y="1099"/>
                      <a:pt x="2565" y="965"/>
                    </a:cubicBezTo>
                    <a:cubicBezTo>
                      <a:pt x="2483" y="727"/>
                      <a:pt x="514" y="1"/>
                      <a:pt x="514" y="1"/>
                    </a:cubicBezTo>
                    <a:cubicBezTo>
                      <a:pt x="514" y="1"/>
                      <a:pt x="354" y="593"/>
                      <a:pt x="391" y="1108"/>
                    </a:cubicBezTo>
                    <a:cubicBezTo>
                      <a:pt x="427" y="1625"/>
                      <a:pt x="322" y="2242"/>
                      <a:pt x="223" y="2396"/>
                    </a:cubicBezTo>
                    <a:cubicBezTo>
                      <a:pt x="125" y="2551"/>
                      <a:pt x="0" y="2548"/>
                      <a:pt x="2" y="261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4867266" y="848703"/>
                <a:ext cx="210004" cy="372210"/>
              </a:xfrm>
              <a:custGeom>
                <a:rect b="b" l="l" r="r" t="t"/>
                <a:pathLst>
                  <a:path extrusionOk="0" h="1939" w="1094">
                    <a:moveTo>
                      <a:pt x="617" y="1466"/>
                    </a:moveTo>
                    <a:cubicBezTo>
                      <a:pt x="634" y="1545"/>
                      <a:pt x="609" y="1791"/>
                      <a:pt x="592" y="1939"/>
                    </a:cubicBezTo>
                    <a:cubicBezTo>
                      <a:pt x="1029" y="1886"/>
                      <a:pt x="1094" y="1560"/>
                      <a:pt x="1062" y="1393"/>
                    </a:cubicBezTo>
                    <a:cubicBezTo>
                      <a:pt x="1020" y="1182"/>
                      <a:pt x="908" y="1343"/>
                      <a:pt x="900" y="854"/>
                    </a:cubicBezTo>
                    <a:cubicBezTo>
                      <a:pt x="897" y="637"/>
                      <a:pt x="960" y="314"/>
                      <a:pt x="1025" y="0"/>
                    </a:cubicBezTo>
                    <a:cubicBezTo>
                      <a:pt x="597" y="37"/>
                      <a:pt x="162" y="276"/>
                      <a:pt x="0" y="482"/>
                    </a:cubicBezTo>
                    <a:cubicBezTo>
                      <a:pt x="0" y="482"/>
                      <a:pt x="483" y="937"/>
                      <a:pt x="542" y="979"/>
                    </a:cubicBezTo>
                    <a:cubicBezTo>
                      <a:pt x="600" y="1019"/>
                      <a:pt x="592" y="1354"/>
                      <a:pt x="617" y="1466"/>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4644593" y="134039"/>
                <a:ext cx="632892" cy="880329"/>
              </a:xfrm>
              <a:custGeom>
                <a:rect b="b" l="l" r="r" t="t"/>
                <a:pathLst>
                  <a:path extrusionOk="0" h="4586" w="3297">
                    <a:moveTo>
                      <a:pt x="2643" y="1"/>
                    </a:moveTo>
                    <a:cubicBezTo>
                      <a:pt x="2625" y="1"/>
                      <a:pt x="1980" y="3"/>
                      <a:pt x="1436" y="204"/>
                    </a:cubicBezTo>
                    <a:cubicBezTo>
                      <a:pt x="1105" y="326"/>
                      <a:pt x="656" y="669"/>
                      <a:pt x="348" y="995"/>
                    </a:cubicBezTo>
                    <a:cubicBezTo>
                      <a:pt x="142" y="1213"/>
                      <a:pt x="0" y="1425"/>
                      <a:pt x="2" y="1558"/>
                    </a:cubicBezTo>
                    <a:cubicBezTo>
                      <a:pt x="4" y="1768"/>
                      <a:pt x="179" y="2171"/>
                      <a:pt x="319" y="2467"/>
                    </a:cubicBezTo>
                    <a:cubicBezTo>
                      <a:pt x="400" y="2634"/>
                      <a:pt x="470" y="2765"/>
                      <a:pt x="488" y="2804"/>
                    </a:cubicBezTo>
                    <a:cubicBezTo>
                      <a:pt x="510" y="2853"/>
                      <a:pt x="534" y="2956"/>
                      <a:pt x="565" y="3090"/>
                    </a:cubicBezTo>
                    <a:cubicBezTo>
                      <a:pt x="605" y="3254"/>
                      <a:pt x="653" y="3465"/>
                      <a:pt x="728" y="3688"/>
                    </a:cubicBezTo>
                    <a:cubicBezTo>
                      <a:pt x="865" y="4090"/>
                      <a:pt x="1456" y="4443"/>
                      <a:pt x="1540" y="4517"/>
                    </a:cubicBezTo>
                    <a:cubicBezTo>
                      <a:pt x="1578" y="4549"/>
                      <a:pt x="1802" y="4585"/>
                      <a:pt x="2045" y="4585"/>
                    </a:cubicBezTo>
                    <a:cubicBezTo>
                      <a:pt x="2350" y="4585"/>
                      <a:pt x="2687" y="4529"/>
                      <a:pt x="2734" y="4340"/>
                    </a:cubicBezTo>
                    <a:cubicBezTo>
                      <a:pt x="2789" y="4122"/>
                      <a:pt x="2954" y="3485"/>
                      <a:pt x="3071" y="3017"/>
                    </a:cubicBezTo>
                    <a:cubicBezTo>
                      <a:pt x="3135" y="2756"/>
                      <a:pt x="3188" y="2545"/>
                      <a:pt x="3195" y="2494"/>
                    </a:cubicBezTo>
                    <a:cubicBezTo>
                      <a:pt x="3220" y="2348"/>
                      <a:pt x="3297" y="1531"/>
                      <a:pt x="3232" y="996"/>
                    </a:cubicBezTo>
                    <a:lnTo>
                      <a:pt x="3232" y="993"/>
                    </a:lnTo>
                    <a:cubicBezTo>
                      <a:pt x="3231" y="979"/>
                      <a:pt x="3228" y="965"/>
                      <a:pt x="3225" y="952"/>
                    </a:cubicBezTo>
                    <a:cubicBezTo>
                      <a:pt x="3138" y="435"/>
                      <a:pt x="2643" y="1"/>
                      <a:pt x="2643"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4547654" y="31341"/>
                <a:ext cx="742309" cy="729256"/>
              </a:xfrm>
              <a:custGeom>
                <a:rect b="b" l="l" r="r" t="t"/>
                <a:pathLst>
                  <a:path extrusionOk="0" h="3799" w="3867">
                    <a:moveTo>
                      <a:pt x="2074" y="0"/>
                    </a:moveTo>
                    <a:cubicBezTo>
                      <a:pt x="1262" y="0"/>
                      <a:pt x="396" y="512"/>
                      <a:pt x="170" y="1034"/>
                    </a:cubicBezTo>
                    <a:cubicBezTo>
                      <a:pt x="82" y="1240"/>
                      <a:pt x="38" y="1487"/>
                      <a:pt x="26" y="1740"/>
                    </a:cubicBezTo>
                    <a:cubicBezTo>
                      <a:pt x="1" y="2183"/>
                      <a:pt x="69" y="2649"/>
                      <a:pt x="139" y="2954"/>
                    </a:cubicBezTo>
                    <a:lnTo>
                      <a:pt x="141" y="2954"/>
                    </a:lnTo>
                    <a:cubicBezTo>
                      <a:pt x="199" y="3205"/>
                      <a:pt x="335" y="3425"/>
                      <a:pt x="449" y="3577"/>
                    </a:cubicBezTo>
                    <a:cubicBezTo>
                      <a:pt x="553" y="3714"/>
                      <a:pt x="639" y="3799"/>
                      <a:pt x="639" y="3799"/>
                    </a:cubicBezTo>
                    <a:cubicBezTo>
                      <a:pt x="639" y="3799"/>
                      <a:pt x="669" y="3728"/>
                      <a:pt x="698" y="3639"/>
                    </a:cubicBezTo>
                    <a:cubicBezTo>
                      <a:pt x="722" y="3563"/>
                      <a:pt x="745" y="3474"/>
                      <a:pt x="747" y="3409"/>
                    </a:cubicBezTo>
                    <a:cubicBezTo>
                      <a:pt x="748" y="3323"/>
                      <a:pt x="787" y="3140"/>
                      <a:pt x="824" y="3002"/>
                    </a:cubicBezTo>
                    <a:cubicBezTo>
                      <a:pt x="847" y="2917"/>
                      <a:pt x="868" y="2848"/>
                      <a:pt x="881" y="2833"/>
                    </a:cubicBezTo>
                    <a:cubicBezTo>
                      <a:pt x="915" y="2791"/>
                      <a:pt x="919" y="2722"/>
                      <a:pt x="919" y="2722"/>
                    </a:cubicBezTo>
                    <a:cubicBezTo>
                      <a:pt x="919" y="2722"/>
                      <a:pt x="964" y="2706"/>
                      <a:pt x="1021" y="2706"/>
                    </a:cubicBezTo>
                    <a:cubicBezTo>
                      <a:pt x="1090" y="2706"/>
                      <a:pt x="1177" y="2729"/>
                      <a:pt x="1225" y="2829"/>
                    </a:cubicBezTo>
                    <a:cubicBezTo>
                      <a:pt x="1264" y="2906"/>
                      <a:pt x="1285" y="2992"/>
                      <a:pt x="1302" y="3077"/>
                    </a:cubicBezTo>
                    <a:cubicBezTo>
                      <a:pt x="1310" y="3120"/>
                      <a:pt x="1305" y="3222"/>
                      <a:pt x="1336" y="3249"/>
                    </a:cubicBezTo>
                    <a:cubicBezTo>
                      <a:pt x="1344" y="3257"/>
                      <a:pt x="1355" y="3263"/>
                      <a:pt x="1364" y="3266"/>
                    </a:cubicBezTo>
                    <a:cubicBezTo>
                      <a:pt x="1405" y="3285"/>
                      <a:pt x="1447" y="3305"/>
                      <a:pt x="1490" y="3323"/>
                    </a:cubicBezTo>
                    <a:cubicBezTo>
                      <a:pt x="1500" y="3328"/>
                      <a:pt x="1511" y="3332"/>
                      <a:pt x="1522" y="3332"/>
                    </a:cubicBezTo>
                    <a:cubicBezTo>
                      <a:pt x="1526" y="3332"/>
                      <a:pt x="1530" y="3331"/>
                      <a:pt x="1535" y="3329"/>
                    </a:cubicBezTo>
                    <a:cubicBezTo>
                      <a:pt x="1550" y="3323"/>
                      <a:pt x="1593" y="3028"/>
                      <a:pt x="1608" y="2988"/>
                    </a:cubicBezTo>
                    <a:cubicBezTo>
                      <a:pt x="1656" y="2859"/>
                      <a:pt x="1728" y="2736"/>
                      <a:pt x="1834" y="2645"/>
                    </a:cubicBezTo>
                    <a:cubicBezTo>
                      <a:pt x="2034" y="2473"/>
                      <a:pt x="2096" y="2196"/>
                      <a:pt x="2098" y="2037"/>
                    </a:cubicBezTo>
                    <a:cubicBezTo>
                      <a:pt x="2101" y="1879"/>
                      <a:pt x="2078" y="1396"/>
                      <a:pt x="2078" y="1396"/>
                    </a:cubicBezTo>
                    <a:cubicBezTo>
                      <a:pt x="2078" y="1396"/>
                      <a:pt x="2090" y="1377"/>
                      <a:pt x="2130" y="1365"/>
                    </a:cubicBezTo>
                    <a:cubicBezTo>
                      <a:pt x="2150" y="1358"/>
                      <a:pt x="2178" y="1353"/>
                      <a:pt x="2216" y="1353"/>
                    </a:cubicBezTo>
                    <a:cubicBezTo>
                      <a:pt x="2246" y="1353"/>
                      <a:pt x="2283" y="1356"/>
                      <a:pt x="2327" y="1365"/>
                    </a:cubicBezTo>
                    <a:lnTo>
                      <a:pt x="2328" y="1365"/>
                    </a:lnTo>
                    <a:cubicBezTo>
                      <a:pt x="2356" y="1370"/>
                      <a:pt x="2384" y="1376"/>
                      <a:pt x="2416" y="1385"/>
                    </a:cubicBezTo>
                    <a:cubicBezTo>
                      <a:pt x="2690" y="1465"/>
                      <a:pt x="2833" y="1624"/>
                      <a:pt x="3225" y="1624"/>
                    </a:cubicBezTo>
                    <a:cubicBezTo>
                      <a:pt x="3231" y="1624"/>
                      <a:pt x="3236" y="1624"/>
                      <a:pt x="3242" y="1623"/>
                    </a:cubicBezTo>
                    <a:cubicBezTo>
                      <a:pt x="3550" y="1619"/>
                      <a:pt x="3636" y="1607"/>
                      <a:pt x="3702" y="1524"/>
                    </a:cubicBezTo>
                    <a:lnTo>
                      <a:pt x="3703" y="1524"/>
                    </a:lnTo>
                    <a:cubicBezTo>
                      <a:pt x="3711" y="1513"/>
                      <a:pt x="3719" y="1500"/>
                      <a:pt x="3730" y="1487"/>
                    </a:cubicBezTo>
                    <a:cubicBezTo>
                      <a:pt x="3740" y="1468"/>
                      <a:pt x="3753" y="1447"/>
                      <a:pt x="3766" y="1420"/>
                    </a:cubicBezTo>
                    <a:cubicBezTo>
                      <a:pt x="3866" y="1247"/>
                      <a:pt x="3674" y="930"/>
                      <a:pt x="3605" y="813"/>
                    </a:cubicBezTo>
                    <a:cubicBezTo>
                      <a:pt x="3476" y="590"/>
                      <a:pt x="3142" y="108"/>
                      <a:pt x="2277" y="11"/>
                    </a:cubicBezTo>
                    <a:cubicBezTo>
                      <a:pt x="2210" y="4"/>
                      <a:pt x="2143" y="0"/>
                      <a:pt x="2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4631540" y="500489"/>
                <a:ext cx="142626" cy="246861"/>
              </a:xfrm>
              <a:custGeom>
                <a:rect b="b" l="l" r="r" t="t"/>
                <a:pathLst>
                  <a:path extrusionOk="0" h="1286" w="743">
                    <a:moveTo>
                      <a:pt x="98" y="582"/>
                    </a:moveTo>
                    <a:cubicBezTo>
                      <a:pt x="98" y="582"/>
                      <a:pt x="1" y="233"/>
                      <a:pt x="195" y="116"/>
                    </a:cubicBezTo>
                    <a:cubicBezTo>
                      <a:pt x="387" y="1"/>
                      <a:pt x="570" y="130"/>
                      <a:pt x="656" y="333"/>
                    </a:cubicBezTo>
                    <a:cubicBezTo>
                      <a:pt x="742" y="538"/>
                      <a:pt x="727" y="1098"/>
                      <a:pt x="638" y="1191"/>
                    </a:cubicBezTo>
                    <a:cubicBezTo>
                      <a:pt x="547" y="1285"/>
                      <a:pt x="381" y="1222"/>
                      <a:pt x="322" y="1151"/>
                    </a:cubicBezTo>
                    <a:cubicBezTo>
                      <a:pt x="265" y="1081"/>
                      <a:pt x="119" y="704"/>
                      <a:pt x="99" y="582"/>
                    </a:cubicBezTo>
                    <a:close/>
                  </a:path>
                </a:pathLst>
              </a:custGeom>
              <a:solidFill>
                <a:srgbClr val="FE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4656687" y="531779"/>
                <a:ext cx="95596" cy="162590"/>
              </a:xfrm>
              <a:custGeom>
                <a:rect b="b" l="l" r="r" t="t"/>
                <a:pathLst>
                  <a:path extrusionOk="0" h="847" w="498">
                    <a:moveTo>
                      <a:pt x="1" y="279"/>
                    </a:moveTo>
                    <a:cubicBezTo>
                      <a:pt x="1" y="279"/>
                      <a:pt x="8" y="69"/>
                      <a:pt x="99" y="42"/>
                    </a:cubicBezTo>
                    <a:cubicBezTo>
                      <a:pt x="190" y="16"/>
                      <a:pt x="327" y="1"/>
                      <a:pt x="393" y="133"/>
                    </a:cubicBezTo>
                    <a:cubicBezTo>
                      <a:pt x="459" y="266"/>
                      <a:pt x="494" y="385"/>
                      <a:pt x="496" y="544"/>
                    </a:cubicBezTo>
                    <a:cubicBezTo>
                      <a:pt x="497" y="702"/>
                      <a:pt x="467" y="835"/>
                      <a:pt x="380" y="841"/>
                    </a:cubicBezTo>
                    <a:cubicBezTo>
                      <a:pt x="294" y="847"/>
                      <a:pt x="128" y="707"/>
                      <a:pt x="1" y="281"/>
                    </a:cubicBezTo>
                    <a:close/>
                  </a:path>
                </a:pathLst>
              </a:custGeom>
              <a:solidFill>
                <a:srgbClr val="F7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4527690" y="347882"/>
                <a:ext cx="172572" cy="367603"/>
              </a:xfrm>
              <a:custGeom>
                <a:rect b="b" l="l" r="r" t="t"/>
                <a:pathLst>
                  <a:path extrusionOk="0" h="1915" w="899">
                    <a:moveTo>
                      <a:pt x="133" y="1"/>
                    </a:moveTo>
                    <a:lnTo>
                      <a:pt x="0" y="247"/>
                    </a:lnTo>
                    <a:lnTo>
                      <a:pt x="0" y="274"/>
                    </a:lnTo>
                    <a:lnTo>
                      <a:pt x="40" y="900"/>
                    </a:lnTo>
                    <a:lnTo>
                      <a:pt x="223" y="1733"/>
                    </a:lnTo>
                    <a:cubicBezTo>
                      <a:pt x="223" y="1733"/>
                      <a:pt x="466" y="1848"/>
                      <a:pt x="705" y="1914"/>
                    </a:cubicBezTo>
                    <a:cubicBezTo>
                      <a:pt x="706" y="1914"/>
                      <a:pt x="707" y="1915"/>
                      <a:pt x="708" y="1915"/>
                    </a:cubicBezTo>
                    <a:cubicBezTo>
                      <a:pt x="777" y="1915"/>
                      <a:pt x="531" y="1080"/>
                      <a:pt x="638" y="1080"/>
                    </a:cubicBezTo>
                    <a:cubicBezTo>
                      <a:pt x="640" y="1080"/>
                      <a:pt x="641" y="1080"/>
                      <a:pt x="643" y="1080"/>
                    </a:cubicBezTo>
                    <a:cubicBezTo>
                      <a:pt x="719" y="1097"/>
                      <a:pt x="805" y="1116"/>
                      <a:pt x="899" y="1136"/>
                    </a:cubicBezTo>
                    <a:cubicBezTo>
                      <a:pt x="891" y="931"/>
                      <a:pt x="880" y="727"/>
                      <a:pt x="866" y="522"/>
                    </a:cubicBezTo>
                    <a:cubicBezTo>
                      <a:pt x="453" y="390"/>
                      <a:pt x="131" y="254"/>
                      <a:pt x="131" y="254"/>
                    </a:cubicBezTo>
                    <a:lnTo>
                      <a:pt x="1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solidFill>
                <a:srgbClr val="7ED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5804219" y="2212766"/>
                <a:ext cx="329979" cy="186777"/>
              </a:xfrm>
              <a:custGeom>
                <a:rect b="b" l="l" r="r" t="t"/>
                <a:pathLst>
                  <a:path extrusionOk="0" h="973" w="1719">
                    <a:moveTo>
                      <a:pt x="335" y="0"/>
                    </a:moveTo>
                    <a:cubicBezTo>
                      <a:pt x="326" y="0"/>
                      <a:pt x="318" y="1"/>
                      <a:pt x="311" y="2"/>
                    </a:cubicBezTo>
                    <a:cubicBezTo>
                      <a:pt x="177" y="29"/>
                      <a:pt x="17" y="159"/>
                      <a:pt x="18" y="212"/>
                    </a:cubicBezTo>
                    <a:cubicBezTo>
                      <a:pt x="18" y="262"/>
                      <a:pt x="0" y="532"/>
                      <a:pt x="52" y="593"/>
                    </a:cubicBezTo>
                    <a:cubicBezTo>
                      <a:pt x="105" y="655"/>
                      <a:pt x="326" y="767"/>
                      <a:pt x="383" y="767"/>
                    </a:cubicBezTo>
                    <a:cubicBezTo>
                      <a:pt x="440" y="767"/>
                      <a:pt x="706" y="738"/>
                      <a:pt x="706" y="738"/>
                    </a:cubicBezTo>
                    <a:lnTo>
                      <a:pt x="951" y="712"/>
                    </a:lnTo>
                    <a:cubicBezTo>
                      <a:pt x="951" y="712"/>
                      <a:pt x="1197" y="930"/>
                      <a:pt x="1277" y="950"/>
                    </a:cubicBezTo>
                    <a:cubicBezTo>
                      <a:pt x="1322" y="961"/>
                      <a:pt x="1399" y="973"/>
                      <a:pt x="1469" y="973"/>
                    </a:cubicBezTo>
                    <a:cubicBezTo>
                      <a:pt x="1522" y="973"/>
                      <a:pt x="1571" y="966"/>
                      <a:pt x="1595" y="947"/>
                    </a:cubicBezTo>
                    <a:cubicBezTo>
                      <a:pt x="1652" y="905"/>
                      <a:pt x="1718" y="848"/>
                      <a:pt x="1718" y="802"/>
                    </a:cubicBezTo>
                    <a:cubicBezTo>
                      <a:pt x="1718" y="755"/>
                      <a:pt x="1687" y="679"/>
                      <a:pt x="1631" y="679"/>
                    </a:cubicBezTo>
                    <a:cubicBezTo>
                      <a:pt x="1630" y="679"/>
                      <a:pt x="1630" y="679"/>
                      <a:pt x="1629" y="679"/>
                    </a:cubicBezTo>
                    <a:cubicBezTo>
                      <a:pt x="1572" y="679"/>
                      <a:pt x="1460" y="681"/>
                      <a:pt x="1460" y="681"/>
                    </a:cubicBezTo>
                    <a:cubicBezTo>
                      <a:pt x="1460" y="681"/>
                      <a:pt x="1207" y="315"/>
                      <a:pt x="1166" y="295"/>
                    </a:cubicBezTo>
                    <a:cubicBezTo>
                      <a:pt x="1124" y="275"/>
                      <a:pt x="948" y="224"/>
                      <a:pt x="948" y="224"/>
                    </a:cubicBezTo>
                    <a:cubicBezTo>
                      <a:pt x="948" y="224"/>
                      <a:pt x="496" y="0"/>
                      <a:pt x="335"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4525962" y="18288"/>
                <a:ext cx="785884" cy="506774"/>
              </a:xfrm>
              <a:custGeom>
                <a:rect b="b" l="l" r="r" t="t"/>
                <a:pathLst>
                  <a:path extrusionOk="0" h="2640" w="4094">
                    <a:moveTo>
                      <a:pt x="1892" y="1"/>
                    </a:moveTo>
                    <a:cubicBezTo>
                      <a:pt x="496" y="1"/>
                      <a:pt x="102" y="1057"/>
                      <a:pt x="20" y="1590"/>
                    </a:cubicBezTo>
                    <a:cubicBezTo>
                      <a:pt x="6" y="1676"/>
                      <a:pt x="0" y="1747"/>
                      <a:pt x="0" y="1798"/>
                    </a:cubicBezTo>
                    <a:cubicBezTo>
                      <a:pt x="0" y="1902"/>
                      <a:pt x="3" y="2005"/>
                      <a:pt x="9" y="2101"/>
                    </a:cubicBezTo>
                    <a:cubicBezTo>
                      <a:pt x="22" y="2387"/>
                      <a:pt x="49" y="2617"/>
                      <a:pt x="49" y="2617"/>
                    </a:cubicBezTo>
                    <a:lnTo>
                      <a:pt x="1137" y="2639"/>
                    </a:lnTo>
                    <a:lnTo>
                      <a:pt x="937" y="2402"/>
                    </a:lnTo>
                    <a:lnTo>
                      <a:pt x="806" y="2247"/>
                    </a:lnTo>
                    <a:lnTo>
                      <a:pt x="806" y="2247"/>
                    </a:lnTo>
                    <a:cubicBezTo>
                      <a:pt x="846" y="2262"/>
                      <a:pt x="1502" y="2511"/>
                      <a:pt x="2518" y="2511"/>
                    </a:cubicBezTo>
                    <a:cubicBezTo>
                      <a:pt x="2770" y="2511"/>
                      <a:pt x="3043" y="2495"/>
                      <a:pt x="3335" y="2458"/>
                    </a:cubicBezTo>
                    <a:cubicBezTo>
                      <a:pt x="3983" y="2373"/>
                      <a:pt x="4073" y="2279"/>
                      <a:pt x="4087" y="2253"/>
                    </a:cubicBezTo>
                    <a:lnTo>
                      <a:pt x="4087" y="2251"/>
                    </a:lnTo>
                    <a:cubicBezTo>
                      <a:pt x="4092" y="2188"/>
                      <a:pt x="4093" y="2068"/>
                      <a:pt x="4081" y="1921"/>
                    </a:cubicBezTo>
                    <a:cubicBezTo>
                      <a:pt x="4035" y="1324"/>
                      <a:pt x="3752" y="224"/>
                      <a:pt x="2312" y="30"/>
                    </a:cubicBezTo>
                    <a:cubicBezTo>
                      <a:pt x="2163" y="10"/>
                      <a:pt x="2023" y="1"/>
                      <a:pt x="1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4808526" y="18479"/>
                <a:ext cx="503511" cy="470110"/>
              </a:xfrm>
              <a:custGeom>
                <a:rect b="b" l="l" r="r" t="t"/>
                <a:pathLst>
                  <a:path extrusionOk="0" h="2449" w="2623">
                    <a:moveTo>
                      <a:pt x="427" y="1"/>
                    </a:moveTo>
                    <a:cubicBezTo>
                      <a:pt x="273" y="1"/>
                      <a:pt x="131" y="13"/>
                      <a:pt x="0" y="37"/>
                    </a:cubicBezTo>
                    <a:cubicBezTo>
                      <a:pt x="37" y="34"/>
                      <a:pt x="122" y="25"/>
                      <a:pt x="240" y="25"/>
                    </a:cubicBezTo>
                    <a:cubicBezTo>
                      <a:pt x="629" y="25"/>
                      <a:pt x="1374" y="126"/>
                      <a:pt x="1921" y="906"/>
                    </a:cubicBezTo>
                    <a:lnTo>
                      <a:pt x="1921" y="904"/>
                    </a:lnTo>
                    <a:lnTo>
                      <a:pt x="1921" y="904"/>
                    </a:lnTo>
                    <a:cubicBezTo>
                      <a:pt x="2240" y="1358"/>
                      <a:pt x="2411" y="2305"/>
                      <a:pt x="2018" y="2434"/>
                    </a:cubicBezTo>
                    <a:lnTo>
                      <a:pt x="2018" y="2434"/>
                    </a:lnTo>
                    <a:cubicBezTo>
                      <a:pt x="2526" y="2357"/>
                      <a:pt x="2602" y="2275"/>
                      <a:pt x="2615" y="2252"/>
                    </a:cubicBezTo>
                    <a:lnTo>
                      <a:pt x="2615" y="2250"/>
                    </a:lnTo>
                    <a:cubicBezTo>
                      <a:pt x="2620" y="2187"/>
                      <a:pt x="2623" y="2069"/>
                      <a:pt x="2611" y="1920"/>
                    </a:cubicBezTo>
                    <a:cubicBezTo>
                      <a:pt x="2564" y="1323"/>
                      <a:pt x="2281" y="223"/>
                      <a:pt x="840" y="29"/>
                    </a:cubicBezTo>
                    <a:cubicBezTo>
                      <a:pt x="694" y="10"/>
                      <a:pt x="556" y="1"/>
                      <a:pt x="427" y="1"/>
                    </a:cubicBezTo>
                    <a:close/>
                    <a:moveTo>
                      <a:pt x="2018" y="2434"/>
                    </a:moveTo>
                    <a:cubicBezTo>
                      <a:pt x="1986" y="2439"/>
                      <a:pt x="1952" y="2444"/>
                      <a:pt x="1917" y="2449"/>
                    </a:cubicBezTo>
                    <a:cubicBezTo>
                      <a:pt x="1918" y="2449"/>
                      <a:pt x="1920" y="2449"/>
                      <a:pt x="1921" y="2449"/>
                    </a:cubicBezTo>
                    <a:cubicBezTo>
                      <a:pt x="1957" y="2449"/>
                      <a:pt x="1989" y="2444"/>
                      <a:pt x="2018" y="24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4556868" y="449428"/>
                <a:ext cx="251852" cy="273543"/>
              </a:xfrm>
              <a:custGeom>
                <a:rect b="b" l="l" r="r" t="t"/>
                <a:pathLst>
                  <a:path extrusionOk="0" h="1425" w="1312">
                    <a:moveTo>
                      <a:pt x="566" y="0"/>
                    </a:moveTo>
                    <a:cubicBezTo>
                      <a:pt x="354" y="0"/>
                      <a:pt x="169" y="144"/>
                      <a:pt x="99" y="393"/>
                    </a:cubicBezTo>
                    <a:cubicBezTo>
                      <a:pt x="1" y="745"/>
                      <a:pt x="170" y="1173"/>
                      <a:pt x="477" y="1350"/>
                    </a:cubicBezTo>
                    <a:cubicBezTo>
                      <a:pt x="567" y="1401"/>
                      <a:pt x="658" y="1425"/>
                      <a:pt x="745" y="1425"/>
                    </a:cubicBezTo>
                    <a:cubicBezTo>
                      <a:pt x="957" y="1425"/>
                      <a:pt x="1143" y="1281"/>
                      <a:pt x="1213" y="1031"/>
                    </a:cubicBezTo>
                    <a:cubicBezTo>
                      <a:pt x="1311" y="681"/>
                      <a:pt x="1142" y="252"/>
                      <a:pt x="834" y="76"/>
                    </a:cubicBezTo>
                    <a:cubicBezTo>
                      <a:pt x="745" y="25"/>
                      <a:pt x="653" y="0"/>
                      <a:pt x="5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4589309" y="484941"/>
                <a:ext cx="186585" cy="202518"/>
              </a:xfrm>
              <a:custGeom>
                <a:rect b="b" l="l" r="r" t="t"/>
                <a:pathLst>
                  <a:path extrusionOk="0" h="1055" w="972">
                    <a:moveTo>
                      <a:pt x="421" y="0"/>
                    </a:moveTo>
                    <a:cubicBezTo>
                      <a:pt x="264" y="0"/>
                      <a:pt x="126" y="107"/>
                      <a:pt x="75" y="291"/>
                    </a:cubicBezTo>
                    <a:cubicBezTo>
                      <a:pt x="1" y="551"/>
                      <a:pt x="127" y="868"/>
                      <a:pt x="355" y="999"/>
                    </a:cubicBezTo>
                    <a:cubicBezTo>
                      <a:pt x="421" y="1037"/>
                      <a:pt x="489" y="1055"/>
                      <a:pt x="554" y="1055"/>
                    </a:cubicBezTo>
                    <a:cubicBezTo>
                      <a:pt x="710" y="1055"/>
                      <a:pt x="848" y="948"/>
                      <a:pt x="899" y="763"/>
                    </a:cubicBezTo>
                    <a:cubicBezTo>
                      <a:pt x="971" y="503"/>
                      <a:pt x="847" y="186"/>
                      <a:pt x="619" y="56"/>
                    </a:cubicBezTo>
                    <a:cubicBezTo>
                      <a:pt x="553" y="18"/>
                      <a:pt x="485"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4607929" y="504904"/>
                <a:ext cx="149729" cy="162782"/>
              </a:xfrm>
              <a:custGeom>
                <a:rect b="b" l="l" r="r" t="t"/>
                <a:pathLst>
                  <a:path extrusionOk="0" h="848" w="780">
                    <a:moveTo>
                      <a:pt x="336" y="0"/>
                    </a:moveTo>
                    <a:cubicBezTo>
                      <a:pt x="210" y="0"/>
                      <a:pt x="101" y="85"/>
                      <a:pt x="59" y="233"/>
                    </a:cubicBezTo>
                    <a:cubicBezTo>
                      <a:pt x="1" y="442"/>
                      <a:pt x="101" y="698"/>
                      <a:pt x="284" y="802"/>
                    </a:cubicBezTo>
                    <a:cubicBezTo>
                      <a:pt x="337" y="833"/>
                      <a:pt x="391" y="847"/>
                      <a:pt x="443" y="847"/>
                    </a:cubicBezTo>
                    <a:cubicBezTo>
                      <a:pt x="569" y="847"/>
                      <a:pt x="679" y="762"/>
                      <a:pt x="721" y="613"/>
                    </a:cubicBezTo>
                    <a:cubicBezTo>
                      <a:pt x="779" y="404"/>
                      <a:pt x="679" y="150"/>
                      <a:pt x="496" y="46"/>
                    </a:cubicBezTo>
                    <a:cubicBezTo>
                      <a:pt x="442" y="15"/>
                      <a:pt x="388" y="0"/>
                      <a:pt x="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4699302" y="38635"/>
                <a:ext cx="285253" cy="135332"/>
              </a:xfrm>
              <a:custGeom>
                <a:rect b="b" l="l" r="r" t="t"/>
                <a:pathLst>
                  <a:path extrusionOk="0" h="705" w="1486">
                    <a:moveTo>
                      <a:pt x="863" y="1"/>
                    </a:moveTo>
                    <a:cubicBezTo>
                      <a:pt x="812" y="1"/>
                      <a:pt x="761" y="3"/>
                      <a:pt x="708" y="9"/>
                    </a:cubicBezTo>
                    <a:cubicBezTo>
                      <a:pt x="308" y="49"/>
                      <a:pt x="0" y="235"/>
                      <a:pt x="18" y="426"/>
                    </a:cubicBezTo>
                    <a:cubicBezTo>
                      <a:pt x="36" y="592"/>
                      <a:pt x="294" y="704"/>
                      <a:pt x="625" y="704"/>
                    </a:cubicBezTo>
                    <a:cubicBezTo>
                      <a:pt x="674" y="704"/>
                      <a:pt x="725" y="702"/>
                      <a:pt x="777" y="696"/>
                    </a:cubicBezTo>
                    <a:cubicBezTo>
                      <a:pt x="1177" y="656"/>
                      <a:pt x="1486" y="469"/>
                      <a:pt x="1466" y="280"/>
                    </a:cubicBezTo>
                    <a:cubicBezTo>
                      <a:pt x="1450" y="114"/>
                      <a:pt x="1192" y="1"/>
                      <a:pt x="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4508686" y="327150"/>
                <a:ext cx="819669" cy="188313"/>
              </a:xfrm>
              <a:custGeom>
                <a:rect b="b" l="l" r="r" t="t"/>
                <a:pathLst>
                  <a:path extrusionOk="0" h="981" w="4270">
                    <a:moveTo>
                      <a:pt x="107" y="1"/>
                    </a:moveTo>
                    <a:lnTo>
                      <a:pt x="32" y="84"/>
                    </a:lnTo>
                    <a:lnTo>
                      <a:pt x="1" y="447"/>
                    </a:lnTo>
                    <a:cubicBezTo>
                      <a:pt x="1" y="447"/>
                      <a:pt x="1277" y="980"/>
                      <a:pt x="2537" y="980"/>
                    </a:cubicBezTo>
                    <a:cubicBezTo>
                      <a:pt x="2598" y="980"/>
                      <a:pt x="2659" y="979"/>
                      <a:pt x="2720" y="976"/>
                    </a:cubicBezTo>
                    <a:cubicBezTo>
                      <a:pt x="4037" y="918"/>
                      <a:pt x="4269" y="698"/>
                      <a:pt x="4269" y="698"/>
                    </a:cubicBezTo>
                    <a:lnTo>
                      <a:pt x="4269" y="327"/>
                    </a:lnTo>
                    <a:lnTo>
                      <a:pt x="4163" y="219"/>
                    </a:lnTo>
                    <a:cubicBezTo>
                      <a:pt x="3684" y="396"/>
                      <a:pt x="3165" y="460"/>
                      <a:pt x="2663" y="460"/>
                    </a:cubicBezTo>
                    <a:cubicBezTo>
                      <a:pt x="1322" y="460"/>
                      <a:pt x="107" y="1"/>
                      <a:pt x="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4744412" y="369189"/>
                <a:ext cx="583558" cy="146274"/>
              </a:xfrm>
              <a:custGeom>
                <a:rect b="b" l="l" r="r" t="t"/>
                <a:pathLst>
                  <a:path extrusionOk="0" h="762" w="3040">
                    <a:moveTo>
                      <a:pt x="2935" y="0"/>
                    </a:moveTo>
                    <a:cubicBezTo>
                      <a:pt x="2456" y="176"/>
                      <a:pt x="1938" y="241"/>
                      <a:pt x="1436" y="241"/>
                    </a:cubicBezTo>
                    <a:cubicBezTo>
                      <a:pt x="991" y="241"/>
                      <a:pt x="560" y="190"/>
                      <a:pt x="182" y="122"/>
                    </a:cubicBezTo>
                    <a:lnTo>
                      <a:pt x="27" y="139"/>
                    </a:lnTo>
                    <a:lnTo>
                      <a:pt x="0" y="603"/>
                    </a:lnTo>
                    <a:cubicBezTo>
                      <a:pt x="397" y="692"/>
                      <a:pt x="851" y="761"/>
                      <a:pt x="1303" y="761"/>
                    </a:cubicBezTo>
                    <a:cubicBezTo>
                      <a:pt x="1366" y="761"/>
                      <a:pt x="1429" y="760"/>
                      <a:pt x="1492" y="757"/>
                    </a:cubicBezTo>
                    <a:cubicBezTo>
                      <a:pt x="2809" y="699"/>
                      <a:pt x="3040" y="480"/>
                      <a:pt x="3040" y="480"/>
                    </a:cubicBezTo>
                    <a:lnTo>
                      <a:pt x="3040" y="108"/>
                    </a:lnTo>
                    <a:lnTo>
                      <a:pt x="29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a:off x="4514637" y="327150"/>
                <a:ext cx="812759" cy="115944"/>
              </a:xfrm>
              <a:custGeom>
                <a:rect b="b" l="l" r="r" t="t"/>
                <a:pathLst>
                  <a:path extrusionOk="0" h="604" w="4234">
                    <a:moveTo>
                      <a:pt x="76" y="1"/>
                    </a:moveTo>
                    <a:lnTo>
                      <a:pt x="1" y="82"/>
                    </a:lnTo>
                    <a:cubicBezTo>
                      <a:pt x="204" y="164"/>
                      <a:pt x="1361" y="603"/>
                      <a:pt x="2505" y="603"/>
                    </a:cubicBezTo>
                    <a:cubicBezTo>
                      <a:pt x="2566" y="603"/>
                      <a:pt x="2628" y="602"/>
                      <a:pt x="2689" y="599"/>
                    </a:cubicBezTo>
                    <a:cubicBezTo>
                      <a:pt x="3918" y="544"/>
                      <a:pt x="4201" y="350"/>
                      <a:pt x="4234" y="324"/>
                    </a:cubicBezTo>
                    <a:lnTo>
                      <a:pt x="4132" y="219"/>
                    </a:lnTo>
                    <a:lnTo>
                      <a:pt x="4132" y="218"/>
                    </a:lnTo>
                    <a:cubicBezTo>
                      <a:pt x="3652" y="395"/>
                      <a:pt x="3132" y="459"/>
                      <a:pt x="2630" y="459"/>
                    </a:cubicBezTo>
                    <a:cubicBezTo>
                      <a:pt x="1290" y="459"/>
                      <a:pt x="76" y="1"/>
                      <a:pt x="76" y="1"/>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38"/>
            <p:cNvSpPr/>
            <p:nvPr/>
          </p:nvSpPr>
          <p:spPr>
            <a:xfrm>
              <a:off x="6027083" y="2250582"/>
              <a:ext cx="160862" cy="350135"/>
            </a:xfrm>
            <a:custGeom>
              <a:rect b="b" l="l" r="r" t="t"/>
              <a:pathLst>
                <a:path extrusionOk="0" h="1824" w="838">
                  <a:moveTo>
                    <a:pt x="805" y="0"/>
                  </a:moveTo>
                  <a:cubicBezTo>
                    <a:pt x="790" y="0"/>
                    <a:pt x="776" y="10"/>
                    <a:pt x="773" y="27"/>
                  </a:cubicBezTo>
                  <a:lnTo>
                    <a:pt x="674" y="555"/>
                  </a:lnTo>
                  <a:lnTo>
                    <a:pt x="656" y="591"/>
                  </a:lnTo>
                  <a:lnTo>
                    <a:pt x="503" y="1457"/>
                  </a:lnTo>
                  <a:lnTo>
                    <a:pt x="410" y="1427"/>
                  </a:lnTo>
                  <a:cubicBezTo>
                    <a:pt x="406" y="1425"/>
                    <a:pt x="403" y="1425"/>
                    <a:pt x="400" y="1425"/>
                  </a:cubicBezTo>
                  <a:cubicBezTo>
                    <a:pt x="394" y="1427"/>
                    <a:pt x="386" y="1430"/>
                    <a:pt x="380" y="1436"/>
                  </a:cubicBezTo>
                  <a:cubicBezTo>
                    <a:pt x="379" y="1436"/>
                    <a:pt x="377" y="1438"/>
                    <a:pt x="377" y="1439"/>
                  </a:cubicBezTo>
                  <a:cubicBezTo>
                    <a:pt x="368" y="1448"/>
                    <a:pt x="362" y="1459"/>
                    <a:pt x="357" y="1471"/>
                  </a:cubicBezTo>
                  <a:cubicBezTo>
                    <a:pt x="354" y="1477"/>
                    <a:pt x="353" y="1484"/>
                    <a:pt x="351" y="1491"/>
                  </a:cubicBezTo>
                  <a:cubicBezTo>
                    <a:pt x="350" y="1501"/>
                    <a:pt x="350" y="1510"/>
                    <a:pt x="351" y="1519"/>
                  </a:cubicBezTo>
                  <a:cubicBezTo>
                    <a:pt x="354" y="1533"/>
                    <a:pt x="362" y="1542"/>
                    <a:pt x="371" y="1545"/>
                  </a:cubicBezTo>
                  <a:lnTo>
                    <a:pt x="491" y="1585"/>
                  </a:lnTo>
                  <a:cubicBezTo>
                    <a:pt x="496" y="1604"/>
                    <a:pt x="503" y="1621"/>
                    <a:pt x="520" y="1631"/>
                  </a:cubicBezTo>
                  <a:cubicBezTo>
                    <a:pt x="533" y="1640"/>
                    <a:pt x="547" y="1644"/>
                    <a:pt x="561" y="1644"/>
                  </a:cubicBezTo>
                  <a:cubicBezTo>
                    <a:pt x="598" y="1644"/>
                    <a:pt x="633" y="1617"/>
                    <a:pt x="637" y="1577"/>
                  </a:cubicBezTo>
                  <a:lnTo>
                    <a:pt x="774" y="608"/>
                  </a:lnTo>
                  <a:lnTo>
                    <a:pt x="768" y="561"/>
                  </a:lnTo>
                  <a:lnTo>
                    <a:pt x="836" y="36"/>
                  </a:lnTo>
                  <a:cubicBezTo>
                    <a:pt x="837" y="25"/>
                    <a:pt x="831" y="13"/>
                    <a:pt x="822" y="5"/>
                  </a:cubicBezTo>
                  <a:cubicBezTo>
                    <a:pt x="816" y="2"/>
                    <a:pt x="811" y="0"/>
                    <a:pt x="805" y="0"/>
                  </a:cubicBezTo>
                  <a:close/>
                  <a:moveTo>
                    <a:pt x="454" y="180"/>
                  </a:moveTo>
                  <a:cubicBezTo>
                    <a:pt x="440" y="180"/>
                    <a:pt x="427" y="190"/>
                    <a:pt x="423" y="205"/>
                  </a:cubicBezTo>
                  <a:lnTo>
                    <a:pt x="325" y="735"/>
                  </a:lnTo>
                  <a:lnTo>
                    <a:pt x="305" y="771"/>
                  </a:lnTo>
                  <a:lnTo>
                    <a:pt x="154" y="1637"/>
                  </a:lnTo>
                  <a:lnTo>
                    <a:pt x="60" y="1605"/>
                  </a:lnTo>
                  <a:lnTo>
                    <a:pt x="50" y="1605"/>
                  </a:lnTo>
                  <a:cubicBezTo>
                    <a:pt x="43" y="1605"/>
                    <a:pt x="37" y="1608"/>
                    <a:pt x="31" y="1614"/>
                  </a:cubicBezTo>
                  <a:cubicBezTo>
                    <a:pt x="30" y="1616"/>
                    <a:pt x="28" y="1617"/>
                    <a:pt x="26" y="1619"/>
                  </a:cubicBezTo>
                  <a:cubicBezTo>
                    <a:pt x="19" y="1627"/>
                    <a:pt x="11" y="1637"/>
                    <a:pt x="7" y="1650"/>
                  </a:cubicBezTo>
                  <a:cubicBezTo>
                    <a:pt x="5" y="1656"/>
                    <a:pt x="3" y="1664"/>
                    <a:pt x="2" y="1670"/>
                  </a:cubicBezTo>
                  <a:cubicBezTo>
                    <a:pt x="0" y="1679"/>
                    <a:pt x="0" y="1690"/>
                    <a:pt x="2" y="1697"/>
                  </a:cubicBezTo>
                  <a:cubicBezTo>
                    <a:pt x="5" y="1713"/>
                    <a:pt x="11" y="1722"/>
                    <a:pt x="20" y="1725"/>
                  </a:cubicBezTo>
                  <a:lnTo>
                    <a:pt x="140" y="1765"/>
                  </a:lnTo>
                  <a:cubicBezTo>
                    <a:pt x="145" y="1784"/>
                    <a:pt x="154" y="1799"/>
                    <a:pt x="170" y="1810"/>
                  </a:cubicBezTo>
                  <a:cubicBezTo>
                    <a:pt x="183" y="1819"/>
                    <a:pt x="198" y="1823"/>
                    <a:pt x="212" y="1823"/>
                  </a:cubicBezTo>
                  <a:cubicBezTo>
                    <a:pt x="249" y="1823"/>
                    <a:pt x="282" y="1797"/>
                    <a:pt x="288" y="1756"/>
                  </a:cubicBezTo>
                  <a:lnTo>
                    <a:pt x="423" y="787"/>
                  </a:lnTo>
                  <a:lnTo>
                    <a:pt x="419" y="741"/>
                  </a:lnTo>
                  <a:lnTo>
                    <a:pt x="485" y="216"/>
                  </a:lnTo>
                  <a:cubicBezTo>
                    <a:pt x="486" y="204"/>
                    <a:pt x="482" y="192"/>
                    <a:pt x="471" y="185"/>
                  </a:cubicBezTo>
                  <a:cubicBezTo>
                    <a:pt x="466" y="182"/>
                    <a:pt x="460" y="180"/>
                    <a:pt x="454" y="18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38"/>
          <p:cNvGrpSpPr/>
          <p:nvPr/>
        </p:nvGrpSpPr>
        <p:grpSpPr>
          <a:xfrm>
            <a:off x="5126489" y="601918"/>
            <a:ext cx="3042635" cy="1812471"/>
            <a:chOff x="3024078" y="1987423"/>
            <a:chExt cx="3101881" cy="1847763"/>
          </a:xfrm>
        </p:grpSpPr>
        <p:grpSp>
          <p:nvGrpSpPr>
            <p:cNvPr id="970" name="Google Shape;970;p38"/>
            <p:cNvGrpSpPr/>
            <p:nvPr/>
          </p:nvGrpSpPr>
          <p:grpSpPr>
            <a:xfrm>
              <a:off x="3339466" y="2138929"/>
              <a:ext cx="2455292" cy="1617889"/>
              <a:chOff x="-3209756" y="1803812"/>
              <a:chExt cx="2235335" cy="1472951"/>
            </a:xfrm>
          </p:grpSpPr>
          <p:grpSp>
            <p:nvGrpSpPr>
              <p:cNvPr id="971" name="Google Shape;971;p38"/>
              <p:cNvGrpSpPr/>
              <p:nvPr/>
            </p:nvGrpSpPr>
            <p:grpSpPr>
              <a:xfrm>
                <a:off x="-1885420" y="1803812"/>
                <a:ext cx="163333" cy="251385"/>
                <a:chOff x="-3916750" y="2838725"/>
                <a:chExt cx="106150" cy="163375"/>
              </a:xfrm>
            </p:grpSpPr>
            <p:sp>
              <p:nvSpPr>
                <p:cNvPr id="972" name="Google Shape;972;p38"/>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8"/>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8"/>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8"/>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8"/>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8"/>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8" name="Google Shape;978;p38"/>
              <p:cNvGrpSpPr/>
              <p:nvPr/>
            </p:nvGrpSpPr>
            <p:grpSpPr>
              <a:xfrm>
                <a:off x="-1137754" y="2214606"/>
                <a:ext cx="163333" cy="251385"/>
                <a:chOff x="-3916750" y="2838725"/>
                <a:chExt cx="106150" cy="163375"/>
              </a:xfrm>
            </p:grpSpPr>
            <p:sp>
              <p:nvSpPr>
                <p:cNvPr id="979" name="Google Shape;979;p38"/>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8"/>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8"/>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8"/>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8"/>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8"/>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5" name="Google Shape;985;p38"/>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8"/>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8"/>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8"/>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8"/>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8"/>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8"/>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8"/>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8"/>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8"/>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8"/>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8"/>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8"/>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8"/>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8"/>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8"/>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8"/>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8"/>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8"/>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8"/>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8"/>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8"/>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8"/>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8"/>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8"/>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8"/>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8"/>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8"/>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8"/>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8"/>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8"/>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8"/>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8"/>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8"/>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8"/>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8"/>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8"/>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8"/>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8"/>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8"/>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8"/>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8"/>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8"/>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8"/>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8"/>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8"/>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8"/>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8"/>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8"/>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8"/>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8"/>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8"/>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8"/>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8"/>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8"/>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8"/>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8"/>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8"/>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8"/>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8"/>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8"/>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8"/>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8"/>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8"/>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8"/>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8"/>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8"/>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8"/>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8"/>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8"/>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5" name="Google Shape;1055;p38"/>
              <p:cNvGrpSpPr/>
              <p:nvPr/>
            </p:nvGrpSpPr>
            <p:grpSpPr>
              <a:xfrm>
                <a:off x="-3209756" y="2554613"/>
                <a:ext cx="163333" cy="251385"/>
                <a:chOff x="-3916750" y="2838725"/>
                <a:chExt cx="106150" cy="163375"/>
              </a:xfrm>
            </p:grpSpPr>
            <p:sp>
              <p:nvSpPr>
                <p:cNvPr id="1056" name="Google Shape;1056;p38"/>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8"/>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8"/>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8"/>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8"/>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8"/>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38"/>
              <p:cNvGrpSpPr/>
              <p:nvPr/>
            </p:nvGrpSpPr>
            <p:grpSpPr>
              <a:xfrm>
                <a:off x="-2491885" y="3025377"/>
                <a:ext cx="163333" cy="251385"/>
                <a:chOff x="-3916750" y="2838725"/>
                <a:chExt cx="106150" cy="163375"/>
              </a:xfrm>
            </p:grpSpPr>
            <p:sp>
              <p:nvSpPr>
                <p:cNvPr id="1063" name="Google Shape;1063;p38"/>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8"/>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8"/>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8"/>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8"/>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8"/>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9" name="Google Shape;1069;p38"/>
            <p:cNvGrpSpPr/>
            <p:nvPr/>
          </p:nvGrpSpPr>
          <p:grpSpPr>
            <a:xfrm>
              <a:off x="3792143" y="3346195"/>
              <a:ext cx="814292" cy="488991"/>
              <a:chOff x="3357500" y="1620888"/>
              <a:chExt cx="867375" cy="457300"/>
            </a:xfrm>
          </p:grpSpPr>
          <p:sp>
            <p:nvSpPr>
              <p:cNvPr id="1070" name="Google Shape;1070;p38"/>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8"/>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8"/>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8"/>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4" name="Google Shape;1074;p38"/>
            <p:cNvGrpSpPr/>
            <p:nvPr/>
          </p:nvGrpSpPr>
          <p:grpSpPr>
            <a:xfrm>
              <a:off x="3024078" y="2806336"/>
              <a:ext cx="814292" cy="488991"/>
              <a:chOff x="3357500" y="1620888"/>
              <a:chExt cx="867375" cy="457300"/>
            </a:xfrm>
          </p:grpSpPr>
          <p:sp>
            <p:nvSpPr>
              <p:cNvPr id="1075" name="Google Shape;1075;p38"/>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8"/>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8"/>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8"/>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38"/>
            <p:cNvGrpSpPr/>
            <p:nvPr/>
          </p:nvGrpSpPr>
          <p:grpSpPr>
            <a:xfrm>
              <a:off x="4482582" y="1987423"/>
              <a:ext cx="814292" cy="488991"/>
              <a:chOff x="3357500" y="1620888"/>
              <a:chExt cx="867375" cy="457300"/>
            </a:xfrm>
          </p:grpSpPr>
          <p:sp>
            <p:nvSpPr>
              <p:cNvPr id="1080" name="Google Shape;1080;p38"/>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8"/>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8"/>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8"/>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4" name="Google Shape;1084;p38"/>
            <p:cNvGrpSpPr/>
            <p:nvPr/>
          </p:nvGrpSpPr>
          <p:grpSpPr>
            <a:xfrm>
              <a:off x="5311667" y="2439653"/>
              <a:ext cx="814292" cy="488991"/>
              <a:chOff x="3357500" y="1620888"/>
              <a:chExt cx="867375" cy="457300"/>
            </a:xfrm>
          </p:grpSpPr>
          <p:sp>
            <p:nvSpPr>
              <p:cNvPr id="1085" name="Google Shape;1085;p38"/>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8"/>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8"/>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8"/>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9" name="Google Shape;1089;p38"/>
          <p:cNvGrpSpPr/>
          <p:nvPr/>
        </p:nvGrpSpPr>
        <p:grpSpPr>
          <a:xfrm>
            <a:off x="6268263" y="2960175"/>
            <a:ext cx="757976" cy="672190"/>
            <a:chOff x="7464925" y="-1654250"/>
            <a:chExt cx="757976" cy="672190"/>
          </a:xfrm>
        </p:grpSpPr>
        <p:sp>
          <p:nvSpPr>
            <p:cNvPr id="1090" name="Google Shape;1090;p38"/>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8"/>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38"/>
          <p:cNvGrpSpPr/>
          <p:nvPr/>
        </p:nvGrpSpPr>
        <p:grpSpPr>
          <a:xfrm>
            <a:off x="6012763" y="3797743"/>
            <a:ext cx="538155" cy="568125"/>
            <a:chOff x="-3171395" y="736983"/>
            <a:chExt cx="1712232" cy="1807587"/>
          </a:xfrm>
        </p:grpSpPr>
        <p:grpSp>
          <p:nvGrpSpPr>
            <p:cNvPr id="1093" name="Google Shape;1093;p38"/>
            <p:cNvGrpSpPr/>
            <p:nvPr/>
          </p:nvGrpSpPr>
          <p:grpSpPr>
            <a:xfrm>
              <a:off x="-3128356" y="827596"/>
              <a:ext cx="1626149" cy="1626342"/>
              <a:chOff x="-4570025" y="-195475"/>
              <a:chExt cx="1932900" cy="1932900"/>
            </a:xfrm>
          </p:grpSpPr>
          <p:sp>
            <p:nvSpPr>
              <p:cNvPr id="1094" name="Google Shape;1094;p3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38"/>
            <p:cNvGrpSpPr/>
            <p:nvPr/>
          </p:nvGrpSpPr>
          <p:grpSpPr>
            <a:xfrm>
              <a:off x="-3171395" y="736983"/>
              <a:ext cx="1712232" cy="1807587"/>
              <a:chOff x="-1141405" y="2245329"/>
              <a:chExt cx="336848" cy="355600"/>
            </a:xfrm>
          </p:grpSpPr>
          <p:sp>
            <p:nvSpPr>
              <p:cNvPr id="1097" name="Google Shape;1097;p3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1" name="Google Shape;1101;p38"/>
          <p:cNvSpPr txBox="1"/>
          <p:nvPr/>
        </p:nvSpPr>
        <p:spPr>
          <a:xfrm>
            <a:off x="512275" y="460425"/>
            <a:ext cx="4949700" cy="18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2"/>
                </a:solidFill>
                <a:latin typeface="Russo One"/>
                <a:ea typeface="Russo One"/>
                <a:cs typeface="Russo One"/>
                <a:sym typeface="Russo One"/>
              </a:rPr>
              <a:t>Learning Safe Flight Manoeuvres for a Mini-Drone</a:t>
            </a:r>
            <a:endParaRPr sz="3600">
              <a:solidFill>
                <a:schemeClr val="accent2"/>
              </a:solidFill>
              <a:latin typeface="Russo One"/>
              <a:ea typeface="Russo One"/>
              <a:cs typeface="Russo One"/>
              <a:sym typeface="Russo One"/>
            </a:endParaRPr>
          </a:p>
        </p:txBody>
      </p:sp>
      <p:sp>
        <p:nvSpPr>
          <p:cNvPr id="1102" name="Google Shape;1102;p38"/>
          <p:cNvSpPr txBox="1"/>
          <p:nvPr/>
        </p:nvSpPr>
        <p:spPr>
          <a:xfrm>
            <a:off x="643800" y="2414400"/>
            <a:ext cx="3952800" cy="21645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usso One"/>
                <a:ea typeface="Russo One"/>
                <a:cs typeface="Russo One"/>
                <a:sym typeface="Russo One"/>
              </a:rPr>
              <a:t>Members</a:t>
            </a:r>
            <a:endParaRPr sz="2400">
              <a:solidFill>
                <a:schemeClr val="dk1"/>
              </a:solidFill>
              <a:latin typeface="Russo One"/>
              <a:ea typeface="Russo One"/>
              <a:cs typeface="Russo One"/>
              <a:sym typeface="Russo One"/>
            </a:endParaRPr>
          </a:p>
          <a:p>
            <a:pPr indent="0" lvl="0" marL="0" rtl="0" algn="l">
              <a:spcBef>
                <a:spcPts val="0"/>
              </a:spcBef>
              <a:spcAft>
                <a:spcPts val="0"/>
              </a:spcAft>
              <a:buNone/>
            </a:pPr>
            <a:r>
              <a:rPr lang="en" sz="1600">
                <a:solidFill>
                  <a:schemeClr val="dk1"/>
                </a:solidFill>
                <a:latin typeface="Russo One"/>
                <a:ea typeface="Russo One"/>
                <a:cs typeface="Russo One"/>
                <a:sym typeface="Russo One"/>
              </a:rPr>
              <a:t>Yash Sirvi (21CS10083)</a:t>
            </a:r>
            <a:endParaRPr sz="1600">
              <a:solidFill>
                <a:schemeClr val="dk1"/>
              </a:solidFill>
              <a:latin typeface="Russo One"/>
              <a:ea typeface="Russo One"/>
              <a:cs typeface="Russo One"/>
              <a:sym typeface="Russo One"/>
            </a:endParaRPr>
          </a:p>
          <a:p>
            <a:pPr indent="0" lvl="0" marL="0" rtl="0" algn="l">
              <a:spcBef>
                <a:spcPts val="0"/>
              </a:spcBef>
              <a:spcAft>
                <a:spcPts val="0"/>
              </a:spcAft>
              <a:buNone/>
            </a:pPr>
            <a:r>
              <a:rPr lang="en" sz="1600">
                <a:solidFill>
                  <a:schemeClr val="dk1"/>
                </a:solidFill>
                <a:latin typeface="Russo One"/>
                <a:ea typeface="Russo One"/>
                <a:cs typeface="Russo One"/>
                <a:sym typeface="Russo One"/>
              </a:rPr>
              <a:t>Adyan Rizvi (21MA10006)</a:t>
            </a:r>
            <a:endParaRPr sz="1600">
              <a:solidFill>
                <a:schemeClr val="dk1"/>
              </a:solidFill>
              <a:latin typeface="Russo One"/>
              <a:ea typeface="Russo One"/>
              <a:cs typeface="Russo One"/>
              <a:sym typeface="Russo One"/>
            </a:endParaRPr>
          </a:p>
          <a:p>
            <a:pPr indent="0" lvl="0" marL="0" rtl="0" algn="l">
              <a:spcBef>
                <a:spcPts val="0"/>
              </a:spcBef>
              <a:spcAft>
                <a:spcPts val="0"/>
              </a:spcAft>
              <a:buNone/>
            </a:pPr>
            <a:r>
              <a:rPr lang="en" sz="1600">
                <a:solidFill>
                  <a:schemeClr val="dk1"/>
                </a:solidFill>
                <a:latin typeface="Russo One"/>
                <a:ea typeface="Russo One"/>
                <a:cs typeface="Russo One"/>
                <a:sym typeface="Russo One"/>
              </a:rPr>
              <a:t>Sreejita Saha (21CS30052)</a:t>
            </a:r>
            <a:endParaRPr sz="1600">
              <a:solidFill>
                <a:schemeClr val="dk1"/>
              </a:solidFill>
              <a:latin typeface="Russo One"/>
              <a:ea typeface="Russo One"/>
              <a:cs typeface="Russo One"/>
              <a:sym typeface="Russo One"/>
            </a:endParaRPr>
          </a:p>
          <a:p>
            <a:pPr indent="0" lvl="0" marL="0" rtl="0" algn="l">
              <a:spcBef>
                <a:spcPts val="0"/>
              </a:spcBef>
              <a:spcAft>
                <a:spcPts val="0"/>
              </a:spcAft>
              <a:buNone/>
            </a:pPr>
            <a:r>
              <a:rPr lang="en" sz="1600">
                <a:solidFill>
                  <a:schemeClr val="dk1"/>
                </a:solidFill>
                <a:latin typeface="Russo One"/>
                <a:ea typeface="Russo One"/>
                <a:cs typeface="Russo One"/>
                <a:sym typeface="Russo One"/>
              </a:rPr>
              <a:t>Soumojit Bhattacharya (21EC10071)</a:t>
            </a:r>
            <a:endParaRPr sz="1600">
              <a:solidFill>
                <a:schemeClr val="dk1"/>
              </a:solidFill>
              <a:latin typeface="Russo One"/>
              <a:ea typeface="Russo One"/>
              <a:cs typeface="Russo One"/>
              <a:sym typeface="Russo One"/>
            </a:endParaRPr>
          </a:p>
          <a:p>
            <a:pPr indent="0" lvl="0" marL="0" rtl="0" algn="l">
              <a:spcBef>
                <a:spcPts val="0"/>
              </a:spcBef>
              <a:spcAft>
                <a:spcPts val="0"/>
              </a:spcAft>
              <a:buNone/>
            </a:pPr>
            <a:r>
              <a:rPr lang="en" sz="1600">
                <a:solidFill>
                  <a:schemeClr val="dk1"/>
                </a:solidFill>
                <a:latin typeface="Russo One"/>
                <a:ea typeface="Russo One"/>
                <a:cs typeface="Russo One"/>
                <a:sym typeface="Russo One"/>
              </a:rPr>
              <a:t>Allen Emmanuel Binny (21EC39035)</a:t>
            </a:r>
            <a:endParaRPr sz="1600">
              <a:solidFill>
                <a:schemeClr val="dk1"/>
              </a:solidFill>
              <a:latin typeface="Russo One"/>
              <a:ea typeface="Russo One"/>
              <a:cs typeface="Russo One"/>
              <a:sym typeface="Russo One"/>
            </a:endParaRPr>
          </a:p>
          <a:p>
            <a:pPr indent="0" lvl="0" marL="0" rtl="0" algn="l">
              <a:spcBef>
                <a:spcPts val="0"/>
              </a:spcBef>
              <a:spcAft>
                <a:spcPts val="0"/>
              </a:spcAft>
              <a:buNone/>
            </a:pPr>
            <a:r>
              <a:rPr lang="en" sz="1600">
                <a:solidFill>
                  <a:schemeClr val="dk1"/>
                </a:solidFill>
                <a:latin typeface="Russo One"/>
                <a:ea typeface="Russo One"/>
                <a:cs typeface="Russo One"/>
                <a:sym typeface="Russo One"/>
              </a:rPr>
              <a:t>Anurag Sharma (24AI91R01)</a:t>
            </a:r>
            <a:endParaRPr sz="1600">
              <a:solidFill>
                <a:schemeClr val="dk1"/>
              </a:solidFill>
              <a:latin typeface="Russo One"/>
              <a:ea typeface="Russo One"/>
              <a:cs typeface="Russo One"/>
              <a:sym typeface="Russo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39"/>
          <p:cNvSpPr txBox="1"/>
          <p:nvPr/>
        </p:nvSpPr>
        <p:spPr>
          <a:xfrm>
            <a:off x="533025" y="359975"/>
            <a:ext cx="3987300" cy="7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Russo One"/>
                <a:ea typeface="Russo One"/>
                <a:cs typeface="Russo One"/>
                <a:sym typeface="Russo One"/>
              </a:rPr>
              <a:t>INTRODUCTION</a:t>
            </a:r>
            <a:endParaRPr sz="3600">
              <a:solidFill>
                <a:schemeClr val="dk1"/>
              </a:solidFill>
              <a:latin typeface="Russo One"/>
              <a:ea typeface="Russo One"/>
              <a:cs typeface="Russo One"/>
              <a:sym typeface="Russo One"/>
            </a:endParaRPr>
          </a:p>
        </p:txBody>
      </p:sp>
      <p:sp>
        <p:nvSpPr>
          <p:cNvPr id="1108" name="Google Shape;1108;p39"/>
          <p:cNvSpPr txBox="1"/>
          <p:nvPr/>
        </p:nvSpPr>
        <p:spPr>
          <a:xfrm>
            <a:off x="823800" y="1343000"/>
            <a:ext cx="6811800" cy="2533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1"/>
                </a:solidFill>
                <a:latin typeface="Outfit"/>
                <a:ea typeface="Outfit"/>
                <a:cs typeface="Outfit"/>
                <a:sym typeface="Outfit"/>
              </a:rPr>
              <a:t>This project aims to develop a policy for a Crazyflie 2.1 mini-drone that enables it to perform stable and collision-free manoeuvres in a controlled environment. The primary objective is to teach the drone to hover at a target altitude while safely navigating towards a designated destination, avoiding obstacles along its path. The Crazyflie 2.1 mini-drone testbed will serve as the physical platform for testing and validating our policy. Through reinforcement learning, we aim to train the drone to autonomously adapt to various scenarios, maintaining stability and safety under different conditions.</a:t>
            </a:r>
            <a:endParaRPr sz="1600">
              <a:solidFill>
                <a:schemeClr val="dk1"/>
              </a:solidFill>
              <a:latin typeface="Outfit"/>
              <a:ea typeface="Outfit"/>
              <a:cs typeface="Outfit"/>
              <a:sym typeface="Outfi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grpSp>
        <p:nvGrpSpPr>
          <p:cNvPr id="1113" name="Google Shape;1113;p40"/>
          <p:cNvGrpSpPr/>
          <p:nvPr/>
        </p:nvGrpSpPr>
        <p:grpSpPr>
          <a:xfrm>
            <a:off x="8266200" y="2985025"/>
            <a:ext cx="1191008" cy="1372009"/>
            <a:chOff x="8113800" y="2832625"/>
            <a:chExt cx="1191008" cy="1372009"/>
          </a:xfrm>
        </p:grpSpPr>
        <p:grpSp>
          <p:nvGrpSpPr>
            <p:cNvPr id="1114" name="Google Shape;1114;p40"/>
            <p:cNvGrpSpPr/>
            <p:nvPr/>
          </p:nvGrpSpPr>
          <p:grpSpPr>
            <a:xfrm rot="-2700000">
              <a:off x="8311129" y="3188400"/>
              <a:ext cx="809979" cy="855087"/>
              <a:chOff x="-3171395" y="736983"/>
              <a:chExt cx="1712232" cy="1807587"/>
            </a:xfrm>
          </p:grpSpPr>
          <p:grpSp>
            <p:nvGrpSpPr>
              <p:cNvPr id="1115" name="Google Shape;1115;p40"/>
              <p:cNvGrpSpPr/>
              <p:nvPr/>
            </p:nvGrpSpPr>
            <p:grpSpPr>
              <a:xfrm>
                <a:off x="-3128356" y="827596"/>
                <a:ext cx="1626149" cy="1626342"/>
                <a:chOff x="-4570025" y="-195475"/>
                <a:chExt cx="1932900" cy="1932900"/>
              </a:xfrm>
            </p:grpSpPr>
            <p:sp>
              <p:nvSpPr>
                <p:cNvPr id="1116" name="Google Shape;1116;p40"/>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0"/>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40"/>
              <p:cNvGrpSpPr/>
              <p:nvPr/>
            </p:nvGrpSpPr>
            <p:grpSpPr>
              <a:xfrm>
                <a:off x="-3171395" y="736983"/>
                <a:ext cx="1712232" cy="1807587"/>
                <a:chOff x="-1141405" y="2245329"/>
                <a:chExt cx="336848" cy="355600"/>
              </a:xfrm>
            </p:grpSpPr>
            <p:sp>
              <p:nvSpPr>
                <p:cNvPr id="1119" name="Google Shape;1119;p40"/>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0"/>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0"/>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0"/>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3" name="Google Shape;1123;p40"/>
            <p:cNvSpPr/>
            <p:nvPr/>
          </p:nvSpPr>
          <p:spPr>
            <a:xfrm>
              <a:off x="8113800" y="2832625"/>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4" name="Google Shape;1124;p40"/>
          <p:cNvSpPr txBox="1"/>
          <p:nvPr/>
        </p:nvSpPr>
        <p:spPr>
          <a:xfrm>
            <a:off x="186925" y="283825"/>
            <a:ext cx="4319700" cy="7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Russo One"/>
                <a:ea typeface="Russo One"/>
                <a:cs typeface="Russo One"/>
                <a:sym typeface="Russo One"/>
              </a:rPr>
              <a:t>CONTRIBUTIONS</a:t>
            </a:r>
            <a:endParaRPr sz="3600">
              <a:solidFill>
                <a:schemeClr val="dk1"/>
              </a:solidFill>
              <a:latin typeface="Russo One"/>
              <a:ea typeface="Russo One"/>
              <a:cs typeface="Russo One"/>
              <a:sym typeface="Russo One"/>
            </a:endParaRPr>
          </a:p>
        </p:txBody>
      </p:sp>
      <p:sp>
        <p:nvSpPr>
          <p:cNvPr id="1125" name="Google Shape;1125;p40"/>
          <p:cNvSpPr txBox="1"/>
          <p:nvPr/>
        </p:nvSpPr>
        <p:spPr>
          <a:xfrm>
            <a:off x="505475" y="920675"/>
            <a:ext cx="8154600" cy="395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latin typeface="Outfit"/>
                <a:ea typeface="Outfit"/>
                <a:cs typeface="Outfit"/>
                <a:sym typeface="Outfit"/>
              </a:rPr>
              <a:t>Yash Sirvi (21CS10083)</a:t>
            </a:r>
            <a:r>
              <a:rPr lang="en" sz="1600">
                <a:solidFill>
                  <a:schemeClr val="dk1"/>
                </a:solidFill>
                <a:latin typeface="Outfit"/>
                <a:ea typeface="Outfit"/>
                <a:cs typeface="Outfit"/>
                <a:sym typeface="Outfit"/>
              </a:rPr>
              <a:t> - Integrated SB3 PPO with gym environment, Implemented physical environment wrapper to allow for ‘wait’, ‘restart’ of device without interruption in training. Verified algorithm by testing hover task in simulation. Helped in physical testing.</a:t>
            </a:r>
            <a:endParaRPr sz="1600">
              <a:solidFill>
                <a:schemeClr val="dk1"/>
              </a:solidFill>
              <a:latin typeface="Outfit"/>
              <a:ea typeface="Outfit"/>
              <a:cs typeface="Outfit"/>
              <a:sym typeface="Outfit"/>
            </a:endParaRPr>
          </a:p>
          <a:p>
            <a:pPr indent="0" lvl="0" marL="0" rtl="0" algn="just">
              <a:spcBef>
                <a:spcPts val="0"/>
              </a:spcBef>
              <a:spcAft>
                <a:spcPts val="0"/>
              </a:spcAft>
              <a:buNone/>
            </a:pPr>
            <a:r>
              <a:rPr b="1" lang="en" sz="1600">
                <a:solidFill>
                  <a:schemeClr val="dk1"/>
                </a:solidFill>
                <a:latin typeface="Outfit"/>
                <a:ea typeface="Outfit"/>
                <a:cs typeface="Outfit"/>
                <a:sym typeface="Outfit"/>
              </a:rPr>
              <a:t>Adyan Rizvi (21MA10006)</a:t>
            </a:r>
            <a:r>
              <a:rPr lang="en" sz="1600">
                <a:solidFill>
                  <a:schemeClr val="dk1"/>
                </a:solidFill>
                <a:latin typeface="Outfit"/>
                <a:ea typeface="Outfit"/>
                <a:cs typeface="Outfit"/>
                <a:sym typeface="Outfit"/>
              </a:rPr>
              <a:t> - Setup Crazyflie lib, Performed Initial Testing of drone, Developed the initial gym environment, Performed offline training of the drone.</a:t>
            </a:r>
            <a:endParaRPr sz="1600">
              <a:solidFill>
                <a:schemeClr val="dk1"/>
              </a:solidFill>
              <a:latin typeface="Outfit"/>
              <a:ea typeface="Outfit"/>
              <a:cs typeface="Outfit"/>
              <a:sym typeface="Outfit"/>
            </a:endParaRPr>
          </a:p>
          <a:p>
            <a:pPr indent="0" lvl="0" marL="0" rtl="0" algn="just">
              <a:spcBef>
                <a:spcPts val="0"/>
              </a:spcBef>
              <a:spcAft>
                <a:spcPts val="0"/>
              </a:spcAft>
              <a:buNone/>
            </a:pPr>
            <a:r>
              <a:rPr b="1" lang="en" sz="1600">
                <a:solidFill>
                  <a:schemeClr val="dk1"/>
                </a:solidFill>
                <a:latin typeface="Outfit"/>
                <a:ea typeface="Outfit"/>
                <a:cs typeface="Outfit"/>
                <a:sym typeface="Outfit"/>
              </a:rPr>
              <a:t>Sreejita Saha (21CS30052)</a:t>
            </a:r>
            <a:r>
              <a:rPr lang="en" sz="1600">
                <a:solidFill>
                  <a:schemeClr val="dk1"/>
                </a:solidFill>
                <a:latin typeface="Outfit"/>
                <a:ea typeface="Outfit"/>
                <a:cs typeface="Outfit"/>
                <a:sym typeface="Outfit"/>
              </a:rPr>
              <a:t> - Developed the initial gym environment, trained the drone, helped in setting up the connection with the crazyflie, made the presentation. </a:t>
            </a:r>
            <a:endParaRPr sz="1600">
              <a:solidFill>
                <a:schemeClr val="dk1"/>
              </a:solidFill>
              <a:latin typeface="Outfit"/>
              <a:ea typeface="Outfit"/>
              <a:cs typeface="Outfit"/>
              <a:sym typeface="Outfit"/>
            </a:endParaRPr>
          </a:p>
          <a:p>
            <a:pPr indent="0" lvl="0" marL="0" rtl="0" algn="just">
              <a:spcBef>
                <a:spcPts val="0"/>
              </a:spcBef>
              <a:spcAft>
                <a:spcPts val="0"/>
              </a:spcAft>
              <a:buNone/>
            </a:pPr>
            <a:r>
              <a:rPr b="1" lang="en" sz="1600">
                <a:solidFill>
                  <a:schemeClr val="dk1"/>
                </a:solidFill>
                <a:latin typeface="Outfit"/>
                <a:ea typeface="Outfit"/>
                <a:cs typeface="Outfit"/>
                <a:sym typeface="Outfit"/>
              </a:rPr>
              <a:t>Soumojit Bhattacharya (21EC10071) </a:t>
            </a:r>
            <a:r>
              <a:rPr lang="en" sz="1600">
                <a:solidFill>
                  <a:schemeClr val="dk1"/>
                </a:solidFill>
                <a:latin typeface="Outfit"/>
                <a:ea typeface="Outfit"/>
                <a:cs typeface="Outfit"/>
                <a:sym typeface="Outfit"/>
              </a:rPr>
              <a:t>- Helped in offline training. Offline Testing using Gym Wrapper. Worked on DDPG training for Hover and movement to specific position.</a:t>
            </a:r>
            <a:endParaRPr sz="1600">
              <a:solidFill>
                <a:schemeClr val="dk1"/>
              </a:solidFill>
              <a:latin typeface="Outfit"/>
              <a:ea typeface="Outfit"/>
              <a:cs typeface="Outfit"/>
              <a:sym typeface="Outfit"/>
            </a:endParaRPr>
          </a:p>
          <a:p>
            <a:pPr indent="0" lvl="0" marL="0" rtl="0" algn="just">
              <a:spcBef>
                <a:spcPts val="0"/>
              </a:spcBef>
              <a:spcAft>
                <a:spcPts val="0"/>
              </a:spcAft>
              <a:buNone/>
            </a:pPr>
            <a:r>
              <a:rPr b="1" lang="en" sz="1600">
                <a:solidFill>
                  <a:schemeClr val="dk1"/>
                </a:solidFill>
                <a:latin typeface="Outfit"/>
                <a:ea typeface="Outfit"/>
                <a:cs typeface="Outfit"/>
                <a:sym typeface="Outfit"/>
              </a:rPr>
              <a:t>Allen Emmanuel Binny (21EC39035)</a:t>
            </a:r>
            <a:r>
              <a:rPr lang="en" sz="1600">
                <a:solidFill>
                  <a:schemeClr val="dk1"/>
                </a:solidFill>
                <a:latin typeface="Outfit"/>
                <a:ea typeface="Outfit"/>
                <a:cs typeface="Outfit"/>
                <a:sym typeface="Outfit"/>
              </a:rPr>
              <a:t> - PID Controller for Expert Policy. Setup of Simulators. Helped in Physical Testing. </a:t>
            </a:r>
            <a:endParaRPr sz="1600">
              <a:solidFill>
                <a:schemeClr val="dk1"/>
              </a:solidFill>
              <a:latin typeface="Outfit"/>
              <a:ea typeface="Outfit"/>
              <a:cs typeface="Outfit"/>
              <a:sym typeface="Outfit"/>
            </a:endParaRPr>
          </a:p>
          <a:p>
            <a:pPr indent="0" lvl="0" marL="0" rtl="0" algn="just">
              <a:spcBef>
                <a:spcPts val="0"/>
              </a:spcBef>
              <a:spcAft>
                <a:spcPts val="0"/>
              </a:spcAft>
              <a:buNone/>
            </a:pPr>
            <a:r>
              <a:rPr b="1" lang="en" sz="1600">
                <a:solidFill>
                  <a:schemeClr val="dk1"/>
                </a:solidFill>
                <a:latin typeface="Outfit"/>
                <a:ea typeface="Outfit"/>
                <a:cs typeface="Outfit"/>
                <a:sym typeface="Outfit"/>
              </a:rPr>
              <a:t>Anurag Sharma (24AI91R01)</a:t>
            </a:r>
            <a:r>
              <a:rPr lang="en" sz="1600">
                <a:solidFill>
                  <a:schemeClr val="dk1"/>
                </a:solidFill>
                <a:latin typeface="Outfit"/>
                <a:ea typeface="Outfit"/>
                <a:cs typeface="Outfit"/>
                <a:sym typeface="Outfit"/>
              </a:rPr>
              <a:t> - Helped in drone testing. Working on hover while moving to the destination region in the simulation.</a:t>
            </a:r>
            <a:endParaRPr sz="1600">
              <a:solidFill>
                <a:schemeClr val="dk1"/>
              </a:solidFill>
              <a:latin typeface="Outfit"/>
              <a:ea typeface="Outfit"/>
              <a:cs typeface="Outfit"/>
              <a:sym typeface="Outfi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41"/>
          <p:cNvSpPr/>
          <p:nvPr/>
        </p:nvSpPr>
        <p:spPr>
          <a:xfrm>
            <a:off x="987325" y="4108228"/>
            <a:ext cx="475800" cy="5022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1" name="Google Shape;1131;p41"/>
          <p:cNvGrpSpPr/>
          <p:nvPr/>
        </p:nvGrpSpPr>
        <p:grpSpPr>
          <a:xfrm>
            <a:off x="6803128" y="306103"/>
            <a:ext cx="2278273" cy="1336440"/>
            <a:chOff x="-80164" y="2625556"/>
            <a:chExt cx="3843889" cy="2254834"/>
          </a:xfrm>
        </p:grpSpPr>
        <p:sp>
          <p:nvSpPr>
            <p:cNvPr id="1132" name="Google Shape;1132;p41"/>
            <p:cNvSpPr/>
            <p:nvPr/>
          </p:nvSpPr>
          <p:spPr>
            <a:xfrm>
              <a:off x="615228" y="3706068"/>
              <a:ext cx="806409" cy="93805"/>
            </a:xfrm>
            <a:custGeom>
              <a:rect b="b" l="l" r="r" t="t"/>
              <a:pathLst>
                <a:path extrusionOk="0" h="2556" w="21973">
                  <a:moveTo>
                    <a:pt x="21972" y="1"/>
                  </a:moveTo>
                  <a:lnTo>
                    <a:pt x="1" y="1969"/>
                  </a:lnTo>
                  <a:lnTo>
                    <a:pt x="1" y="2556"/>
                  </a:lnTo>
                  <a:lnTo>
                    <a:pt x="21972" y="2556"/>
                  </a:lnTo>
                  <a:lnTo>
                    <a:pt x="219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1"/>
            <p:cNvSpPr/>
            <p:nvPr/>
          </p:nvSpPr>
          <p:spPr>
            <a:xfrm>
              <a:off x="615228" y="3691351"/>
              <a:ext cx="806409" cy="87016"/>
            </a:xfrm>
            <a:custGeom>
              <a:rect b="b" l="l" r="r" t="t"/>
              <a:pathLst>
                <a:path extrusionOk="0" h="2371" w="21973">
                  <a:moveTo>
                    <a:pt x="21972" y="0"/>
                  </a:moveTo>
                  <a:lnTo>
                    <a:pt x="1" y="1704"/>
                  </a:lnTo>
                  <a:lnTo>
                    <a:pt x="1" y="2370"/>
                  </a:lnTo>
                  <a:lnTo>
                    <a:pt x="21972" y="866"/>
                  </a:lnTo>
                  <a:lnTo>
                    <a:pt x="219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4" name="Google Shape;1134;p41"/>
            <p:cNvGrpSpPr/>
            <p:nvPr/>
          </p:nvGrpSpPr>
          <p:grpSpPr>
            <a:xfrm>
              <a:off x="-80164" y="3289706"/>
              <a:ext cx="1254039" cy="659609"/>
              <a:chOff x="-80164" y="3289706"/>
              <a:chExt cx="1254039" cy="659609"/>
            </a:xfrm>
          </p:grpSpPr>
          <p:sp>
            <p:nvSpPr>
              <p:cNvPr id="1135" name="Google Shape;1135;p41"/>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1"/>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1"/>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1"/>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9" name="Google Shape;1139;p41"/>
            <p:cNvSpPr/>
            <p:nvPr/>
          </p:nvSpPr>
          <p:spPr>
            <a:xfrm>
              <a:off x="1740156" y="3608593"/>
              <a:ext cx="591090" cy="724715"/>
            </a:xfrm>
            <a:custGeom>
              <a:rect b="b" l="l" r="r" t="t"/>
              <a:pathLst>
                <a:path extrusionOk="0" h="19747" w="16106">
                  <a:moveTo>
                    <a:pt x="3615" y="1"/>
                  </a:moveTo>
                  <a:cubicBezTo>
                    <a:pt x="3493" y="1"/>
                    <a:pt x="3379" y="78"/>
                    <a:pt x="3340" y="200"/>
                  </a:cubicBezTo>
                  <a:lnTo>
                    <a:pt x="314" y="9342"/>
                  </a:lnTo>
                  <a:cubicBezTo>
                    <a:pt x="0" y="10288"/>
                    <a:pt x="776" y="11801"/>
                    <a:pt x="1909" y="12455"/>
                  </a:cubicBezTo>
                  <a:lnTo>
                    <a:pt x="14058" y="19469"/>
                  </a:lnTo>
                  <a:cubicBezTo>
                    <a:pt x="14377" y="19654"/>
                    <a:pt x="14686" y="19746"/>
                    <a:pt x="14964" y="19746"/>
                  </a:cubicBezTo>
                  <a:cubicBezTo>
                    <a:pt x="15200" y="19746"/>
                    <a:pt x="15412" y="19680"/>
                    <a:pt x="15589" y="19548"/>
                  </a:cubicBezTo>
                  <a:cubicBezTo>
                    <a:pt x="15975" y="19260"/>
                    <a:pt x="16106" y="18722"/>
                    <a:pt x="15950" y="18069"/>
                  </a:cubicBezTo>
                  <a:lnTo>
                    <a:pt x="12925" y="5436"/>
                  </a:lnTo>
                  <a:cubicBezTo>
                    <a:pt x="12893" y="5304"/>
                    <a:pt x="12775" y="5214"/>
                    <a:pt x="12644" y="5214"/>
                  </a:cubicBezTo>
                  <a:cubicBezTo>
                    <a:pt x="12621" y="5214"/>
                    <a:pt x="12598" y="5217"/>
                    <a:pt x="12575" y="5222"/>
                  </a:cubicBezTo>
                  <a:cubicBezTo>
                    <a:pt x="12420" y="5259"/>
                    <a:pt x="12325" y="5416"/>
                    <a:pt x="12362" y="5571"/>
                  </a:cubicBezTo>
                  <a:lnTo>
                    <a:pt x="15386" y="18205"/>
                  </a:lnTo>
                  <a:cubicBezTo>
                    <a:pt x="15484" y="18614"/>
                    <a:pt x="15430" y="18942"/>
                    <a:pt x="15243" y="19083"/>
                  </a:cubicBezTo>
                  <a:cubicBezTo>
                    <a:pt x="15168" y="19138"/>
                    <a:pt x="15073" y="19165"/>
                    <a:pt x="14961" y="19165"/>
                  </a:cubicBezTo>
                  <a:cubicBezTo>
                    <a:pt x="14787" y="19165"/>
                    <a:pt x="14574" y="19098"/>
                    <a:pt x="14347" y="18968"/>
                  </a:cubicBezTo>
                  <a:lnTo>
                    <a:pt x="2199" y="11953"/>
                  </a:lnTo>
                  <a:cubicBezTo>
                    <a:pt x="1326" y="11449"/>
                    <a:pt x="640" y="10200"/>
                    <a:pt x="865" y="9523"/>
                  </a:cubicBezTo>
                  <a:lnTo>
                    <a:pt x="3889" y="383"/>
                  </a:lnTo>
                  <a:cubicBezTo>
                    <a:pt x="3940" y="229"/>
                    <a:pt x="3857" y="66"/>
                    <a:pt x="3706" y="15"/>
                  </a:cubicBezTo>
                  <a:cubicBezTo>
                    <a:pt x="3676" y="5"/>
                    <a:pt x="3645" y="1"/>
                    <a:pt x="3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1"/>
            <p:cNvSpPr/>
            <p:nvPr/>
          </p:nvSpPr>
          <p:spPr>
            <a:xfrm>
              <a:off x="1534159" y="3819948"/>
              <a:ext cx="367477" cy="457355"/>
            </a:xfrm>
            <a:custGeom>
              <a:rect b="b" l="l" r="r" t="t"/>
              <a:pathLst>
                <a:path extrusionOk="0" h="12462" w="10013">
                  <a:moveTo>
                    <a:pt x="1" y="0"/>
                  </a:moveTo>
                  <a:lnTo>
                    <a:pt x="1" y="6681"/>
                  </a:lnTo>
                  <a:lnTo>
                    <a:pt x="10013" y="12461"/>
                  </a:lnTo>
                  <a:lnTo>
                    <a:pt x="10013" y="5781"/>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1"/>
            <p:cNvSpPr/>
            <p:nvPr/>
          </p:nvSpPr>
          <p:spPr>
            <a:xfrm>
              <a:off x="1901600" y="3861749"/>
              <a:ext cx="295068" cy="415554"/>
            </a:xfrm>
            <a:custGeom>
              <a:rect b="b" l="l" r="r" t="t"/>
              <a:pathLst>
                <a:path extrusionOk="0" h="11323" w="8040">
                  <a:moveTo>
                    <a:pt x="8039" y="1"/>
                  </a:moveTo>
                  <a:lnTo>
                    <a:pt x="1" y="4642"/>
                  </a:lnTo>
                  <a:lnTo>
                    <a:pt x="1" y="11322"/>
                  </a:lnTo>
                  <a:lnTo>
                    <a:pt x="8039" y="6681"/>
                  </a:lnTo>
                  <a:lnTo>
                    <a:pt x="80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1"/>
            <p:cNvSpPr/>
            <p:nvPr/>
          </p:nvSpPr>
          <p:spPr>
            <a:xfrm>
              <a:off x="1388020" y="3811947"/>
              <a:ext cx="591090" cy="724642"/>
            </a:xfrm>
            <a:custGeom>
              <a:rect b="b" l="l" r="r" t="t"/>
              <a:pathLst>
                <a:path extrusionOk="0" h="19745" w="16106">
                  <a:moveTo>
                    <a:pt x="3613" y="0"/>
                  </a:moveTo>
                  <a:cubicBezTo>
                    <a:pt x="3492" y="0"/>
                    <a:pt x="3379" y="77"/>
                    <a:pt x="3338" y="200"/>
                  </a:cubicBezTo>
                  <a:lnTo>
                    <a:pt x="314" y="9340"/>
                  </a:lnTo>
                  <a:cubicBezTo>
                    <a:pt x="0" y="10287"/>
                    <a:pt x="775" y="11801"/>
                    <a:pt x="1909" y="12455"/>
                  </a:cubicBezTo>
                  <a:lnTo>
                    <a:pt x="14058" y="19469"/>
                  </a:lnTo>
                  <a:cubicBezTo>
                    <a:pt x="14376" y="19652"/>
                    <a:pt x="14685" y="19744"/>
                    <a:pt x="14964" y="19744"/>
                  </a:cubicBezTo>
                  <a:cubicBezTo>
                    <a:pt x="15199" y="19744"/>
                    <a:pt x="15413" y="19678"/>
                    <a:pt x="15590" y="19546"/>
                  </a:cubicBezTo>
                  <a:cubicBezTo>
                    <a:pt x="15974" y="19258"/>
                    <a:pt x="16105" y="18721"/>
                    <a:pt x="15948" y="18069"/>
                  </a:cubicBezTo>
                  <a:lnTo>
                    <a:pt x="12924" y="5436"/>
                  </a:lnTo>
                  <a:cubicBezTo>
                    <a:pt x="12893" y="5303"/>
                    <a:pt x="12774" y="5213"/>
                    <a:pt x="12642" y="5213"/>
                  </a:cubicBezTo>
                  <a:cubicBezTo>
                    <a:pt x="12620" y="5213"/>
                    <a:pt x="12598" y="5215"/>
                    <a:pt x="12575" y="5220"/>
                  </a:cubicBezTo>
                  <a:cubicBezTo>
                    <a:pt x="12420" y="5259"/>
                    <a:pt x="12323" y="5416"/>
                    <a:pt x="12361" y="5571"/>
                  </a:cubicBezTo>
                  <a:lnTo>
                    <a:pt x="15385" y="18203"/>
                  </a:lnTo>
                  <a:cubicBezTo>
                    <a:pt x="15484" y="18614"/>
                    <a:pt x="15430" y="18941"/>
                    <a:pt x="15242" y="19083"/>
                  </a:cubicBezTo>
                  <a:cubicBezTo>
                    <a:pt x="15168" y="19138"/>
                    <a:pt x="15072" y="19165"/>
                    <a:pt x="14961" y="19165"/>
                  </a:cubicBezTo>
                  <a:cubicBezTo>
                    <a:pt x="14786" y="19165"/>
                    <a:pt x="14574" y="19098"/>
                    <a:pt x="14349" y="18967"/>
                  </a:cubicBezTo>
                  <a:lnTo>
                    <a:pt x="2198" y="11953"/>
                  </a:lnTo>
                  <a:cubicBezTo>
                    <a:pt x="1326" y="11449"/>
                    <a:pt x="640" y="10200"/>
                    <a:pt x="865" y="9523"/>
                  </a:cubicBezTo>
                  <a:lnTo>
                    <a:pt x="3889" y="381"/>
                  </a:lnTo>
                  <a:cubicBezTo>
                    <a:pt x="3940" y="229"/>
                    <a:pt x="3856" y="66"/>
                    <a:pt x="3704" y="15"/>
                  </a:cubicBezTo>
                  <a:cubicBezTo>
                    <a:pt x="3674" y="5"/>
                    <a:pt x="3643" y="0"/>
                    <a:pt x="3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1"/>
            <p:cNvSpPr/>
            <p:nvPr/>
          </p:nvSpPr>
          <p:spPr>
            <a:xfrm>
              <a:off x="1786288" y="3070314"/>
              <a:ext cx="42609" cy="419114"/>
            </a:xfrm>
            <a:custGeom>
              <a:rect b="b" l="l" r="r" t="t"/>
              <a:pathLst>
                <a:path extrusionOk="0" h="11420" w="1161">
                  <a:moveTo>
                    <a:pt x="0" y="0"/>
                  </a:moveTo>
                  <a:lnTo>
                    <a:pt x="0" y="11420"/>
                  </a:lnTo>
                  <a:lnTo>
                    <a:pt x="1160" y="11420"/>
                  </a:lnTo>
                  <a:lnTo>
                    <a:pt x="11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1"/>
            <p:cNvSpPr/>
            <p:nvPr/>
          </p:nvSpPr>
          <p:spPr>
            <a:xfrm>
              <a:off x="2265517" y="3753998"/>
              <a:ext cx="806152" cy="99677"/>
            </a:xfrm>
            <a:custGeom>
              <a:rect b="b" l="l" r="r" t="t"/>
              <a:pathLst>
                <a:path extrusionOk="0" h="2716" w="21966">
                  <a:moveTo>
                    <a:pt x="0" y="1"/>
                  </a:moveTo>
                  <a:lnTo>
                    <a:pt x="0" y="2715"/>
                  </a:lnTo>
                  <a:lnTo>
                    <a:pt x="21966" y="2715"/>
                  </a:lnTo>
                  <a:lnTo>
                    <a:pt x="21966" y="2129"/>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1"/>
            <p:cNvSpPr/>
            <p:nvPr/>
          </p:nvSpPr>
          <p:spPr>
            <a:xfrm>
              <a:off x="2265517" y="3744896"/>
              <a:ext cx="806152" cy="87273"/>
            </a:xfrm>
            <a:custGeom>
              <a:rect b="b" l="l" r="r" t="t"/>
              <a:pathLst>
                <a:path extrusionOk="0" h="2378" w="21966">
                  <a:moveTo>
                    <a:pt x="0" y="1"/>
                  </a:moveTo>
                  <a:lnTo>
                    <a:pt x="0" y="867"/>
                  </a:lnTo>
                  <a:lnTo>
                    <a:pt x="21966" y="2377"/>
                  </a:lnTo>
                  <a:lnTo>
                    <a:pt x="21966" y="1713"/>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1"/>
            <p:cNvSpPr/>
            <p:nvPr/>
          </p:nvSpPr>
          <p:spPr>
            <a:xfrm>
              <a:off x="1729367" y="3439736"/>
              <a:ext cx="156012" cy="45545"/>
            </a:xfrm>
            <a:custGeom>
              <a:rect b="b" l="l" r="r" t="t"/>
              <a:pathLst>
                <a:path extrusionOk="0" h="1241" w="4251">
                  <a:moveTo>
                    <a:pt x="1" y="0"/>
                  </a:moveTo>
                  <a:lnTo>
                    <a:pt x="1530" y="1240"/>
                  </a:lnTo>
                  <a:lnTo>
                    <a:pt x="2751" y="1240"/>
                  </a:lnTo>
                  <a:lnTo>
                    <a:pt x="42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1"/>
            <p:cNvSpPr/>
            <p:nvPr/>
          </p:nvSpPr>
          <p:spPr>
            <a:xfrm>
              <a:off x="1406223" y="3439736"/>
              <a:ext cx="379294" cy="187831"/>
            </a:xfrm>
            <a:custGeom>
              <a:rect b="b" l="l" r="r" t="t"/>
              <a:pathLst>
                <a:path extrusionOk="0" h="5118" w="10335">
                  <a:moveTo>
                    <a:pt x="8806" y="0"/>
                  </a:moveTo>
                  <a:lnTo>
                    <a:pt x="1" y="5118"/>
                  </a:lnTo>
                  <a:lnTo>
                    <a:pt x="3663" y="5115"/>
                  </a:lnTo>
                  <a:lnTo>
                    <a:pt x="10335" y="1240"/>
                  </a:lnTo>
                  <a:lnTo>
                    <a:pt x="88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1"/>
            <p:cNvSpPr/>
            <p:nvPr/>
          </p:nvSpPr>
          <p:spPr>
            <a:xfrm>
              <a:off x="1406223" y="3627420"/>
              <a:ext cx="134652" cy="90429"/>
            </a:xfrm>
            <a:custGeom>
              <a:rect b="b" l="l" r="r" t="t"/>
              <a:pathLst>
                <a:path extrusionOk="0" h="2464" w="3669">
                  <a:moveTo>
                    <a:pt x="3663" y="1"/>
                  </a:moveTo>
                  <a:lnTo>
                    <a:pt x="1" y="4"/>
                  </a:lnTo>
                  <a:lnTo>
                    <a:pt x="18" y="2464"/>
                  </a:lnTo>
                  <a:lnTo>
                    <a:pt x="3668" y="708"/>
                  </a:lnTo>
                  <a:lnTo>
                    <a:pt x="36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1"/>
            <p:cNvSpPr/>
            <p:nvPr/>
          </p:nvSpPr>
          <p:spPr>
            <a:xfrm>
              <a:off x="1830328" y="3439736"/>
              <a:ext cx="472990" cy="241303"/>
            </a:xfrm>
            <a:custGeom>
              <a:rect b="b" l="l" r="r" t="t"/>
              <a:pathLst>
                <a:path extrusionOk="0" h="6575" w="12888">
                  <a:moveTo>
                    <a:pt x="1500" y="0"/>
                  </a:moveTo>
                  <a:lnTo>
                    <a:pt x="0" y="1240"/>
                  </a:lnTo>
                  <a:lnTo>
                    <a:pt x="9240" y="6573"/>
                  </a:lnTo>
                  <a:lnTo>
                    <a:pt x="12887" y="6575"/>
                  </a:lnTo>
                  <a:lnTo>
                    <a:pt x="15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1"/>
            <p:cNvSpPr/>
            <p:nvPr/>
          </p:nvSpPr>
          <p:spPr>
            <a:xfrm>
              <a:off x="2169436" y="3680965"/>
              <a:ext cx="134359" cy="90465"/>
            </a:xfrm>
            <a:custGeom>
              <a:rect b="b" l="l" r="r" t="t"/>
              <a:pathLst>
                <a:path extrusionOk="0" h="2465" w="3661">
                  <a:moveTo>
                    <a:pt x="0" y="0"/>
                  </a:moveTo>
                  <a:lnTo>
                    <a:pt x="5" y="709"/>
                  </a:lnTo>
                  <a:lnTo>
                    <a:pt x="3661" y="2464"/>
                  </a:lnTo>
                  <a:lnTo>
                    <a:pt x="3647" y="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1"/>
            <p:cNvSpPr/>
            <p:nvPr/>
          </p:nvSpPr>
          <p:spPr>
            <a:xfrm>
              <a:off x="1540655" y="3485244"/>
              <a:ext cx="628965" cy="364027"/>
            </a:xfrm>
            <a:custGeom>
              <a:rect b="b" l="l" r="r" t="t"/>
              <a:pathLst>
                <a:path extrusionOk="0" h="9919" w="17138">
                  <a:moveTo>
                    <a:pt x="6672" y="0"/>
                  </a:moveTo>
                  <a:lnTo>
                    <a:pt x="0" y="3875"/>
                  </a:lnTo>
                  <a:lnTo>
                    <a:pt x="5" y="4582"/>
                  </a:lnTo>
                  <a:lnTo>
                    <a:pt x="9247" y="9918"/>
                  </a:lnTo>
                  <a:lnTo>
                    <a:pt x="10466" y="9918"/>
                  </a:lnTo>
                  <a:lnTo>
                    <a:pt x="17138" y="6042"/>
                  </a:lnTo>
                  <a:lnTo>
                    <a:pt x="17133" y="5333"/>
                  </a:lnTo>
                  <a:lnTo>
                    <a:pt x="78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1"/>
            <p:cNvSpPr/>
            <p:nvPr/>
          </p:nvSpPr>
          <p:spPr>
            <a:xfrm>
              <a:off x="1980248" y="3771394"/>
              <a:ext cx="324465" cy="328282"/>
            </a:xfrm>
            <a:custGeom>
              <a:rect b="b" l="l" r="r" t="t"/>
              <a:pathLst>
                <a:path extrusionOk="0" h="8945" w="8841">
                  <a:moveTo>
                    <a:pt x="8816" y="0"/>
                  </a:moveTo>
                  <a:lnTo>
                    <a:pt x="11" y="5116"/>
                  </a:lnTo>
                  <a:lnTo>
                    <a:pt x="1" y="8945"/>
                  </a:lnTo>
                  <a:lnTo>
                    <a:pt x="8841" y="3807"/>
                  </a:lnTo>
                  <a:lnTo>
                    <a:pt x="88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1"/>
            <p:cNvSpPr/>
            <p:nvPr/>
          </p:nvSpPr>
          <p:spPr>
            <a:xfrm>
              <a:off x="1924757" y="3706985"/>
              <a:ext cx="379038" cy="252202"/>
            </a:xfrm>
            <a:custGeom>
              <a:rect b="b" l="l" r="r" t="t"/>
              <a:pathLst>
                <a:path extrusionOk="0" h="6872" w="10328">
                  <a:moveTo>
                    <a:pt x="6672" y="0"/>
                  </a:moveTo>
                  <a:lnTo>
                    <a:pt x="0" y="3876"/>
                  </a:lnTo>
                  <a:lnTo>
                    <a:pt x="1523" y="6871"/>
                  </a:lnTo>
                  <a:lnTo>
                    <a:pt x="10328" y="1755"/>
                  </a:lnTo>
                  <a:lnTo>
                    <a:pt x="66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1"/>
            <p:cNvSpPr/>
            <p:nvPr/>
          </p:nvSpPr>
          <p:spPr>
            <a:xfrm>
              <a:off x="1824383" y="3959078"/>
              <a:ext cx="156305" cy="140598"/>
            </a:xfrm>
            <a:custGeom>
              <a:rect b="b" l="l" r="r" t="t"/>
              <a:pathLst>
                <a:path extrusionOk="0" h="3831" w="4259">
                  <a:moveTo>
                    <a:pt x="11" y="1"/>
                  </a:moveTo>
                  <a:lnTo>
                    <a:pt x="1" y="3829"/>
                  </a:lnTo>
                  <a:lnTo>
                    <a:pt x="4248" y="3831"/>
                  </a:lnTo>
                  <a:lnTo>
                    <a:pt x="4258" y="2"/>
                  </a:lnTo>
                  <a:lnTo>
                    <a:pt x="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1"/>
            <p:cNvSpPr/>
            <p:nvPr/>
          </p:nvSpPr>
          <p:spPr>
            <a:xfrm>
              <a:off x="1406480" y="3717812"/>
              <a:ext cx="418343" cy="381827"/>
            </a:xfrm>
            <a:custGeom>
              <a:rect b="b" l="l" r="r" t="t"/>
              <a:pathLst>
                <a:path extrusionOk="0" h="10404" w="11399">
                  <a:moveTo>
                    <a:pt x="11" y="1"/>
                  </a:moveTo>
                  <a:lnTo>
                    <a:pt x="0" y="3829"/>
                  </a:lnTo>
                  <a:lnTo>
                    <a:pt x="11388" y="10403"/>
                  </a:lnTo>
                  <a:lnTo>
                    <a:pt x="11398" y="6575"/>
                  </a:lnTo>
                  <a:lnTo>
                    <a:pt x="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1"/>
            <p:cNvSpPr/>
            <p:nvPr/>
          </p:nvSpPr>
          <p:spPr>
            <a:xfrm>
              <a:off x="1406847" y="3653403"/>
              <a:ext cx="473173" cy="305711"/>
            </a:xfrm>
            <a:custGeom>
              <a:rect b="b" l="l" r="r" t="t"/>
              <a:pathLst>
                <a:path extrusionOk="0" h="8330" w="12893">
                  <a:moveTo>
                    <a:pt x="3651" y="0"/>
                  </a:moveTo>
                  <a:lnTo>
                    <a:pt x="1" y="1756"/>
                  </a:lnTo>
                  <a:lnTo>
                    <a:pt x="11388" y="8330"/>
                  </a:lnTo>
                  <a:lnTo>
                    <a:pt x="12893" y="5336"/>
                  </a:lnTo>
                  <a:lnTo>
                    <a:pt x="36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1"/>
            <p:cNvSpPr/>
            <p:nvPr/>
          </p:nvSpPr>
          <p:spPr>
            <a:xfrm>
              <a:off x="1824787" y="3849235"/>
              <a:ext cx="155902" cy="109953"/>
            </a:xfrm>
            <a:custGeom>
              <a:rect b="b" l="l" r="r" t="t"/>
              <a:pathLst>
                <a:path extrusionOk="0" h="2996" w="4248">
                  <a:moveTo>
                    <a:pt x="1505" y="0"/>
                  </a:moveTo>
                  <a:lnTo>
                    <a:pt x="0" y="2994"/>
                  </a:lnTo>
                  <a:lnTo>
                    <a:pt x="4247" y="2995"/>
                  </a:lnTo>
                  <a:lnTo>
                    <a:pt x="27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1"/>
            <p:cNvSpPr/>
            <p:nvPr/>
          </p:nvSpPr>
          <p:spPr>
            <a:xfrm>
              <a:off x="1882039" y="3998163"/>
              <a:ext cx="42535" cy="528590"/>
            </a:xfrm>
            <a:custGeom>
              <a:rect b="b" l="l" r="r" t="t"/>
              <a:pathLst>
                <a:path extrusionOk="0" h="14403" w="1159">
                  <a:moveTo>
                    <a:pt x="0" y="0"/>
                  </a:moveTo>
                  <a:lnTo>
                    <a:pt x="0" y="14402"/>
                  </a:lnTo>
                  <a:lnTo>
                    <a:pt x="1158" y="14402"/>
                  </a:lnTo>
                  <a:lnTo>
                    <a:pt x="11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1"/>
            <p:cNvSpPr/>
            <p:nvPr/>
          </p:nvSpPr>
          <p:spPr>
            <a:xfrm>
              <a:off x="1710576" y="3591234"/>
              <a:ext cx="289123" cy="152048"/>
            </a:xfrm>
            <a:custGeom>
              <a:rect b="b" l="l" r="r" t="t"/>
              <a:pathLst>
                <a:path extrusionOk="0" h="4143" w="7878">
                  <a:moveTo>
                    <a:pt x="3939" y="0"/>
                  </a:moveTo>
                  <a:cubicBezTo>
                    <a:pt x="3021" y="0"/>
                    <a:pt x="2102" y="202"/>
                    <a:pt x="1402" y="607"/>
                  </a:cubicBezTo>
                  <a:cubicBezTo>
                    <a:pt x="0" y="1414"/>
                    <a:pt x="0" y="2727"/>
                    <a:pt x="1402" y="3536"/>
                  </a:cubicBezTo>
                  <a:cubicBezTo>
                    <a:pt x="2102" y="3940"/>
                    <a:pt x="3021" y="4142"/>
                    <a:pt x="3939" y="4142"/>
                  </a:cubicBezTo>
                  <a:cubicBezTo>
                    <a:pt x="4857" y="4142"/>
                    <a:pt x="5776" y="3940"/>
                    <a:pt x="6476" y="3536"/>
                  </a:cubicBezTo>
                  <a:cubicBezTo>
                    <a:pt x="7878" y="2727"/>
                    <a:pt x="7878" y="1414"/>
                    <a:pt x="6476" y="607"/>
                  </a:cubicBezTo>
                  <a:cubicBezTo>
                    <a:pt x="5776" y="202"/>
                    <a:pt x="4857" y="0"/>
                    <a:pt x="39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1"/>
            <p:cNvSpPr/>
            <p:nvPr/>
          </p:nvSpPr>
          <p:spPr>
            <a:xfrm>
              <a:off x="1768195" y="3617034"/>
              <a:ext cx="173885" cy="100375"/>
            </a:xfrm>
            <a:custGeom>
              <a:rect b="b" l="l" r="r" t="t"/>
              <a:pathLst>
                <a:path extrusionOk="0" h="2735" w="4738">
                  <a:moveTo>
                    <a:pt x="1190" y="1"/>
                  </a:moveTo>
                  <a:lnTo>
                    <a:pt x="1" y="687"/>
                  </a:lnTo>
                  <a:lnTo>
                    <a:pt x="1181" y="1368"/>
                  </a:lnTo>
                  <a:lnTo>
                    <a:pt x="1" y="2048"/>
                  </a:lnTo>
                  <a:lnTo>
                    <a:pt x="1190" y="2734"/>
                  </a:lnTo>
                  <a:lnTo>
                    <a:pt x="2368" y="2054"/>
                  </a:lnTo>
                  <a:lnTo>
                    <a:pt x="3548" y="2734"/>
                  </a:lnTo>
                  <a:lnTo>
                    <a:pt x="4737" y="2048"/>
                  </a:lnTo>
                  <a:lnTo>
                    <a:pt x="3557" y="1368"/>
                  </a:lnTo>
                  <a:lnTo>
                    <a:pt x="4737" y="687"/>
                  </a:lnTo>
                  <a:lnTo>
                    <a:pt x="3548" y="1"/>
                  </a:lnTo>
                  <a:lnTo>
                    <a:pt x="2368" y="682"/>
                  </a:lnTo>
                  <a:lnTo>
                    <a:pt x="11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1" name="Google Shape;1161;p41"/>
            <p:cNvGrpSpPr/>
            <p:nvPr/>
          </p:nvGrpSpPr>
          <p:grpSpPr>
            <a:xfrm>
              <a:off x="1276286" y="4220781"/>
              <a:ext cx="1254039" cy="659609"/>
              <a:chOff x="-80164" y="3289706"/>
              <a:chExt cx="1254039" cy="659609"/>
            </a:xfrm>
          </p:grpSpPr>
          <p:sp>
            <p:nvSpPr>
              <p:cNvPr id="1162" name="Google Shape;1162;p41"/>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1"/>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1"/>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1"/>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41"/>
            <p:cNvGrpSpPr/>
            <p:nvPr/>
          </p:nvGrpSpPr>
          <p:grpSpPr>
            <a:xfrm>
              <a:off x="1180349" y="2625556"/>
              <a:ext cx="1254039" cy="659609"/>
              <a:chOff x="-80164" y="3289706"/>
              <a:chExt cx="1254039" cy="659609"/>
            </a:xfrm>
          </p:grpSpPr>
          <p:sp>
            <p:nvSpPr>
              <p:cNvPr id="1167" name="Google Shape;1167;p41"/>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1"/>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1"/>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1"/>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41"/>
            <p:cNvGrpSpPr/>
            <p:nvPr/>
          </p:nvGrpSpPr>
          <p:grpSpPr>
            <a:xfrm>
              <a:off x="2509686" y="3289706"/>
              <a:ext cx="1254039" cy="659609"/>
              <a:chOff x="-80164" y="3289706"/>
              <a:chExt cx="1254039" cy="659609"/>
            </a:xfrm>
          </p:grpSpPr>
          <p:sp>
            <p:nvSpPr>
              <p:cNvPr id="1172" name="Google Shape;1172;p41"/>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1"/>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1"/>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1"/>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6" name="Google Shape;1176;p41"/>
          <p:cNvGrpSpPr/>
          <p:nvPr/>
        </p:nvGrpSpPr>
        <p:grpSpPr>
          <a:xfrm>
            <a:off x="231827" y="3784929"/>
            <a:ext cx="962788" cy="1016406"/>
            <a:chOff x="-3171395" y="736983"/>
            <a:chExt cx="1712232" cy="1807587"/>
          </a:xfrm>
        </p:grpSpPr>
        <p:grpSp>
          <p:nvGrpSpPr>
            <p:cNvPr id="1177" name="Google Shape;1177;p41"/>
            <p:cNvGrpSpPr/>
            <p:nvPr/>
          </p:nvGrpSpPr>
          <p:grpSpPr>
            <a:xfrm>
              <a:off x="-3128356" y="827596"/>
              <a:ext cx="1626149" cy="1626342"/>
              <a:chOff x="-4570025" y="-195475"/>
              <a:chExt cx="1932900" cy="1932900"/>
            </a:xfrm>
          </p:grpSpPr>
          <p:sp>
            <p:nvSpPr>
              <p:cNvPr id="1178" name="Google Shape;1178;p41"/>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1"/>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41"/>
            <p:cNvGrpSpPr/>
            <p:nvPr/>
          </p:nvGrpSpPr>
          <p:grpSpPr>
            <a:xfrm>
              <a:off x="-3171395" y="736983"/>
              <a:ext cx="1712232" cy="1807587"/>
              <a:chOff x="-1141405" y="2245329"/>
              <a:chExt cx="336848" cy="355600"/>
            </a:xfrm>
          </p:grpSpPr>
          <p:sp>
            <p:nvSpPr>
              <p:cNvPr id="1181" name="Google Shape;1181;p41"/>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1"/>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1"/>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1"/>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85" name="Google Shape;1185;p41"/>
          <p:cNvSpPr txBox="1"/>
          <p:nvPr/>
        </p:nvSpPr>
        <p:spPr>
          <a:xfrm>
            <a:off x="231825" y="306100"/>
            <a:ext cx="74763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usso One"/>
                <a:ea typeface="Russo One"/>
                <a:cs typeface="Russo One"/>
                <a:sym typeface="Russo One"/>
              </a:rPr>
              <a:t>Crazyflie Library and Client Setup</a:t>
            </a:r>
            <a:endParaRPr sz="3000">
              <a:solidFill>
                <a:schemeClr val="dk1"/>
              </a:solidFill>
              <a:latin typeface="Russo One"/>
              <a:ea typeface="Russo One"/>
              <a:cs typeface="Russo One"/>
              <a:sym typeface="Russo One"/>
            </a:endParaRPr>
          </a:p>
        </p:txBody>
      </p:sp>
      <p:sp>
        <p:nvSpPr>
          <p:cNvPr id="1186" name="Google Shape;1186;p41"/>
          <p:cNvSpPr txBox="1"/>
          <p:nvPr/>
        </p:nvSpPr>
        <p:spPr>
          <a:xfrm>
            <a:off x="339200" y="1186975"/>
            <a:ext cx="7788000" cy="3332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latin typeface="Outfit"/>
                <a:ea typeface="Outfit"/>
                <a:cs typeface="Outfit"/>
                <a:sym typeface="Outfit"/>
              </a:rPr>
              <a:t>Installation of Crazyflie libraries and client:</a:t>
            </a:r>
            <a:endParaRPr b="1" sz="1600">
              <a:solidFill>
                <a:schemeClr val="dk1"/>
              </a:solidFill>
              <a:latin typeface="Outfit"/>
              <a:ea typeface="Outfit"/>
              <a:cs typeface="Outfit"/>
              <a:sym typeface="Outfit"/>
            </a:endParaRPr>
          </a:p>
          <a:p>
            <a:pPr indent="0" lvl="0" marL="0" rtl="0" algn="just">
              <a:spcBef>
                <a:spcPts val="0"/>
              </a:spcBef>
              <a:spcAft>
                <a:spcPts val="0"/>
              </a:spcAft>
              <a:buNone/>
            </a:pPr>
            <a:r>
              <a:rPr lang="en">
                <a:latin typeface="Outfit"/>
                <a:ea typeface="Outfit"/>
                <a:cs typeface="Outfit"/>
                <a:sym typeface="Outfit"/>
              </a:rPr>
              <a:t>The Crazyflie firmware and Python client library</a:t>
            </a:r>
            <a:r>
              <a:rPr lang="en"/>
              <a:t> (</a:t>
            </a:r>
            <a:r>
              <a:rPr lang="en">
                <a:solidFill>
                  <a:srgbClr val="188038"/>
                </a:solidFill>
                <a:latin typeface="Roboto Mono"/>
                <a:ea typeface="Roboto Mono"/>
                <a:cs typeface="Roboto Mono"/>
                <a:sym typeface="Roboto Mono"/>
              </a:rPr>
              <a:t>cflib</a:t>
            </a:r>
            <a:r>
              <a:rPr lang="en"/>
              <a:t>) </a:t>
            </a:r>
            <a:r>
              <a:rPr lang="en">
                <a:latin typeface="Outfit"/>
                <a:ea typeface="Outfit"/>
                <a:cs typeface="Outfit"/>
                <a:sym typeface="Outfit"/>
              </a:rPr>
              <a:t>are required for communication </a:t>
            </a:r>
            <a:endParaRPr>
              <a:latin typeface="Outfit"/>
              <a:ea typeface="Outfit"/>
              <a:cs typeface="Outfit"/>
              <a:sym typeface="Outfit"/>
            </a:endParaRPr>
          </a:p>
          <a:p>
            <a:pPr indent="0" lvl="0" marL="0" rtl="0" algn="just">
              <a:spcBef>
                <a:spcPts val="0"/>
              </a:spcBef>
              <a:spcAft>
                <a:spcPts val="0"/>
              </a:spcAft>
              <a:buNone/>
            </a:pPr>
            <a:r>
              <a:rPr lang="en">
                <a:latin typeface="Outfit"/>
                <a:ea typeface="Outfit"/>
                <a:cs typeface="Outfit"/>
                <a:sym typeface="Outfit"/>
              </a:rPr>
              <a:t>with the drone. </a:t>
            </a:r>
            <a:r>
              <a:rPr lang="en">
                <a:solidFill>
                  <a:schemeClr val="dk1"/>
                </a:solidFill>
                <a:latin typeface="Outfit"/>
                <a:ea typeface="Outfit"/>
                <a:cs typeface="Outfit"/>
                <a:sym typeface="Outfit"/>
              </a:rPr>
              <a:t>To verify connection with the crazyflie, the  PC client (</a:t>
            </a:r>
            <a:r>
              <a:rPr lang="en">
                <a:solidFill>
                  <a:schemeClr val="accent6"/>
                </a:solidFill>
                <a:latin typeface="Roboto Mono"/>
                <a:ea typeface="Roboto Mono"/>
                <a:cs typeface="Roboto Mono"/>
                <a:sym typeface="Roboto Mono"/>
              </a:rPr>
              <a:t>cfclient</a:t>
            </a:r>
            <a:r>
              <a:rPr lang="en">
                <a:solidFill>
                  <a:schemeClr val="dk1"/>
                </a:solidFill>
                <a:latin typeface="Outfit"/>
                <a:ea typeface="Outfit"/>
                <a:cs typeface="Outfit"/>
                <a:sym typeface="Outfit"/>
              </a:rPr>
              <a:t>) is installed.</a:t>
            </a:r>
            <a:endParaRPr>
              <a:latin typeface="Outfit"/>
              <a:ea typeface="Outfit"/>
              <a:cs typeface="Outfit"/>
              <a:sym typeface="Outfit"/>
            </a:endParaRPr>
          </a:p>
          <a:p>
            <a:pPr indent="0" lvl="0" marL="0" rtl="0" algn="just">
              <a:spcBef>
                <a:spcPts val="0"/>
              </a:spcBef>
              <a:spcAft>
                <a:spcPts val="0"/>
              </a:spcAft>
              <a:buNone/>
            </a:pPr>
            <a:r>
              <a:t/>
            </a:r>
            <a:endParaRPr>
              <a:latin typeface="Outfit"/>
              <a:ea typeface="Outfit"/>
              <a:cs typeface="Outfit"/>
              <a:sym typeface="Outfit"/>
            </a:endParaRPr>
          </a:p>
          <a:p>
            <a:pPr indent="0" lvl="0" marL="0" rtl="0" algn="just">
              <a:spcBef>
                <a:spcPts val="0"/>
              </a:spcBef>
              <a:spcAft>
                <a:spcPts val="0"/>
              </a:spcAft>
              <a:buNone/>
            </a:pPr>
            <a:r>
              <a:rPr b="1" lang="en" sz="1600">
                <a:solidFill>
                  <a:schemeClr val="dk1"/>
                </a:solidFill>
                <a:latin typeface="Outfit"/>
                <a:ea typeface="Outfit"/>
                <a:cs typeface="Outfit"/>
                <a:sym typeface="Outfit"/>
              </a:rPr>
              <a:t>Connect Crazyflie to System:</a:t>
            </a:r>
            <a:endParaRPr b="1" sz="1600">
              <a:solidFill>
                <a:schemeClr val="dk1"/>
              </a:solidFill>
              <a:latin typeface="Outfit"/>
              <a:ea typeface="Outfit"/>
              <a:cs typeface="Outfit"/>
              <a:sym typeface="Outfit"/>
            </a:endParaRPr>
          </a:p>
          <a:p>
            <a:pPr indent="0" lvl="0" marL="0" rtl="0" algn="just">
              <a:spcBef>
                <a:spcPts val="0"/>
              </a:spcBef>
              <a:spcAft>
                <a:spcPts val="0"/>
              </a:spcAft>
              <a:buNone/>
            </a:pPr>
            <a:r>
              <a:rPr b="1" lang="en">
                <a:latin typeface="Outfit"/>
                <a:ea typeface="Outfit"/>
                <a:cs typeface="Outfit"/>
                <a:sym typeface="Outfit"/>
              </a:rPr>
              <a:t>USB Radio Dongle</a:t>
            </a:r>
            <a:r>
              <a:rPr lang="en">
                <a:latin typeface="Outfit"/>
                <a:ea typeface="Outfit"/>
                <a:cs typeface="Outfit"/>
                <a:sym typeface="Outfit"/>
              </a:rPr>
              <a:t>: </a:t>
            </a:r>
            <a:r>
              <a:rPr lang="en">
                <a:solidFill>
                  <a:schemeClr val="dk1"/>
                </a:solidFill>
                <a:latin typeface="Outfit"/>
                <a:ea typeface="Outfit"/>
                <a:cs typeface="Outfit"/>
                <a:sym typeface="Outfit"/>
              </a:rPr>
              <a:t>Plug in Crazyradio PA.</a:t>
            </a:r>
            <a:endParaRPr>
              <a:solidFill>
                <a:schemeClr val="dk1"/>
              </a:solidFill>
              <a:latin typeface="Outfit"/>
              <a:ea typeface="Outfit"/>
              <a:cs typeface="Outfit"/>
              <a:sym typeface="Outfit"/>
            </a:endParaRPr>
          </a:p>
          <a:p>
            <a:pPr indent="0" lvl="0" marL="0" rtl="0" algn="just">
              <a:spcBef>
                <a:spcPts val="0"/>
              </a:spcBef>
              <a:spcAft>
                <a:spcPts val="0"/>
              </a:spcAft>
              <a:buNone/>
            </a:pPr>
            <a:r>
              <a:rPr b="1" lang="en">
                <a:latin typeface="Outfit"/>
                <a:ea typeface="Outfit"/>
                <a:cs typeface="Outfit"/>
                <a:sym typeface="Outfit"/>
              </a:rPr>
              <a:t>Drivers</a:t>
            </a:r>
            <a:r>
              <a:rPr lang="en">
                <a:latin typeface="Outfit"/>
                <a:ea typeface="Outfit"/>
                <a:cs typeface="Outfit"/>
                <a:sym typeface="Outfit"/>
              </a:rPr>
              <a:t>: </a:t>
            </a:r>
            <a:r>
              <a:rPr lang="en">
                <a:solidFill>
                  <a:schemeClr val="dk1"/>
                </a:solidFill>
                <a:latin typeface="Outfit"/>
                <a:ea typeface="Outfit"/>
                <a:cs typeface="Outfit"/>
                <a:sym typeface="Outfit"/>
              </a:rPr>
              <a:t>With linux, the crazyradio is easily recognized, but we had to setup UDEVpermissions.</a:t>
            </a:r>
            <a:endParaRPr>
              <a:solidFill>
                <a:schemeClr val="dk1"/>
              </a:solidFill>
              <a:latin typeface="Outfit"/>
              <a:ea typeface="Outfit"/>
              <a:cs typeface="Outfit"/>
              <a:sym typeface="Outfit"/>
            </a:endParaRPr>
          </a:p>
          <a:p>
            <a:pPr indent="0" lvl="0" marL="0" rtl="0" algn="just">
              <a:spcBef>
                <a:spcPts val="0"/>
              </a:spcBef>
              <a:spcAft>
                <a:spcPts val="0"/>
              </a:spcAft>
              <a:buNone/>
            </a:pPr>
            <a:r>
              <a:t/>
            </a:r>
            <a:endParaRPr>
              <a:latin typeface="Outfit"/>
              <a:ea typeface="Outfit"/>
              <a:cs typeface="Outfit"/>
              <a:sym typeface="Outfit"/>
            </a:endParaRPr>
          </a:p>
          <a:p>
            <a:pPr indent="0" lvl="0" marL="0" rtl="0" algn="just">
              <a:spcBef>
                <a:spcPts val="0"/>
              </a:spcBef>
              <a:spcAft>
                <a:spcPts val="0"/>
              </a:spcAft>
              <a:buNone/>
            </a:pPr>
            <a:r>
              <a:rPr b="1" lang="en">
                <a:solidFill>
                  <a:schemeClr val="dk1"/>
                </a:solidFill>
                <a:latin typeface="Outfit"/>
                <a:ea typeface="Outfit"/>
                <a:cs typeface="Outfit"/>
                <a:sym typeface="Outfit"/>
              </a:rPr>
              <a:t>Entire installation guidelines are given in the below links : </a:t>
            </a:r>
            <a:endParaRPr b="1">
              <a:solidFill>
                <a:schemeClr val="dk1"/>
              </a:solidFill>
              <a:latin typeface="Outfit"/>
              <a:ea typeface="Outfit"/>
              <a:cs typeface="Outfit"/>
              <a:sym typeface="Outfit"/>
            </a:endParaRPr>
          </a:p>
          <a:p>
            <a:pPr indent="0" lvl="0" marL="0" rtl="0" algn="just">
              <a:spcBef>
                <a:spcPts val="0"/>
              </a:spcBef>
              <a:spcAft>
                <a:spcPts val="0"/>
              </a:spcAft>
              <a:buNone/>
            </a:pPr>
            <a:r>
              <a:rPr lang="en" u="sng">
                <a:solidFill>
                  <a:schemeClr val="hlink"/>
                </a:solidFill>
                <a:latin typeface="Outfit"/>
                <a:ea typeface="Outfit"/>
                <a:cs typeface="Outfit"/>
                <a:sym typeface="Outfit"/>
                <a:hlinkClick r:id="rId3"/>
              </a:rPr>
              <a:t>https://github.com/bitcraze/crazyflie-lib-python/blob/master/docs/installation/install.md</a:t>
            </a:r>
            <a:endParaRPr>
              <a:latin typeface="Outfit"/>
              <a:ea typeface="Outfit"/>
              <a:cs typeface="Outfit"/>
              <a:sym typeface="Outfit"/>
            </a:endParaRPr>
          </a:p>
          <a:p>
            <a:pPr indent="0" lvl="0" marL="0" rtl="0" algn="just">
              <a:spcBef>
                <a:spcPts val="0"/>
              </a:spcBef>
              <a:spcAft>
                <a:spcPts val="0"/>
              </a:spcAft>
              <a:buNone/>
            </a:pPr>
            <a:r>
              <a:rPr lang="en" u="sng">
                <a:solidFill>
                  <a:schemeClr val="hlink"/>
                </a:solidFill>
                <a:latin typeface="Outfit"/>
                <a:ea typeface="Outfit"/>
                <a:cs typeface="Outfit"/>
                <a:sym typeface="Outfit"/>
                <a:hlinkClick r:id="rId4"/>
              </a:rPr>
              <a:t>https://github.com/bitcraze/crazyflie-clients-python/blob/master/docs/installation/install.md</a:t>
            </a:r>
            <a:endParaRPr>
              <a:latin typeface="Outfit"/>
              <a:ea typeface="Outfit"/>
              <a:cs typeface="Outfit"/>
              <a:sym typeface="Outfit"/>
            </a:endParaRPr>
          </a:p>
          <a:p>
            <a:pPr indent="0" lvl="0" marL="0" rtl="0" algn="just">
              <a:spcBef>
                <a:spcPts val="0"/>
              </a:spcBef>
              <a:spcAft>
                <a:spcPts val="0"/>
              </a:spcAft>
              <a:buNone/>
            </a:pPr>
            <a:r>
              <a:t/>
            </a:r>
            <a:endParaRPr>
              <a:latin typeface="Outfit"/>
              <a:ea typeface="Outfit"/>
              <a:cs typeface="Outfit"/>
              <a:sym typeface="Outfi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grpSp>
        <p:nvGrpSpPr>
          <p:cNvPr id="1191" name="Google Shape;1191;p42"/>
          <p:cNvGrpSpPr/>
          <p:nvPr/>
        </p:nvGrpSpPr>
        <p:grpSpPr>
          <a:xfrm>
            <a:off x="6803128" y="306103"/>
            <a:ext cx="2278273" cy="1336440"/>
            <a:chOff x="-80164" y="2625556"/>
            <a:chExt cx="3843889" cy="2254834"/>
          </a:xfrm>
        </p:grpSpPr>
        <p:sp>
          <p:nvSpPr>
            <p:cNvPr id="1192" name="Google Shape;1192;p42"/>
            <p:cNvSpPr/>
            <p:nvPr/>
          </p:nvSpPr>
          <p:spPr>
            <a:xfrm>
              <a:off x="615228" y="3706068"/>
              <a:ext cx="806409" cy="93805"/>
            </a:xfrm>
            <a:custGeom>
              <a:rect b="b" l="l" r="r" t="t"/>
              <a:pathLst>
                <a:path extrusionOk="0" h="2556" w="21973">
                  <a:moveTo>
                    <a:pt x="21972" y="1"/>
                  </a:moveTo>
                  <a:lnTo>
                    <a:pt x="1" y="1969"/>
                  </a:lnTo>
                  <a:lnTo>
                    <a:pt x="1" y="2556"/>
                  </a:lnTo>
                  <a:lnTo>
                    <a:pt x="21972" y="2556"/>
                  </a:lnTo>
                  <a:lnTo>
                    <a:pt x="219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2"/>
            <p:cNvSpPr/>
            <p:nvPr/>
          </p:nvSpPr>
          <p:spPr>
            <a:xfrm>
              <a:off x="615228" y="3691351"/>
              <a:ext cx="806409" cy="87016"/>
            </a:xfrm>
            <a:custGeom>
              <a:rect b="b" l="l" r="r" t="t"/>
              <a:pathLst>
                <a:path extrusionOk="0" h="2371" w="21973">
                  <a:moveTo>
                    <a:pt x="21972" y="0"/>
                  </a:moveTo>
                  <a:lnTo>
                    <a:pt x="1" y="1704"/>
                  </a:lnTo>
                  <a:lnTo>
                    <a:pt x="1" y="2370"/>
                  </a:lnTo>
                  <a:lnTo>
                    <a:pt x="21972" y="866"/>
                  </a:lnTo>
                  <a:lnTo>
                    <a:pt x="219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4" name="Google Shape;1194;p42"/>
            <p:cNvGrpSpPr/>
            <p:nvPr/>
          </p:nvGrpSpPr>
          <p:grpSpPr>
            <a:xfrm>
              <a:off x="-80164" y="3289706"/>
              <a:ext cx="1254039" cy="659609"/>
              <a:chOff x="-80164" y="3289706"/>
              <a:chExt cx="1254039" cy="659609"/>
            </a:xfrm>
          </p:grpSpPr>
          <p:sp>
            <p:nvSpPr>
              <p:cNvPr id="1195" name="Google Shape;1195;p42"/>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2"/>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2"/>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2"/>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9" name="Google Shape;1199;p42"/>
            <p:cNvSpPr/>
            <p:nvPr/>
          </p:nvSpPr>
          <p:spPr>
            <a:xfrm>
              <a:off x="1740156" y="3608593"/>
              <a:ext cx="591090" cy="724715"/>
            </a:xfrm>
            <a:custGeom>
              <a:rect b="b" l="l" r="r" t="t"/>
              <a:pathLst>
                <a:path extrusionOk="0" h="19747" w="16106">
                  <a:moveTo>
                    <a:pt x="3615" y="1"/>
                  </a:moveTo>
                  <a:cubicBezTo>
                    <a:pt x="3493" y="1"/>
                    <a:pt x="3379" y="78"/>
                    <a:pt x="3340" y="200"/>
                  </a:cubicBezTo>
                  <a:lnTo>
                    <a:pt x="314" y="9342"/>
                  </a:lnTo>
                  <a:cubicBezTo>
                    <a:pt x="0" y="10288"/>
                    <a:pt x="776" y="11801"/>
                    <a:pt x="1909" y="12455"/>
                  </a:cubicBezTo>
                  <a:lnTo>
                    <a:pt x="14058" y="19469"/>
                  </a:lnTo>
                  <a:cubicBezTo>
                    <a:pt x="14377" y="19654"/>
                    <a:pt x="14686" y="19746"/>
                    <a:pt x="14964" y="19746"/>
                  </a:cubicBezTo>
                  <a:cubicBezTo>
                    <a:pt x="15200" y="19746"/>
                    <a:pt x="15412" y="19680"/>
                    <a:pt x="15589" y="19548"/>
                  </a:cubicBezTo>
                  <a:cubicBezTo>
                    <a:pt x="15975" y="19260"/>
                    <a:pt x="16106" y="18722"/>
                    <a:pt x="15950" y="18069"/>
                  </a:cubicBezTo>
                  <a:lnTo>
                    <a:pt x="12925" y="5436"/>
                  </a:lnTo>
                  <a:cubicBezTo>
                    <a:pt x="12893" y="5304"/>
                    <a:pt x="12775" y="5214"/>
                    <a:pt x="12644" y="5214"/>
                  </a:cubicBezTo>
                  <a:cubicBezTo>
                    <a:pt x="12621" y="5214"/>
                    <a:pt x="12598" y="5217"/>
                    <a:pt x="12575" y="5222"/>
                  </a:cubicBezTo>
                  <a:cubicBezTo>
                    <a:pt x="12420" y="5259"/>
                    <a:pt x="12325" y="5416"/>
                    <a:pt x="12362" y="5571"/>
                  </a:cubicBezTo>
                  <a:lnTo>
                    <a:pt x="15386" y="18205"/>
                  </a:lnTo>
                  <a:cubicBezTo>
                    <a:pt x="15484" y="18614"/>
                    <a:pt x="15430" y="18942"/>
                    <a:pt x="15243" y="19083"/>
                  </a:cubicBezTo>
                  <a:cubicBezTo>
                    <a:pt x="15168" y="19138"/>
                    <a:pt x="15073" y="19165"/>
                    <a:pt x="14961" y="19165"/>
                  </a:cubicBezTo>
                  <a:cubicBezTo>
                    <a:pt x="14787" y="19165"/>
                    <a:pt x="14574" y="19098"/>
                    <a:pt x="14347" y="18968"/>
                  </a:cubicBezTo>
                  <a:lnTo>
                    <a:pt x="2199" y="11953"/>
                  </a:lnTo>
                  <a:cubicBezTo>
                    <a:pt x="1326" y="11449"/>
                    <a:pt x="640" y="10200"/>
                    <a:pt x="865" y="9523"/>
                  </a:cubicBezTo>
                  <a:lnTo>
                    <a:pt x="3889" y="383"/>
                  </a:lnTo>
                  <a:cubicBezTo>
                    <a:pt x="3940" y="229"/>
                    <a:pt x="3857" y="66"/>
                    <a:pt x="3706" y="15"/>
                  </a:cubicBezTo>
                  <a:cubicBezTo>
                    <a:pt x="3676" y="5"/>
                    <a:pt x="3645" y="1"/>
                    <a:pt x="3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2"/>
            <p:cNvSpPr/>
            <p:nvPr/>
          </p:nvSpPr>
          <p:spPr>
            <a:xfrm>
              <a:off x="1534159" y="3819948"/>
              <a:ext cx="367477" cy="457355"/>
            </a:xfrm>
            <a:custGeom>
              <a:rect b="b" l="l" r="r" t="t"/>
              <a:pathLst>
                <a:path extrusionOk="0" h="12462" w="10013">
                  <a:moveTo>
                    <a:pt x="1" y="0"/>
                  </a:moveTo>
                  <a:lnTo>
                    <a:pt x="1" y="6681"/>
                  </a:lnTo>
                  <a:lnTo>
                    <a:pt x="10013" y="12461"/>
                  </a:lnTo>
                  <a:lnTo>
                    <a:pt x="10013" y="5781"/>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2"/>
            <p:cNvSpPr/>
            <p:nvPr/>
          </p:nvSpPr>
          <p:spPr>
            <a:xfrm>
              <a:off x="1901600" y="3861749"/>
              <a:ext cx="295068" cy="415554"/>
            </a:xfrm>
            <a:custGeom>
              <a:rect b="b" l="l" r="r" t="t"/>
              <a:pathLst>
                <a:path extrusionOk="0" h="11323" w="8040">
                  <a:moveTo>
                    <a:pt x="8039" y="1"/>
                  </a:moveTo>
                  <a:lnTo>
                    <a:pt x="1" y="4642"/>
                  </a:lnTo>
                  <a:lnTo>
                    <a:pt x="1" y="11322"/>
                  </a:lnTo>
                  <a:lnTo>
                    <a:pt x="8039" y="6681"/>
                  </a:lnTo>
                  <a:lnTo>
                    <a:pt x="80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2"/>
            <p:cNvSpPr/>
            <p:nvPr/>
          </p:nvSpPr>
          <p:spPr>
            <a:xfrm>
              <a:off x="1388020" y="3811947"/>
              <a:ext cx="591090" cy="724642"/>
            </a:xfrm>
            <a:custGeom>
              <a:rect b="b" l="l" r="r" t="t"/>
              <a:pathLst>
                <a:path extrusionOk="0" h="19745" w="16106">
                  <a:moveTo>
                    <a:pt x="3613" y="0"/>
                  </a:moveTo>
                  <a:cubicBezTo>
                    <a:pt x="3492" y="0"/>
                    <a:pt x="3379" y="77"/>
                    <a:pt x="3338" y="200"/>
                  </a:cubicBezTo>
                  <a:lnTo>
                    <a:pt x="314" y="9340"/>
                  </a:lnTo>
                  <a:cubicBezTo>
                    <a:pt x="0" y="10287"/>
                    <a:pt x="775" y="11801"/>
                    <a:pt x="1909" y="12455"/>
                  </a:cubicBezTo>
                  <a:lnTo>
                    <a:pt x="14058" y="19469"/>
                  </a:lnTo>
                  <a:cubicBezTo>
                    <a:pt x="14376" y="19652"/>
                    <a:pt x="14685" y="19744"/>
                    <a:pt x="14964" y="19744"/>
                  </a:cubicBezTo>
                  <a:cubicBezTo>
                    <a:pt x="15199" y="19744"/>
                    <a:pt x="15413" y="19678"/>
                    <a:pt x="15590" y="19546"/>
                  </a:cubicBezTo>
                  <a:cubicBezTo>
                    <a:pt x="15974" y="19258"/>
                    <a:pt x="16105" y="18721"/>
                    <a:pt x="15948" y="18069"/>
                  </a:cubicBezTo>
                  <a:lnTo>
                    <a:pt x="12924" y="5436"/>
                  </a:lnTo>
                  <a:cubicBezTo>
                    <a:pt x="12893" y="5303"/>
                    <a:pt x="12774" y="5213"/>
                    <a:pt x="12642" y="5213"/>
                  </a:cubicBezTo>
                  <a:cubicBezTo>
                    <a:pt x="12620" y="5213"/>
                    <a:pt x="12598" y="5215"/>
                    <a:pt x="12575" y="5220"/>
                  </a:cubicBezTo>
                  <a:cubicBezTo>
                    <a:pt x="12420" y="5259"/>
                    <a:pt x="12323" y="5416"/>
                    <a:pt x="12361" y="5571"/>
                  </a:cubicBezTo>
                  <a:lnTo>
                    <a:pt x="15385" y="18203"/>
                  </a:lnTo>
                  <a:cubicBezTo>
                    <a:pt x="15484" y="18614"/>
                    <a:pt x="15430" y="18941"/>
                    <a:pt x="15242" y="19083"/>
                  </a:cubicBezTo>
                  <a:cubicBezTo>
                    <a:pt x="15168" y="19138"/>
                    <a:pt x="15072" y="19165"/>
                    <a:pt x="14961" y="19165"/>
                  </a:cubicBezTo>
                  <a:cubicBezTo>
                    <a:pt x="14786" y="19165"/>
                    <a:pt x="14574" y="19098"/>
                    <a:pt x="14349" y="18967"/>
                  </a:cubicBezTo>
                  <a:lnTo>
                    <a:pt x="2198" y="11953"/>
                  </a:lnTo>
                  <a:cubicBezTo>
                    <a:pt x="1326" y="11449"/>
                    <a:pt x="640" y="10200"/>
                    <a:pt x="865" y="9523"/>
                  </a:cubicBezTo>
                  <a:lnTo>
                    <a:pt x="3889" y="381"/>
                  </a:lnTo>
                  <a:cubicBezTo>
                    <a:pt x="3940" y="229"/>
                    <a:pt x="3856" y="66"/>
                    <a:pt x="3704" y="15"/>
                  </a:cubicBezTo>
                  <a:cubicBezTo>
                    <a:pt x="3674" y="5"/>
                    <a:pt x="3643" y="0"/>
                    <a:pt x="3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2"/>
            <p:cNvSpPr/>
            <p:nvPr/>
          </p:nvSpPr>
          <p:spPr>
            <a:xfrm>
              <a:off x="1786288" y="3070314"/>
              <a:ext cx="42609" cy="419114"/>
            </a:xfrm>
            <a:custGeom>
              <a:rect b="b" l="l" r="r" t="t"/>
              <a:pathLst>
                <a:path extrusionOk="0" h="11420" w="1161">
                  <a:moveTo>
                    <a:pt x="0" y="0"/>
                  </a:moveTo>
                  <a:lnTo>
                    <a:pt x="0" y="11420"/>
                  </a:lnTo>
                  <a:lnTo>
                    <a:pt x="1160" y="11420"/>
                  </a:lnTo>
                  <a:lnTo>
                    <a:pt x="11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2"/>
            <p:cNvSpPr/>
            <p:nvPr/>
          </p:nvSpPr>
          <p:spPr>
            <a:xfrm>
              <a:off x="2265517" y="3753998"/>
              <a:ext cx="806152" cy="99677"/>
            </a:xfrm>
            <a:custGeom>
              <a:rect b="b" l="l" r="r" t="t"/>
              <a:pathLst>
                <a:path extrusionOk="0" h="2716" w="21966">
                  <a:moveTo>
                    <a:pt x="0" y="1"/>
                  </a:moveTo>
                  <a:lnTo>
                    <a:pt x="0" y="2715"/>
                  </a:lnTo>
                  <a:lnTo>
                    <a:pt x="21966" y="2715"/>
                  </a:lnTo>
                  <a:lnTo>
                    <a:pt x="21966" y="2129"/>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2"/>
            <p:cNvSpPr/>
            <p:nvPr/>
          </p:nvSpPr>
          <p:spPr>
            <a:xfrm>
              <a:off x="2265517" y="3744896"/>
              <a:ext cx="806152" cy="87273"/>
            </a:xfrm>
            <a:custGeom>
              <a:rect b="b" l="l" r="r" t="t"/>
              <a:pathLst>
                <a:path extrusionOk="0" h="2378" w="21966">
                  <a:moveTo>
                    <a:pt x="0" y="1"/>
                  </a:moveTo>
                  <a:lnTo>
                    <a:pt x="0" y="867"/>
                  </a:lnTo>
                  <a:lnTo>
                    <a:pt x="21966" y="2377"/>
                  </a:lnTo>
                  <a:lnTo>
                    <a:pt x="21966" y="1713"/>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2"/>
            <p:cNvSpPr/>
            <p:nvPr/>
          </p:nvSpPr>
          <p:spPr>
            <a:xfrm>
              <a:off x="1729367" y="3439736"/>
              <a:ext cx="156012" cy="45545"/>
            </a:xfrm>
            <a:custGeom>
              <a:rect b="b" l="l" r="r" t="t"/>
              <a:pathLst>
                <a:path extrusionOk="0" h="1241" w="4251">
                  <a:moveTo>
                    <a:pt x="1" y="0"/>
                  </a:moveTo>
                  <a:lnTo>
                    <a:pt x="1530" y="1240"/>
                  </a:lnTo>
                  <a:lnTo>
                    <a:pt x="2751" y="1240"/>
                  </a:lnTo>
                  <a:lnTo>
                    <a:pt x="42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2"/>
            <p:cNvSpPr/>
            <p:nvPr/>
          </p:nvSpPr>
          <p:spPr>
            <a:xfrm>
              <a:off x="1406223" y="3439736"/>
              <a:ext cx="379294" cy="187831"/>
            </a:xfrm>
            <a:custGeom>
              <a:rect b="b" l="l" r="r" t="t"/>
              <a:pathLst>
                <a:path extrusionOk="0" h="5118" w="10335">
                  <a:moveTo>
                    <a:pt x="8806" y="0"/>
                  </a:moveTo>
                  <a:lnTo>
                    <a:pt x="1" y="5118"/>
                  </a:lnTo>
                  <a:lnTo>
                    <a:pt x="3663" y="5115"/>
                  </a:lnTo>
                  <a:lnTo>
                    <a:pt x="10335" y="1240"/>
                  </a:lnTo>
                  <a:lnTo>
                    <a:pt x="88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2"/>
            <p:cNvSpPr/>
            <p:nvPr/>
          </p:nvSpPr>
          <p:spPr>
            <a:xfrm>
              <a:off x="1406223" y="3627420"/>
              <a:ext cx="134652" cy="90429"/>
            </a:xfrm>
            <a:custGeom>
              <a:rect b="b" l="l" r="r" t="t"/>
              <a:pathLst>
                <a:path extrusionOk="0" h="2464" w="3669">
                  <a:moveTo>
                    <a:pt x="3663" y="1"/>
                  </a:moveTo>
                  <a:lnTo>
                    <a:pt x="1" y="4"/>
                  </a:lnTo>
                  <a:lnTo>
                    <a:pt x="18" y="2464"/>
                  </a:lnTo>
                  <a:lnTo>
                    <a:pt x="3668" y="708"/>
                  </a:lnTo>
                  <a:lnTo>
                    <a:pt x="36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2"/>
            <p:cNvSpPr/>
            <p:nvPr/>
          </p:nvSpPr>
          <p:spPr>
            <a:xfrm>
              <a:off x="1830328" y="3439736"/>
              <a:ext cx="472990" cy="241303"/>
            </a:xfrm>
            <a:custGeom>
              <a:rect b="b" l="l" r="r" t="t"/>
              <a:pathLst>
                <a:path extrusionOk="0" h="6575" w="12888">
                  <a:moveTo>
                    <a:pt x="1500" y="0"/>
                  </a:moveTo>
                  <a:lnTo>
                    <a:pt x="0" y="1240"/>
                  </a:lnTo>
                  <a:lnTo>
                    <a:pt x="9240" y="6573"/>
                  </a:lnTo>
                  <a:lnTo>
                    <a:pt x="12887" y="6575"/>
                  </a:lnTo>
                  <a:lnTo>
                    <a:pt x="15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2"/>
            <p:cNvSpPr/>
            <p:nvPr/>
          </p:nvSpPr>
          <p:spPr>
            <a:xfrm>
              <a:off x="2169436" y="3680965"/>
              <a:ext cx="134359" cy="90465"/>
            </a:xfrm>
            <a:custGeom>
              <a:rect b="b" l="l" r="r" t="t"/>
              <a:pathLst>
                <a:path extrusionOk="0" h="2465" w="3661">
                  <a:moveTo>
                    <a:pt x="0" y="0"/>
                  </a:moveTo>
                  <a:lnTo>
                    <a:pt x="5" y="709"/>
                  </a:lnTo>
                  <a:lnTo>
                    <a:pt x="3661" y="2464"/>
                  </a:lnTo>
                  <a:lnTo>
                    <a:pt x="3647" y="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2"/>
            <p:cNvSpPr/>
            <p:nvPr/>
          </p:nvSpPr>
          <p:spPr>
            <a:xfrm>
              <a:off x="1540655" y="3485244"/>
              <a:ext cx="628965" cy="364027"/>
            </a:xfrm>
            <a:custGeom>
              <a:rect b="b" l="l" r="r" t="t"/>
              <a:pathLst>
                <a:path extrusionOk="0" h="9919" w="17138">
                  <a:moveTo>
                    <a:pt x="6672" y="0"/>
                  </a:moveTo>
                  <a:lnTo>
                    <a:pt x="0" y="3875"/>
                  </a:lnTo>
                  <a:lnTo>
                    <a:pt x="5" y="4582"/>
                  </a:lnTo>
                  <a:lnTo>
                    <a:pt x="9247" y="9918"/>
                  </a:lnTo>
                  <a:lnTo>
                    <a:pt x="10466" y="9918"/>
                  </a:lnTo>
                  <a:lnTo>
                    <a:pt x="17138" y="6042"/>
                  </a:lnTo>
                  <a:lnTo>
                    <a:pt x="17133" y="5333"/>
                  </a:lnTo>
                  <a:lnTo>
                    <a:pt x="78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2"/>
            <p:cNvSpPr/>
            <p:nvPr/>
          </p:nvSpPr>
          <p:spPr>
            <a:xfrm>
              <a:off x="1980248" y="3771394"/>
              <a:ext cx="324465" cy="328282"/>
            </a:xfrm>
            <a:custGeom>
              <a:rect b="b" l="l" r="r" t="t"/>
              <a:pathLst>
                <a:path extrusionOk="0" h="8945" w="8841">
                  <a:moveTo>
                    <a:pt x="8816" y="0"/>
                  </a:moveTo>
                  <a:lnTo>
                    <a:pt x="11" y="5116"/>
                  </a:lnTo>
                  <a:lnTo>
                    <a:pt x="1" y="8945"/>
                  </a:lnTo>
                  <a:lnTo>
                    <a:pt x="8841" y="3807"/>
                  </a:lnTo>
                  <a:lnTo>
                    <a:pt x="88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2"/>
            <p:cNvSpPr/>
            <p:nvPr/>
          </p:nvSpPr>
          <p:spPr>
            <a:xfrm>
              <a:off x="1924757" y="3706985"/>
              <a:ext cx="379038" cy="252202"/>
            </a:xfrm>
            <a:custGeom>
              <a:rect b="b" l="l" r="r" t="t"/>
              <a:pathLst>
                <a:path extrusionOk="0" h="6872" w="10328">
                  <a:moveTo>
                    <a:pt x="6672" y="0"/>
                  </a:moveTo>
                  <a:lnTo>
                    <a:pt x="0" y="3876"/>
                  </a:lnTo>
                  <a:lnTo>
                    <a:pt x="1523" y="6871"/>
                  </a:lnTo>
                  <a:lnTo>
                    <a:pt x="10328" y="1755"/>
                  </a:lnTo>
                  <a:lnTo>
                    <a:pt x="66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2"/>
            <p:cNvSpPr/>
            <p:nvPr/>
          </p:nvSpPr>
          <p:spPr>
            <a:xfrm>
              <a:off x="1824383" y="3959078"/>
              <a:ext cx="156305" cy="140598"/>
            </a:xfrm>
            <a:custGeom>
              <a:rect b="b" l="l" r="r" t="t"/>
              <a:pathLst>
                <a:path extrusionOk="0" h="3831" w="4259">
                  <a:moveTo>
                    <a:pt x="11" y="1"/>
                  </a:moveTo>
                  <a:lnTo>
                    <a:pt x="1" y="3829"/>
                  </a:lnTo>
                  <a:lnTo>
                    <a:pt x="4248" y="3831"/>
                  </a:lnTo>
                  <a:lnTo>
                    <a:pt x="4258" y="2"/>
                  </a:lnTo>
                  <a:lnTo>
                    <a:pt x="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2"/>
            <p:cNvSpPr/>
            <p:nvPr/>
          </p:nvSpPr>
          <p:spPr>
            <a:xfrm>
              <a:off x="1406480" y="3717812"/>
              <a:ext cx="418343" cy="381827"/>
            </a:xfrm>
            <a:custGeom>
              <a:rect b="b" l="l" r="r" t="t"/>
              <a:pathLst>
                <a:path extrusionOk="0" h="10404" w="11399">
                  <a:moveTo>
                    <a:pt x="11" y="1"/>
                  </a:moveTo>
                  <a:lnTo>
                    <a:pt x="0" y="3829"/>
                  </a:lnTo>
                  <a:lnTo>
                    <a:pt x="11388" y="10403"/>
                  </a:lnTo>
                  <a:lnTo>
                    <a:pt x="11398" y="6575"/>
                  </a:lnTo>
                  <a:lnTo>
                    <a:pt x="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2"/>
            <p:cNvSpPr/>
            <p:nvPr/>
          </p:nvSpPr>
          <p:spPr>
            <a:xfrm>
              <a:off x="1406847" y="3653403"/>
              <a:ext cx="473173" cy="305711"/>
            </a:xfrm>
            <a:custGeom>
              <a:rect b="b" l="l" r="r" t="t"/>
              <a:pathLst>
                <a:path extrusionOk="0" h="8330" w="12893">
                  <a:moveTo>
                    <a:pt x="3651" y="0"/>
                  </a:moveTo>
                  <a:lnTo>
                    <a:pt x="1" y="1756"/>
                  </a:lnTo>
                  <a:lnTo>
                    <a:pt x="11388" y="8330"/>
                  </a:lnTo>
                  <a:lnTo>
                    <a:pt x="12893" y="5336"/>
                  </a:lnTo>
                  <a:lnTo>
                    <a:pt x="36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2"/>
            <p:cNvSpPr/>
            <p:nvPr/>
          </p:nvSpPr>
          <p:spPr>
            <a:xfrm>
              <a:off x="1824787" y="3849235"/>
              <a:ext cx="155902" cy="109953"/>
            </a:xfrm>
            <a:custGeom>
              <a:rect b="b" l="l" r="r" t="t"/>
              <a:pathLst>
                <a:path extrusionOk="0" h="2996" w="4248">
                  <a:moveTo>
                    <a:pt x="1505" y="0"/>
                  </a:moveTo>
                  <a:lnTo>
                    <a:pt x="0" y="2994"/>
                  </a:lnTo>
                  <a:lnTo>
                    <a:pt x="4247" y="2995"/>
                  </a:lnTo>
                  <a:lnTo>
                    <a:pt x="27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2"/>
            <p:cNvSpPr/>
            <p:nvPr/>
          </p:nvSpPr>
          <p:spPr>
            <a:xfrm>
              <a:off x="1882039" y="3998163"/>
              <a:ext cx="42535" cy="528590"/>
            </a:xfrm>
            <a:custGeom>
              <a:rect b="b" l="l" r="r" t="t"/>
              <a:pathLst>
                <a:path extrusionOk="0" h="14403" w="1159">
                  <a:moveTo>
                    <a:pt x="0" y="0"/>
                  </a:moveTo>
                  <a:lnTo>
                    <a:pt x="0" y="14402"/>
                  </a:lnTo>
                  <a:lnTo>
                    <a:pt x="1158" y="14402"/>
                  </a:lnTo>
                  <a:lnTo>
                    <a:pt x="11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2"/>
            <p:cNvSpPr/>
            <p:nvPr/>
          </p:nvSpPr>
          <p:spPr>
            <a:xfrm>
              <a:off x="1710576" y="3591234"/>
              <a:ext cx="289123" cy="152048"/>
            </a:xfrm>
            <a:custGeom>
              <a:rect b="b" l="l" r="r" t="t"/>
              <a:pathLst>
                <a:path extrusionOk="0" h="4143" w="7878">
                  <a:moveTo>
                    <a:pt x="3939" y="0"/>
                  </a:moveTo>
                  <a:cubicBezTo>
                    <a:pt x="3021" y="0"/>
                    <a:pt x="2102" y="202"/>
                    <a:pt x="1402" y="607"/>
                  </a:cubicBezTo>
                  <a:cubicBezTo>
                    <a:pt x="0" y="1414"/>
                    <a:pt x="0" y="2727"/>
                    <a:pt x="1402" y="3536"/>
                  </a:cubicBezTo>
                  <a:cubicBezTo>
                    <a:pt x="2102" y="3940"/>
                    <a:pt x="3021" y="4142"/>
                    <a:pt x="3939" y="4142"/>
                  </a:cubicBezTo>
                  <a:cubicBezTo>
                    <a:pt x="4857" y="4142"/>
                    <a:pt x="5776" y="3940"/>
                    <a:pt x="6476" y="3536"/>
                  </a:cubicBezTo>
                  <a:cubicBezTo>
                    <a:pt x="7878" y="2727"/>
                    <a:pt x="7878" y="1414"/>
                    <a:pt x="6476" y="607"/>
                  </a:cubicBezTo>
                  <a:cubicBezTo>
                    <a:pt x="5776" y="202"/>
                    <a:pt x="4857" y="0"/>
                    <a:pt x="39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2"/>
            <p:cNvSpPr/>
            <p:nvPr/>
          </p:nvSpPr>
          <p:spPr>
            <a:xfrm>
              <a:off x="1768195" y="3617034"/>
              <a:ext cx="173885" cy="100375"/>
            </a:xfrm>
            <a:custGeom>
              <a:rect b="b" l="l" r="r" t="t"/>
              <a:pathLst>
                <a:path extrusionOk="0" h="2735" w="4738">
                  <a:moveTo>
                    <a:pt x="1190" y="1"/>
                  </a:moveTo>
                  <a:lnTo>
                    <a:pt x="1" y="687"/>
                  </a:lnTo>
                  <a:lnTo>
                    <a:pt x="1181" y="1368"/>
                  </a:lnTo>
                  <a:lnTo>
                    <a:pt x="1" y="2048"/>
                  </a:lnTo>
                  <a:lnTo>
                    <a:pt x="1190" y="2734"/>
                  </a:lnTo>
                  <a:lnTo>
                    <a:pt x="2368" y="2054"/>
                  </a:lnTo>
                  <a:lnTo>
                    <a:pt x="3548" y="2734"/>
                  </a:lnTo>
                  <a:lnTo>
                    <a:pt x="4737" y="2048"/>
                  </a:lnTo>
                  <a:lnTo>
                    <a:pt x="3557" y="1368"/>
                  </a:lnTo>
                  <a:lnTo>
                    <a:pt x="4737" y="687"/>
                  </a:lnTo>
                  <a:lnTo>
                    <a:pt x="3548" y="1"/>
                  </a:lnTo>
                  <a:lnTo>
                    <a:pt x="2368" y="682"/>
                  </a:lnTo>
                  <a:lnTo>
                    <a:pt x="11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1" name="Google Shape;1221;p42"/>
            <p:cNvGrpSpPr/>
            <p:nvPr/>
          </p:nvGrpSpPr>
          <p:grpSpPr>
            <a:xfrm>
              <a:off x="1276286" y="4220781"/>
              <a:ext cx="1254039" cy="659609"/>
              <a:chOff x="-80164" y="3289706"/>
              <a:chExt cx="1254039" cy="659609"/>
            </a:xfrm>
          </p:grpSpPr>
          <p:sp>
            <p:nvSpPr>
              <p:cNvPr id="1222" name="Google Shape;1222;p42"/>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2"/>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2"/>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2"/>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42"/>
            <p:cNvGrpSpPr/>
            <p:nvPr/>
          </p:nvGrpSpPr>
          <p:grpSpPr>
            <a:xfrm>
              <a:off x="1180349" y="2625556"/>
              <a:ext cx="1254039" cy="659609"/>
              <a:chOff x="-80164" y="3289706"/>
              <a:chExt cx="1254039" cy="659609"/>
            </a:xfrm>
          </p:grpSpPr>
          <p:sp>
            <p:nvSpPr>
              <p:cNvPr id="1227" name="Google Shape;1227;p42"/>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2"/>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2"/>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2"/>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1" name="Google Shape;1231;p42"/>
            <p:cNvGrpSpPr/>
            <p:nvPr/>
          </p:nvGrpSpPr>
          <p:grpSpPr>
            <a:xfrm>
              <a:off x="2509686" y="3289706"/>
              <a:ext cx="1254039" cy="659609"/>
              <a:chOff x="-80164" y="3289706"/>
              <a:chExt cx="1254039" cy="659609"/>
            </a:xfrm>
          </p:grpSpPr>
          <p:sp>
            <p:nvSpPr>
              <p:cNvPr id="1232" name="Google Shape;1232;p42"/>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2"/>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2"/>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2"/>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6" name="Google Shape;1236;p42"/>
          <p:cNvSpPr txBox="1"/>
          <p:nvPr/>
        </p:nvSpPr>
        <p:spPr>
          <a:xfrm>
            <a:off x="200750" y="306100"/>
            <a:ext cx="6528000" cy="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Russo One"/>
                <a:ea typeface="Russo One"/>
                <a:cs typeface="Russo One"/>
                <a:sym typeface="Russo One"/>
              </a:rPr>
              <a:t>PROBLEM FORMULATION</a:t>
            </a:r>
            <a:endParaRPr sz="3600">
              <a:solidFill>
                <a:schemeClr val="dk1"/>
              </a:solidFill>
              <a:latin typeface="Russo One"/>
              <a:ea typeface="Russo One"/>
              <a:cs typeface="Russo One"/>
              <a:sym typeface="Russo One"/>
            </a:endParaRPr>
          </a:p>
        </p:txBody>
      </p:sp>
      <p:sp>
        <p:nvSpPr>
          <p:cNvPr id="1237" name="Google Shape;1237;p42"/>
          <p:cNvSpPr txBox="1"/>
          <p:nvPr/>
        </p:nvSpPr>
        <p:spPr>
          <a:xfrm>
            <a:off x="290750" y="892975"/>
            <a:ext cx="7047300" cy="3932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Outfit"/>
                <a:ea typeface="Outfit"/>
                <a:cs typeface="Outfit"/>
                <a:sym typeface="Outfit"/>
              </a:rPr>
              <a:t>Environment Setup: </a:t>
            </a:r>
            <a:r>
              <a:rPr lang="en">
                <a:latin typeface="Outfit"/>
                <a:ea typeface="Outfit"/>
                <a:cs typeface="Outfit"/>
                <a:sym typeface="Outfit"/>
              </a:rPr>
              <a:t>Gym API was used to setup the environment where action </a:t>
            </a:r>
            <a:endParaRPr>
              <a:latin typeface="Outfit"/>
              <a:ea typeface="Outfit"/>
              <a:cs typeface="Outfit"/>
              <a:sym typeface="Outfit"/>
            </a:endParaRPr>
          </a:p>
          <a:p>
            <a:pPr indent="0" lvl="0" marL="0" rtl="0" algn="just">
              <a:spcBef>
                <a:spcPts val="0"/>
              </a:spcBef>
              <a:spcAft>
                <a:spcPts val="0"/>
              </a:spcAft>
              <a:buNone/>
            </a:pPr>
            <a:r>
              <a:rPr lang="en">
                <a:latin typeface="Outfit"/>
                <a:ea typeface="Outfit"/>
                <a:cs typeface="Outfit"/>
                <a:sym typeface="Outfit"/>
              </a:rPr>
              <a:t>space, observation space and reward function are defined.</a:t>
            </a:r>
            <a:endParaRPr>
              <a:latin typeface="Outfit"/>
              <a:ea typeface="Outfit"/>
              <a:cs typeface="Outfit"/>
              <a:sym typeface="Outfit"/>
            </a:endParaRPr>
          </a:p>
          <a:p>
            <a:pPr indent="0" lvl="0" marL="0" rtl="0" algn="just">
              <a:spcBef>
                <a:spcPts val="0"/>
              </a:spcBef>
              <a:spcAft>
                <a:spcPts val="0"/>
              </a:spcAft>
              <a:buNone/>
            </a:pPr>
            <a:r>
              <a:t/>
            </a:r>
            <a:endParaRPr>
              <a:latin typeface="Outfit"/>
              <a:ea typeface="Outfit"/>
              <a:cs typeface="Outfit"/>
              <a:sym typeface="Outfit"/>
            </a:endParaRPr>
          </a:p>
          <a:p>
            <a:pPr indent="0" lvl="0" marL="0" rtl="0" algn="just">
              <a:spcBef>
                <a:spcPts val="0"/>
              </a:spcBef>
              <a:spcAft>
                <a:spcPts val="0"/>
              </a:spcAft>
              <a:buNone/>
            </a:pPr>
            <a:r>
              <a:rPr b="1" lang="en">
                <a:latin typeface="Outfit"/>
                <a:ea typeface="Outfit"/>
                <a:cs typeface="Outfit"/>
                <a:sym typeface="Outfit"/>
              </a:rPr>
              <a:t>Action Space: </a:t>
            </a:r>
            <a:r>
              <a:rPr lang="en">
                <a:latin typeface="Outfit"/>
                <a:ea typeface="Outfit"/>
                <a:cs typeface="Outfit"/>
                <a:sym typeface="Outfit"/>
              </a:rPr>
              <a:t>Thrust, roll, pitch and yaw (actions that control crazyflie). We have used a discrete action space with 10 discrete values for each action.</a:t>
            </a:r>
            <a:endParaRPr>
              <a:latin typeface="Outfit"/>
              <a:ea typeface="Outfit"/>
              <a:cs typeface="Outfit"/>
              <a:sym typeface="Outfit"/>
            </a:endParaRPr>
          </a:p>
          <a:p>
            <a:pPr indent="0" lvl="0" marL="0" rtl="0" algn="just">
              <a:spcBef>
                <a:spcPts val="0"/>
              </a:spcBef>
              <a:spcAft>
                <a:spcPts val="0"/>
              </a:spcAft>
              <a:buNone/>
            </a:pPr>
            <a:r>
              <a:t/>
            </a:r>
            <a:endParaRPr>
              <a:latin typeface="Outfit"/>
              <a:ea typeface="Outfit"/>
              <a:cs typeface="Outfit"/>
              <a:sym typeface="Outfit"/>
            </a:endParaRPr>
          </a:p>
          <a:p>
            <a:pPr indent="0" lvl="0" marL="0" rtl="0" algn="just">
              <a:spcBef>
                <a:spcPts val="0"/>
              </a:spcBef>
              <a:spcAft>
                <a:spcPts val="0"/>
              </a:spcAft>
              <a:buNone/>
            </a:pPr>
            <a:r>
              <a:rPr b="1" lang="en">
                <a:latin typeface="Outfit"/>
                <a:ea typeface="Outfit"/>
                <a:cs typeface="Outfit"/>
                <a:sym typeface="Outfit"/>
              </a:rPr>
              <a:t>Observation Space: </a:t>
            </a:r>
            <a:r>
              <a:rPr lang="en" sz="1100">
                <a:latin typeface="Outfit"/>
                <a:ea typeface="Outfit"/>
                <a:cs typeface="Outfit"/>
                <a:sym typeface="Outfit"/>
              </a:rPr>
              <a:t> </a:t>
            </a:r>
            <a:r>
              <a:rPr lang="en">
                <a:latin typeface="Outfit"/>
                <a:ea typeface="Outfit"/>
                <a:cs typeface="Outfit"/>
                <a:sym typeface="Outfit"/>
              </a:rPr>
              <a:t>Nine-dimensional vector capturing the drone’s position, velocities, and orientations i.e, x, y, z, vx, vy, vz, roll, pitch, yaw.</a:t>
            </a:r>
            <a:endParaRPr>
              <a:latin typeface="Outfit"/>
              <a:ea typeface="Outfit"/>
              <a:cs typeface="Outfit"/>
              <a:sym typeface="Outfit"/>
            </a:endParaRPr>
          </a:p>
          <a:p>
            <a:pPr indent="0" lvl="0" marL="0" rtl="0" algn="just">
              <a:spcBef>
                <a:spcPts val="0"/>
              </a:spcBef>
              <a:spcAft>
                <a:spcPts val="0"/>
              </a:spcAft>
              <a:buNone/>
            </a:pPr>
            <a:r>
              <a:t/>
            </a:r>
            <a:endParaRPr>
              <a:latin typeface="Outfit"/>
              <a:ea typeface="Outfit"/>
              <a:cs typeface="Outfit"/>
              <a:sym typeface="Outfit"/>
            </a:endParaRPr>
          </a:p>
          <a:p>
            <a:pPr indent="0" lvl="0" marL="0" rtl="0" algn="just">
              <a:spcBef>
                <a:spcPts val="0"/>
              </a:spcBef>
              <a:spcAft>
                <a:spcPts val="0"/>
              </a:spcAft>
              <a:buNone/>
            </a:pPr>
            <a:r>
              <a:rPr b="1" lang="en">
                <a:latin typeface="Outfit"/>
                <a:ea typeface="Outfit"/>
                <a:cs typeface="Outfit"/>
                <a:sym typeface="Outfit"/>
              </a:rPr>
              <a:t>Reward System: </a:t>
            </a:r>
            <a:r>
              <a:rPr lang="en">
                <a:latin typeface="Outfit"/>
                <a:ea typeface="Outfit"/>
                <a:cs typeface="Outfit"/>
                <a:sym typeface="Outfit"/>
              </a:rPr>
              <a:t>Calculated from factors like position error, attitude stability, and penalties for drifting outside safe boundaries. Positive rewards are given to keep the drone within a 0.1m tolerance of the target position .</a:t>
            </a:r>
            <a:endParaRPr>
              <a:latin typeface="Outfit"/>
              <a:ea typeface="Outfit"/>
              <a:cs typeface="Outfit"/>
              <a:sym typeface="Outfit"/>
            </a:endParaRPr>
          </a:p>
          <a:p>
            <a:pPr indent="0" lvl="0" marL="0" rtl="0" algn="just">
              <a:spcBef>
                <a:spcPts val="0"/>
              </a:spcBef>
              <a:spcAft>
                <a:spcPts val="0"/>
              </a:spcAft>
              <a:buNone/>
            </a:pPr>
            <a:r>
              <a:t/>
            </a:r>
            <a:endParaRPr>
              <a:latin typeface="Outfit"/>
              <a:ea typeface="Outfit"/>
              <a:cs typeface="Outfit"/>
              <a:sym typeface="Outfit"/>
            </a:endParaRPr>
          </a:p>
          <a:p>
            <a:pPr indent="0" lvl="0" marL="0" rtl="0" algn="just">
              <a:spcBef>
                <a:spcPts val="0"/>
              </a:spcBef>
              <a:spcAft>
                <a:spcPts val="0"/>
              </a:spcAft>
              <a:buNone/>
            </a:pPr>
            <a:r>
              <a:rPr b="1" lang="en">
                <a:latin typeface="Outfit"/>
                <a:ea typeface="Outfit"/>
                <a:cs typeface="Outfit"/>
                <a:sym typeface="Outfit"/>
              </a:rPr>
              <a:t>Logging and Safety Mechanisms:</a:t>
            </a:r>
            <a:r>
              <a:rPr lang="en">
                <a:latin typeface="Outfit"/>
                <a:ea typeface="Outfit"/>
                <a:cs typeface="Outfit"/>
                <a:sym typeface="Outfit"/>
              </a:rPr>
              <a:t> Real-time state updates through logging configurations and emergency stop features .</a:t>
            </a:r>
            <a:endParaRPr>
              <a:latin typeface="Outfit"/>
              <a:ea typeface="Outfit"/>
              <a:cs typeface="Outfit"/>
              <a:sym typeface="Outfit"/>
            </a:endParaRPr>
          </a:p>
          <a:p>
            <a:pPr indent="0" lvl="0" marL="0" rtl="0" algn="just">
              <a:spcBef>
                <a:spcPts val="0"/>
              </a:spcBef>
              <a:spcAft>
                <a:spcPts val="0"/>
              </a:spcAft>
              <a:buNone/>
            </a:pPr>
            <a:r>
              <a:t/>
            </a:r>
            <a:endParaRPr>
              <a:latin typeface="Outfit"/>
              <a:ea typeface="Outfit"/>
              <a:cs typeface="Outfit"/>
              <a:sym typeface="Outfit"/>
            </a:endParaRPr>
          </a:p>
          <a:p>
            <a:pPr indent="0" lvl="0" marL="0" rtl="0" algn="just">
              <a:spcBef>
                <a:spcPts val="0"/>
              </a:spcBef>
              <a:spcAft>
                <a:spcPts val="0"/>
              </a:spcAft>
              <a:buNone/>
            </a:pPr>
            <a:r>
              <a:rPr b="1" lang="en">
                <a:latin typeface="Outfit"/>
                <a:ea typeface="Outfit"/>
                <a:cs typeface="Outfit"/>
                <a:sym typeface="Outfit"/>
              </a:rPr>
              <a:t>Safe Operation Constraints:</a:t>
            </a:r>
            <a:r>
              <a:rPr lang="en">
                <a:latin typeface="Outfit"/>
                <a:ea typeface="Outfit"/>
                <a:cs typeface="Outfit"/>
                <a:sym typeface="Outfit"/>
              </a:rPr>
              <a:t> Ensuring the drone remains within a predefined safe boundary to prevent collisions or accidents.</a:t>
            </a:r>
            <a:endParaRPr>
              <a:latin typeface="Outfit"/>
              <a:ea typeface="Outfit"/>
              <a:cs typeface="Outfit"/>
              <a:sym typeface="Outfi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43"/>
          <p:cNvSpPr txBox="1"/>
          <p:nvPr/>
        </p:nvSpPr>
        <p:spPr>
          <a:xfrm>
            <a:off x="242325" y="297675"/>
            <a:ext cx="80649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Russo One"/>
                <a:ea typeface="Russo One"/>
                <a:cs typeface="Russo One"/>
                <a:sym typeface="Russo One"/>
              </a:rPr>
              <a:t>IMPLEMENTATION OF RL POLICY</a:t>
            </a:r>
            <a:endParaRPr sz="3600">
              <a:solidFill>
                <a:schemeClr val="dk1"/>
              </a:solidFill>
              <a:latin typeface="Russo One"/>
              <a:ea typeface="Russo One"/>
              <a:cs typeface="Russo One"/>
              <a:sym typeface="Russo One"/>
            </a:endParaRPr>
          </a:p>
        </p:txBody>
      </p:sp>
      <p:sp>
        <p:nvSpPr>
          <p:cNvPr id="1243" name="Google Shape;1243;p43"/>
          <p:cNvSpPr txBox="1"/>
          <p:nvPr/>
        </p:nvSpPr>
        <p:spPr>
          <a:xfrm>
            <a:off x="387700" y="1010700"/>
            <a:ext cx="7372500" cy="3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utfit"/>
                <a:ea typeface="Outfit"/>
                <a:cs typeface="Outfit"/>
                <a:sym typeface="Outfit"/>
              </a:rPr>
              <a:t>The RL policy implemented in this project is </a:t>
            </a:r>
            <a:r>
              <a:rPr b="1" lang="en">
                <a:solidFill>
                  <a:schemeClr val="dk1"/>
                </a:solidFill>
                <a:latin typeface="Outfit"/>
                <a:ea typeface="Outfit"/>
                <a:cs typeface="Outfit"/>
                <a:sym typeface="Outfit"/>
              </a:rPr>
              <a:t>Proximal Policy Optimization(PPO)</a:t>
            </a:r>
            <a:endParaRPr b="1">
              <a:solidFill>
                <a:schemeClr val="dk1"/>
              </a:solidFill>
              <a:latin typeface="Outfit"/>
              <a:ea typeface="Outfit"/>
              <a:cs typeface="Outfit"/>
              <a:sym typeface="Outfit"/>
            </a:endParaRPr>
          </a:p>
          <a:p>
            <a:pPr indent="0" lvl="0" marL="0" rtl="0" algn="l">
              <a:spcBef>
                <a:spcPts val="0"/>
              </a:spcBef>
              <a:spcAft>
                <a:spcPts val="0"/>
              </a:spcAft>
              <a:buNone/>
            </a:pPr>
            <a:r>
              <a:t/>
            </a:r>
            <a:endParaRPr b="1">
              <a:solidFill>
                <a:schemeClr val="dk1"/>
              </a:solidFill>
              <a:latin typeface="Outfit"/>
              <a:ea typeface="Outfit"/>
              <a:cs typeface="Outfit"/>
              <a:sym typeface="Outfit"/>
            </a:endParaRPr>
          </a:p>
          <a:p>
            <a:pPr indent="0" lvl="0" marL="0" rtl="0" algn="l">
              <a:spcBef>
                <a:spcPts val="0"/>
              </a:spcBef>
              <a:spcAft>
                <a:spcPts val="0"/>
              </a:spcAft>
              <a:buNone/>
            </a:pPr>
            <a:r>
              <a:rPr b="1" lang="en">
                <a:solidFill>
                  <a:schemeClr val="dk1"/>
                </a:solidFill>
                <a:latin typeface="Outfit"/>
                <a:ea typeface="Outfit"/>
                <a:cs typeface="Outfit"/>
                <a:sym typeface="Outfit"/>
              </a:rPr>
              <a:t>Objective : </a:t>
            </a:r>
            <a:r>
              <a:rPr lang="en">
                <a:solidFill>
                  <a:schemeClr val="dk1"/>
                </a:solidFill>
                <a:latin typeface="Outfit"/>
                <a:ea typeface="Outfit"/>
                <a:cs typeface="Outfit"/>
                <a:sym typeface="Outfit"/>
              </a:rPr>
              <a:t>PPO aims to maximize the expected cumulative reward obtained from interacting with the environment. This is typically done by maximizing a surrogate objective function that approximates the policy improvement.</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rPr b="1" lang="en">
                <a:solidFill>
                  <a:schemeClr val="dk1"/>
                </a:solidFill>
                <a:latin typeface="Outfit"/>
                <a:ea typeface="Outfit"/>
                <a:cs typeface="Outfit"/>
                <a:sym typeface="Outfit"/>
              </a:rPr>
              <a:t>Features : </a:t>
            </a:r>
            <a:endParaRPr b="1">
              <a:solidFill>
                <a:schemeClr val="dk1"/>
              </a:solidFill>
              <a:latin typeface="Outfit"/>
              <a:ea typeface="Outfit"/>
              <a:cs typeface="Outfit"/>
              <a:sym typeface="Outfit"/>
            </a:endParaRPr>
          </a:p>
          <a:p>
            <a:pPr indent="-317500" lvl="0" marL="4572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PPO is an online actor-critic method</a:t>
            </a:r>
            <a:endParaRPr>
              <a:solidFill>
                <a:schemeClr val="dk1"/>
              </a:solidFill>
              <a:latin typeface="Outfit"/>
              <a:ea typeface="Outfit"/>
              <a:cs typeface="Outfit"/>
              <a:sym typeface="Outfit"/>
            </a:endParaRPr>
          </a:p>
          <a:p>
            <a:pPr indent="-317500" lvl="0" marL="4572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It has a clipped surrogate objective. By clipping the ratio between the probability of actions under the new policy and the old policy, PPO ensures that the policy update stays within a safe range.</a:t>
            </a:r>
            <a:endParaRPr>
              <a:solidFill>
                <a:schemeClr val="dk1"/>
              </a:solidFill>
              <a:latin typeface="Outfit"/>
              <a:ea typeface="Outfit"/>
              <a:cs typeface="Outfit"/>
              <a:sym typeface="Outfit"/>
            </a:endParaRPr>
          </a:p>
          <a:p>
            <a:pPr indent="0" lvl="0" marL="45720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p:txBody>
      </p:sp>
      <p:pic>
        <p:nvPicPr>
          <p:cNvPr id="1244" name="Google Shape;1244;p43"/>
          <p:cNvPicPr preferRelativeResize="0"/>
          <p:nvPr/>
        </p:nvPicPr>
        <p:blipFill>
          <a:blip r:embed="rId3">
            <a:alphaModFix/>
          </a:blip>
          <a:stretch>
            <a:fillRect/>
          </a:stretch>
        </p:blipFill>
        <p:spPr>
          <a:xfrm>
            <a:off x="702738" y="3574600"/>
            <a:ext cx="6742424" cy="76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grpSp>
        <p:nvGrpSpPr>
          <p:cNvPr id="1249" name="Google Shape;1249;p44"/>
          <p:cNvGrpSpPr/>
          <p:nvPr/>
        </p:nvGrpSpPr>
        <p:grpSpPr>
          <a:xfrm>
            <a:off x="612445" y="3739937"/>
            <a:ext cx="736602" cy="777624"/>
            <a:chOff x="-3171395" y="736983"/>
            <a:chExt cx="1712232" cy="1807587"/>
          </a:xfrm>
        </p:grpSpPr>
        <p:grpSp>
          <p:nvGrpSpPr>
            <p:cNvPr id="1250" name="Google Shape;1250;p44"/>
            <p:cNvGrpSpPr/>
            <p:nvPr/>
          </p:nvGrpSpPr>
          <p:grpSpPr>
            <a:xfrm>
              <a:off x="-3128356" y="827596"/>
              <a:ext cx="1626149" cy="1626342"/>
              <a:chOff x="-4570025" y="-195475"/>
              <a:chExt cx="1932900" cy="1932900"/>
            </a:xfrm>
          </p:grpSpPr>
          <p:sp>
            <p:nvSpPr>
              <p:cNvPr id="1251" name="Google Shape;1251;p4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44"/>
            <p:cNvGrpSpPr/>
            <p:nvPr/>
          </p:nvGrpSpPr>
          <p:grpSpPr>
            <a:xfrm>
              <a:off x="-3171395" y="736983"/>
              <a:ext cx="1712232" cy="1807587"/>
              <a:chOff x="-1141405" y="2245329"/>
              <a:chExt cx="336848" cy="355600"/>
            </a:xfrm>
          </p:grpSpPr>
          <p:sp>
            <p:nvSpPr>
              <p:cNvPr id="1254" name="Google Shape;1254;p4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8" name="Google Shape;1258;p44"/>
          <p:cNvGrpSpPr/>
          <p:nvPr/>
        </p:nvGrpSpPr>
        <p:grpSpPr>
          <a:xfrm>
            <a:off x="8250045" y="539512"/>
            <a:ext cx="736602" cy="777624"/>
            <a:chOff x="-3171395" y="736983"/>
            <a:chExt cx="1712232" cy="1807587"/>
          </a:xfrm>
        </p:grpSpPr>
        <p:grpSp>
          <p:nvGrpSpPr>
            <p:cNvPr id="1259" name="Google Shape;1259;p44"/>
            <p:cNvGrpSpPr/>
            <p:nvPr/>
          </p:nvGrpSpPr>
          <p:grpSpPr>
            <a:xfrm>
              <a:off x="-3128356" y="827596"/>
              <a:ext cx="1626149" cy="1626342"/>
              <a:chOff x="-4570025" y="-195475"/>
              <a:chExt cx="1932900" cy="1932900"/>
            </a:xfrm>
          </p:grpSpPr>
          <p:sp>
            <p:nvSpPr>
              <p:cNvPr id="1260" name="Google Shape;1260;p4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44"/>
            <p:cNvGrpSpPr/>
            <p:nvPr/>
          </p:nvGrpSpPr>
          <p:grpSpPr>
            <a:xfrm>
              <a:off x="-3171395" y="736983"/>
              <a:ext cx="1712232" cy="1807587"/>
              <a:chOff x="-1141405" y="2245329"/>
              <a:chExt cx="336848" cy="355600"/>
            </a:xfrm>
          </p:grpSpPr>
          <p:sp>
            <p:nvSpPr>
              <p:cNvPr id="1263" name="Google Shape;1263;p4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7" name="Google Shape;1267;p44"/>
          <p:cNvSpPr txBox="1"/>
          <p:nvPr/>
        </p:nvSpPr>
        <p:spPr>
          <a:xfrm>
            <a:off x="450025" y="539500"/>
            <a:ext cx="6375600" cy="394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chemeClr val="dk1"/>
                </a:solidFill>
                <a:latin typeface="Outfit"/>
                <a:ea typeface="Outfit"/>
                <a:cs typeface="Outfit"/>
                <a:sym typeface="Outfit"/>
              </a:rPr>
              <a:t>Algorithm Steps:</a:t>
            </a:r>
            <a:endParaRPr b="1">
              <a:solidFill>
                <a:schemeClr val="dk1"/>
              </a:solidFill>
              <a:latin typeface="Outfit"/>
              <a:ea typeface="Outfit"/>
              <a:cs typeface="Outfit"/>
              <a:sym typeface="Outfit"/>
            </a:endParaRPr>
          </a:p>
          <a:p>
            <a:pPr indent="0" lvl="0" marL="0" rtl="0" algn="just">
              <a:spcBef>
                <a:spcPts val="0"/>
              </a:spcBef>
              <a:spcAft>
                <a:spcPts val="0"/>
              </a:spcAft>
              <a:buNone/>
            </a:pPr>
            <a:r>
              <a:t/>
            </a:r>
            <a:endParaRPr b="1">
              <a:solidFill>
                <a:schemeClr val="dk1"/>
              </a:solidFill>
              <a:latin typeface="Outfit"/>
              <a:ea typeface="Outfit"/>
              <a:cs typeface="Outfit"/>
              <a:sym typeface="Outfit"/>
            </a:endParaRPr>
          </a:p>
          <a:p>
            <a:pPr indent="-317500" lvl="0" marL="457200" rtl="0" algn="just">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A neural network is initialized that represents the policy. This network takes the current state as input and outputs a probability distribution over possible actions.</a:t>
            </a:r>
            <a:endParaRPr>
              <a:solidFill>
                <a:schemeClr val="dk1"/>
              </a:solidFill>
              <a:latin typeface="Outfit"/>
              <a:ea typeface="Outfit"/>
              <a:cs typeface="Outfit"/>
              <a:sym typeface="Outfit"/>
            </a:endParaRPr>
          </a:p>
          <a:p>
            <a:pPr indent="-317500" lvl="0" marL="457200" rtl="0" algn="just">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The agent interacts with the environment by following its current policy. During this interaction, it collects trajectories consisting of states, actions, and rewards.</a:t>
            </a:r>
            <a:endParaRPr>
              <a:solidFill>
                <a:schemeClr val="dk1"/>
              </a:solidFill>
              <a:latin typeface="Outfit"/>
              <a:ea typeface="Outfit"/>
              <a:cs typeface="Outfit"/>
              <a:sym typeface="Outfit"/>
            </a:endParaRPr>
          </a:p>
          <a:p>
            <a:pPr indent="-317500" lvl="0" marL="457200" rtl="0" algn="just">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Using the collected trajectories, estimates </a:t>
            </a:r>
            <a:r>
              <a:rPr lang="en">
                <a:solidFill>
                  <a:schemeClr val="dk1"/>
                </a:solidFill>
                <a:latin typeface="Outfit"/>
                <a:ea typeface="Outfit"/>
                <a:cs typeface="Outfit"/>
                <a:sym typeface="Outfit"/>
              </a:rPr>
              <a:t>of the advantages for each state-action pair </a:t>
            </a:r>
            <a:r>
              <a:rPr lang="en">
                <a:solidFill>
                  <a:schemeClr val="dk1"/>
                </a:solidFill>
                <a:latin typeface="Outfit"/>
                <a:ea typeface="Outfit"/>
                <a:cs typeface="Outfit"/>
                <a:sym typeface="Outfit"/>
              </a:rPr>
              <a:t>are computed . </a:t>
            </a:r>
            <a:endParaRPr>
              <a:solidFill>
                <a:schemeClr val="dk1"/>
              </a:solidFill>
              <a:latin typeface="Outfit"/>
              <a:ea typeface="Outfit"/>
              <a:cs typeface="Outfit"/>
              <a:sym typeface="Outfit"/>
            </a:endParaRPr>
          </a:p>
          <a:p>
            <a:pPr indent="-317500" lvl="0" marL="457200" rtl="0" algn="just">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The surrogate objective is computed. This objective approximates policy improvement while ensuring that the policy update remains within a safe range.</a:t>
            </a:r>
            <a:endParaRPr>
              <a:solidFill>
                <a:schemeClr val="dk1"/>
              </a:solidFill>
              <a:latin typeface="Outfit"/>
              <a:ea typeface="Outfit"/>
              <a:cs typeface="Outfit"/>
              <a:sym typeface="Outfit"/>
            </a:endParaRPr>
          </a:p>
          <a:p>
            <a:pPr indent="-317500" lvl="0" marL="457200" rtl="0" algn="just">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Stochastic gradient descent (SGD) or a variant is used to update the parameters of the policy network, minimizing the surrogate objective.</a:t>
            </a:r>
            <a:endParaRPr>
              <a:solidFill>
                <a:schemeClr val="dk1"/>
              </a:solidFill>
              <a:latin typeface="Outfit"/>
              <a:ea typeface="Outfit"/>
              <a:cs typeface="Outfit"/>
              <a:sym typeface="Outfit"/>
            </a:endParaRPr>
          </a:p>
          <a:p>
            <a:pPr indent="0" lvl="0" marL="0" rtl="0" algn="just">
              <a:spcBef>
                <a:spcPts val="0"/>
              </a:spcBef>
              <a:spcAft>
                <a:spcPts val="0"/>
              </a:spcAft>
              <a:buNone/>
            </a:pPr>
            <a:r>
              <a:t/>
            </a:r>
            <a:endParaRPr>
              <a:solidFill>
                <a:schemeClr val="dk1"/>
              </a:solidFill>
              <a:latin typeface="Outfit"/>
              <a:ea typeface="Outfit"/>
              <a:cs typeface="Outfit"/>
              <a:sym typeface="Outfit"/>
            </a:endParaRPr>
          </a:p>
          <a:p>
            <a:pPr indent="0" lvl="0" marL="0" rtl="0" algn="just">
              <a:spcBef>
                <a:spcPts val="0"/>
              </a:spcBef>
              <a:spcAft>
                <a:spcPts val="0"/>
              </a:spcAft>
              <a:buNone/>
            </a:pPr>
            <a:r>
              <a:rPr i="1" lang="en">
                <a:solidFill>
                  <a:schemeClr val="dk1"/>
                </a:solidFill>
                <a:latin typeface="Outfit"/>
                <a:ea typeface="Outfit"/>
                <a:cs typeface="Outfit"/>
                <a:sym typeface="Outfit"/>
              </a:rPr>
              <a:t>Repeat : Steps 2–5 are repeated for multiple iterations or until convergence.</a:t>
            </a:r>
            <a:endParaRPr i="1">
              <a:solidFill>
                <a:schemeClr val="dk1"/>
              </a:solidFill>
              <a:latin typeface="Outfit"/>
              <a:ea typeface="Outfit"/>
              <a:cs typeface="Outfit"/>
              <a:sym typeface="Outfit"/>
            </a:endParaRPr>
          </a:p>
          <a:p>
            <a:pPr indent="0" lvl="0" marL="0" rtl="0" algn="just">
              <a:spcBef>
                <a:spcPts val="0"/>
              </a:spcBef>
              <a:spcAft>
                <a:spcPts val="0"/>
              </a:spcAft>
              <a:buNone/>
            </a:pPr>
            <a:r>
              <a:t/>
            </a:r>
            <a:endParaRPr b="1">
              <a:solidFill>
                <a:schemeClr val="dk1"/>
              </a:solidFill>
              <a:latin typeface="Outfit"/>
              <a:ea typeface="Outfit"/>
              <a:cs typeface="Outfit"/>
              <a:sym typeface="Outfit"/>
            </a:endParaRPr>
          </a:p>
        </p:txBody>
      </p:sp>
      <p:grpSp>
        <p:nvGrpSpPr>
          <p:cNvPr id="1268" name="Google Shape;1268;p44"/>
          <p:cNvGrpSpPr/>
          <p:nvPr/>
        </p:nvGrpSpPr>
        <p:grpSpPr>
          <a:xfrm>
            <a:off x="6803128" y="306103"/>
            <a:ext cx="2278273" cy="1336440"/>
            <a:chOff x="-80164" y="2625556"/>
            <a:chExt cx="3843889" cy="2254834"/>
          </a:xfrm>
        </p:grpSpPr>
        <p:sp>
          <p:nvSpPr>
            <p:cNvPr id="1269" name="Google Shape;1269;p44"/>
            <p:cNvSpPr/>
            <p:nvPr/>
          </p:nvSpPr>
          <p:spPr>
            <a:xfrm>
              <a:off x="615228" y="3706068"/>
              <a:ext cx="806409" cy="93805"/>
            </a:xfrm>
            <a:custGeom>
              <a:rect b="b" l="l" r="r" t="t"/>
              <a:pathLst>
                <a:path extrusionOk="0" h="2556" w="21973">
                  <a:moveTo>
                    <a:pt x="21972" y="1"/>
                  </a:moveTo>
                  <a:lnTo>
                    <a:pt x="1" y="1969"/>
                  </a:lnTo>
                  <a:lnTo>
                    <a:pt x="1" y="2556"/>
                  </a:lnTo>
                  <a:lnTo>
                    <a:pt x="21972" y="2556"/>
                  </a:lnTo>
                  <a:lnTo>
                    <a:pt x="219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4"/>
            <p:cNvSpPr/>
            <p:nvPr/>
          </p:nvSpPr>
          <p:spPr>
            <a:xfrm>
              <a:off x="615228" y="3691351"/>
              <a:ext cx="806409" cy="87016"/>
            </a:xfrm>
            <a:custGeom>
              <a:rect b="b" l="l" r="r" t="t"/>
              <a:pathLst>
                <a:path extrusionOk="0" h="2371" w="21973">
                  <a:moveTo>
                    <a:pt x="21972" y="0"/>
                  </a:moveTo>
                  <a:lnTo>
                    <a:pt x="1" y="1704"/>
                  </a:lnTo>
                  <a:lnTo>
                    <a:pt x="1" y="2370"/>
                  </a:lnTo>
                  <a:lnTo>
                    <a:pt x="21972" y="866"/>
                  </a:lnTo>
                  <a:lnTo>
                    <a:pt x="219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1" name="Google Shape;1271;p44"/>
            <p:cNvGrpSpPr/>
            <p:nvPr/>
          </p:nvGrpSpPr>
          <p:grpSpPr>
            <a:xfrm>
              <a:off x="-80164" y="3289706"/>
              <a:ext cx="1254039" cy="659609"/>
              <a:chOff x="-80164" y="3289706"/>
              <a:chExt cx="1254039" cy="659609"/>
            </a:xfrm>
          </p:grpSpPr>
          <p:sp>
            <p:nvSpPr>
              <p:cNvPr id="1272" name="Google Shape;1272;p44"/>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4"/>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4"/>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4"/>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6" name="Google Shape;1276;p44"/>
            <p:cNvSpPr/>
            <p:nvPr/>
          </p:nvSpPr>
          <p:spPr>
            <a:xfrm>
              <a:off x="1740156" y="3608593"/>
              <a:ext cx="591090" cy="724715"/>
            </a:xfrm>
            <a:custGeom>
              <a:rect b="b" l="l" r="r" t="t"/>
              <a:pathLst>
                <a:path extrusionOk="0" h="19747" w="16106">
                  <a:moveTo>
                    <a:pt x="3615" y="1"/>
                  </a:moveTo>
                  <a:cubicBezTo>
                    <a:pt x="3493" y="1"/>
                    <a:pt x="3379" y="78"/>
                    <a:pt x="3340" y="200"/>
                  </a:cubicBezTo>
                  <a:lnTo>
                    <a:pt x="314" y="9342"/>
                  </a:lnTo>
                  <a:cubicBezTo>
                    <a:pt x="0" y="10288"/>
                    <a:pt x="776" y="11801"/>
                    <a:pt x="1909" y="12455"/>
                  </a:cubicBezTo>
                  <a:lnTo>
                    <a:pt x="14058" y="19469"/>
                  </a:lnTo>
                  <a:cubicBezTo>
                    <a:pt x="14377" y="19654"/>
                    <a:pt x="14686" y="19746"/>
                    <a:pt x="14964" y="19746"/>
                  </a:cubicBezTo>
                  <a:cubicBezTo>
                    <a:pt x="15200" y="19746"/>
                    <a:pt x="15412" y="19680"/>
                    <a:pt x="15589" y="19548"/>
                  </a:cubicBezTo>
                  <a:cubicBezTo>
                    <a:pt x="15975" y="19260"/>
                    <a:pt x="16106" y="18722"/>
                    <a:pt x="15950" y="18069"/>
                  </a:cubicBezTo>
                  <a:lnTo>
                    <a:pt x="12925" y="5436"/>
                  </a:lnTo>
                  <a:cubicBezTo>
                    <a:pt x="12893" y="5304"/>
                    <a:pt x="12775" y="5214"/>
                    <a:pt x="12644" y="5214"/>
                  </a:cubicBezTo>
                  <a:cubicBezTo>
                    <a:pt x="12621" y="5214"/>
                    <a:pt x="12598" y="5217"/>
                    <a:pt x="12575" y="5222"/>
                  </a:cubicBezTo>
                  <a:cubicBezTo>
                    <a:pt x="12420" y="5259"/>
                    <a:pt x="12325" y="5416"/>
                    <a:pt x="12362" y="5571"/>
                  </a:cubicBezTo>
                  <a:lnTo>
                    <a:pt x="15386" y="18205"/>
                  </a:lnTo>
                  <a:cubicBezTo>
                    <a:pt x="15484" y="18614"/>
                    <a:pt x="15430" y="18942"/>
                    <a:pt x="15243" y="19083"/>
                  </a:cubicBezTo>
                  <a:cubicBezTo>
                    <a:pt x="15168" y="19138"/>
                    <a:pt x="15073" y="19165"/>
                    <a:pt x="14961" y="19165"/>
                  </a:cubicBezTo>
                  <a:cubicBezTo>
                    <a:pt x="14787" y="19165"/>
                    <a:pt x="14574" y="19098"/>
                    <a:pt x="14347" y="18968"/>
                  </a:cubicBezTo>
                  <a:lnTo>
                    <a:pt x="2199" y="11953"/>
                  </a:lnTo>
                  <a:cubicBezTo>
                    <a:pt x="1326" y="11449"/>
                    <a:pt x="640" y="10200"/>
                    <a:pt x="865" y="9523"/>
                  </a:cubicBezTo>
                  <a:lnTo>
                    <a:pt x="3889" y="383"/>
                  </a:lnTo>
                  <a:cubicBezTo>
                    <a:pt x="3940" y="229"/>
                    <a:pt x="3857" y="66"/>
                    <a:pt x="3706" y="15"/>
                  </a:cubicBezTo>
                  <a:cubicBezTo>
                    <a:pt x="3676" y="5"/>
                    <a:pt x="3645" y="1"/>
                    <a:pt x="3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4"/>
            <p:cNvSpPr/>
            <p:nvPr/>
          </p:nvSpPr>
          <p:spPr>
            <a:xfrm>
              <a:off x="1534159" y="3819948"/>
              <a:ext cx="367477" cy="457355"/>
            </a:xfrm>
            <a:custGeom>
              <a:rect b="b" l="l" r="r" t="t"/>
              <a:pathLst>
                <a:path extrusionOk="0" h="12462" w="10013">
                  <a:moveTo>
                    <a:pt x="1" y="0"/>
                  </a:moveTo>
                  <a:lnTo>
                    <a:pt x="1" y="6681"/>
                  </a:lnTo>
                  <a:lnTo>
                    <a:pt x="10013" y="12461"/>
                  </a:lnTo>
                  <a:lnTo>
                    <a:pt x="10013" y="5781"/>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4"/>
            <p:cNvSpPr/>
            <p:nvPr/>
          </p:nvSpPr>
          <p:spPr>
            <a:xfrm>
              <a:off x="1901600" y="3861749"/>
              <a:ext cx="295068" cy="415554"/>
            </a:xfrm>
            <a:custGeom>
              <a:rect b="b" l="l" r="r" t="t"/>
              <a:pathLst>
                <a:path extrusionOk="0" h="11323" w="8040">
                  <a:moveTo>
                    <a:pt x="8039" y="1"/>
                  </a:moveTo>
                  <a:lnTo>
                    <a:pt x="1" y="4642"/>
                  </a:lnTo>
                  <a:lnTo>
                    <a:pt x="1" y="11322"/>
                  </a:lnTo>
                  <a:lnTo>
                    <a:pt x="8039" y="6681"/>
                  </a:lnTo>
                  <a:lnTo>
                    <a:pt x="80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4"/>
            <p:cNvSpPr/>
            <p:nvPr/>
          </p:nvSpPr>
          <p:spPr>
            <a:xfrm>
              <a:off x="1388020" y="3811947"/>
              <a:ext cx="591090" cy="724642"/>
            </a:xfrm>
            <a:custGeom>
              <a:rect b="b" l="l" r="r" t="t"/>
              <a:pathLst>
                <a:path extrusionOk="0" h="19745" w="16106">
                  <a:moveTo>
                    <a:pt x="3613" y="0"/>
                  </a:moveTo>
                  <a:cubicBezTo>
                    <a:pt x="3492" y="0"/>
                    <a:pt x="3379" y="77"/>
                    <a:pt x="3338" y="200"/>
                  </a:cubicBezTo>
                  <a:lnTo>
                    <a:pt x="314" y="9340"/>
                  </a:lnTo>
                  <a:cubicBezTo>
                    <a:pt x="0" y="10287"/>
                    <a:pt x="775" y="11801"/>
                    <a:pt x="1909" y="12455"/>
                  </a:cubicBezTo>
                  <a:lnTo>
                    <a:pt x="14058" y="19469"/>
                  </a:lnTo>
                  <a:cubicBezTo>
                    <a:pt x="14376" y="19652"/>
                    <a:pt x="14685" y="19744"/>
                    <a:pt x="14964" y="19744"/>
                  </a:cubicBezTo>
                  <a:cubicBezTo>
                    <a:pt x="15199" y="19744"/>
                    <a:pt x="15413" y="19678"/>
                    <a:pt x="15590" y="19546"/>
                  </a:cubicBezTo>
                  <a:cubicBezTo>
                    <a:pt x="15974" y="19258"/>
                    <a:pt x="16105" y="18721"/>
                    <a:pt x="15948" y="18069"/>
                  </a:cubicBezTo>
                  <a:lnTo>
                    <a:pt x="12924" y="5436"/>
                  </a:lnTo>
                  <a:cubicBezTo>
                    <a:pt x="12893" y="5303"/>
                    <a:pt x="12774" y="5213"/>
                    <a:pt x="12642" y="5213"/>
                  </a:cubicBezTo>
                  <a:cubicBezTo>
                    <a:pt x="12620" y="5213"/>
                    <a:pt x="12598" y="5215"/>
                    <a:pt x="12575" y="5220"/>
                  </a:cubicBezTo>
                  <a:cubicBezTo>
                    <a:pt x="12420" y="5259"/>
                    <a:pt x="12323" y="5416"/>
                    <a:pt x="12361" y="5571"/>
                  </a:cubicBezTo>
                  <a:lnTo>
                    <a:pt x="15385" y="18203"/>
                  </a:lnTo>
                  <a:cubicBezTo>
                    <a:pt x="15484" y="18614"/>
                    <a:pt x="15430" y="18941"/>
                    <a:pt x="15242" y="19083"/>
                  </a:cubicBezTo>
                  <a:cubicBezTo>
                    <a:pt x="15168" y="19138"/>
                    <a:pt x="15072" y="19165"/>
                    <a:pt x="14961" y="19165"/>
                  </a:cubicBezTo>
                  <a:cubicBezTo>
                    <a:pt x="14786" y="19165"/>
                    <a:pt x="14574" y="19098"/>
                    <a:pt x="14349" y="18967"/>
                  </a:cubicBezTo>
                  <a:lnTo>
                    <a:pt x="2198" y="11953"/>
                  </a:lnTo>
                  <a:cubicBezTo>
                    <a:pt x="1326" y="11449"/>
                    <a:pt x="640" y="10200"/>
                    <a:pt x="865" y="9523"/>
                  </a:cubicBezTo>
                  <a:lnTo>
                    <a:pt x="3889" y="381"/>
                  </a:lnTo>
                  <a:cubicBezTo>
                    <a:pt x="3940" y="229"/>
                    <a:pt x="3856" y="66"/>
                    <a:pt x="3704" y="15"/>
                  </a:cubicBezTo>
                  <a:cubicBezTo>
                    <a:pt x="3674" y="5"/>
                    <a:pt x="3643" y="0"/>
                    <a:pt x="3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4"/>
            <p:cNvSpPr/>
            <p:nvPr/>
          </p:nvSpPr>
          <p:spPr>
            <a:xfrm>
              <a:off x="1786288" y="3070314"/>
              <a:ext cx="42609" cy="419114"/>
            </a:xfrm>
            <a:custGeom>
              <a:rect b="b" l="l" r="r" t="t"/>
              <a:pathLst>
                <a:path extrusionOk="0" h="11420" w="1161">
                  <a:moveTo>
                    <a:pt x="0" y="0"/>
                  </a:moveTo>
                  <a:lnTo>
                    <a:pt x="0" y="11420"/>
                  </a:lnTo>
                  <a:lnTo>
                    <a:pt x="1160" y="11420"/>
                  </a:lnTo>
                  <a:lnTo>
                    <a:pt x="11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4"/>
            <p:cNvSpPr/>
            <p:nvPr/>
          </p:nvSpPr>
          <p:spPr>
            <a:xfrm>
              <a:off x="2265517" y="3753998"/>
              <a:ext cx="806152" cy="99677"/>
            </a:xfrm>
            <a:custGeom>
              <a:rect b="b" l="l" r="r" t="t"/>
              <a:pathLst>
                <a:path extrusionOk="0" h="2716" w="21966">
                  <a:moveTo>
                    <a:pt x="0" y="1"/>
                  </a:moveTo>
                  <a:lnTo>
                    <a:pt x="0" y="2715"/>
                  </a:lnTo>
                  <a:lnTo>
                    <a:pt x="21966" y="2715"/>
                  </a:lnTo>
                  <a:lnTo>
                    <a:pt x="21966" y="2129"/>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4"/>
            <p:cNvSpPr/>
            <p:nvPr/>
          </p:nvSpPr>
          <p:spPr>
            <a:xfrm>
              <a:off x="2265517" y="3744896"/>
              <a:ext cx="806152" cy="87273"/>
            </a:xfrm>
            <a:custGeom>
              <a:rect b="b" l="l" r="r" t="t"/>
              <a:pathLst>
                <a:path extrusionOk="0" h="2378" w="21966">
                  <a:moveTo>
                    <a:pt x="0" y="1"/>
                  </a:moveTo>
                  <a:lnTo>
                    <a:pt x="0" y="867"/>
                  </a:lnTo>
                  <a:lnTo>
                    <a:pt x="21966" y="2377"/>
                  </a:lnTo>
                  <a:lnTo>
                    <a:pt x="21966" y="1713"/>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4"/>
            <p:cNvSpPr/>
            <p:nvPr/>
          </p:nvSpPr>
          <p:spPr>
            <a:xfrm>
              <a:off x="1729367" y="3439736"/>
              <a:ext cx="156012" cy="45545"/>
            </a:xfrm>
            <a:custGeom>
              <a:rect b="b" l="l" r="r" t="t"/>
              <a:pathLst>
                <a:path extrusionOk="0" h="1241" w="4251">
                  <a:moveTo>
                    <a:pt x="1" y="0"/>
                  </a:moveTo>
                  <a:lnTo>
                    <a:pt x="1530" y="1240"/>
                  </a:lnTo>
                  <a:lnTo>
                    <a:pt x="2751" y="1240"/>
                  </a:lnTo>
                  <a:lnTo>
                    <a:pt x="42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4"/>
            <p:cNvSpPr/>
            <p:nvPr/>
          </p:nvSpPr>
          <p:spPr>
            <a:xfrm>
              <a:off x="1406223" y="3439736"/>
              <a:ext cx="379294" cy="187831"/>
            </a:xfrm>
            <a:custGeom>
              <a:rect b="b" l="l" r="r" t="t"/>
              <a:pathLst>
                <a:path extrusionOk="0" h="5118" w="10335">
                  <a:moveTo>
                    <a:pt x="8806" y="0"/>
                  </a:moveTo>
                  <a:lnTo>
                    <a:pt x="1" y="5118"/>
                  </a:lnTo>
                  <a:lnTo>
                    <a:pt x="3663" y="5115"/>
                  </a:lnTo>
                  <a:lnTo>
                    <a:pt x="10335" y="1240"/>
                  </a:lnTo>
                  <a:lnTo>
                    <a:pt x="88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4"/>
            <p:cNvSpPr/>
            <p:nvPr/>
          </p:nvSpPr>
          <p:spPr>
            <a:xfrm>
              <a:off x="1406223" y="3627420"/>
              <a:ext cx="134652" cy="90429"/>
            </a:xfrm>
            <a:custGeom>
              <a:rect b="b" l="l" r="r" t="t"/>
              <a:pathLst>
                <a:path extrusionOk="0" h="2464" w="3669">
                  <a:moveTo>
                    <a:pt x="3663" y="1"/>
                  </a:moveTo>
                  <a:lnTo>
                    <a:pt x="1" y="4"/>
                  </a:lnTo>
                  <a:lnTo>
                    <a:pt x="18" y="2464"/>
                  </a:lnTo>
                  <a:lnTo>
                    <a:pt x="3668" y="708"/>
                  </a:lnTo>
                  <a:lnTo>
                    <a:pt x="36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4"/>
            <p:cNvSpPr/>
            <p:nvPr/>
          </p:nvSpPr>
          <p:spPr>
            <a:xfrm>
              <a:off x="1830328" y="3439736"/>
              <a:ext cx="472990" cy="241303"/>
            </a:xfrm>
            <a:custGeom>
              <a:rect b="b" l="l" r="r" t="t"/>
              <a:pathLst>
                <a:path extrusionOk="0" h="6575" w="12888">
                  <a:moveTo>
                    <a:pt x="1500" y="0"/>
                  </a:moveTo>
                  <a:lnTo>
                    <a:pt x="0" y="1240"/>
                  </a:lnTo>
                  <a:lnTo>
                    <a:pt x="9240" y="6573"/>
                  </a:lnTo>
                  <a:lnTo>
                    <a:pt x="12887" y="6575"/>
                  </a:lnTo>
                  <a:lnTo>
                    <a:pt x="15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4"/>
            <p:cNvSpPr/>
            <p:nvPr/>
          </p:nvSpPr>
          <p:spPr>
            <a:xfrm>
              <a:off x="2169436" y="3680965"/>
              <a:ext cx="134359" cy="90465"/>
            </a:xfrm>
            <a:custGeom>
              <a:rect b="b" l="l" r="r" t="t"/>
              <a:pathLst>
                <a:path extrusionOk="0" h="2465" w="3661">
                  <a:moveTo>
                    <a:pt x="0" y="0"/>
                  </a:moveTo>
                  <a:lnTo>
                    <a:pt x="5" y="709"/>
                  </a:lnTo>
                  <a:lnTo>
                    <a:pt x="3661" y="2464"/>
                  </a:lnTo>
                  <a:lnTo>
                    <a:pt x="3647" y="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4"/>
            <p:cNvSpPr/>
            <p:nvPr/>
          </p:nvSpPr>
          <p:spPr>
            <a:xfrm>
              <a:off x="1540655" y="3485244"/>
              <a:ext cx="628965" cy="364027"/>
            </a:xfrm>
            <a:custGeom>
              <a:rect b="b" l="l" r="r" t="t"/>
              <a:pathLst>
                <a:path extrusionOk="0" h="9919" w="17138">
                  <a:moveTo>
                    <a:pt x="6672" y="0"/>
                  </a:moveTo>
                  <a:lnTo>
                    <a:pt x="0" y="3875"/>
                  </a:lnTo>
                  <a:lnTo>
                    <a:pt x="5" y="4582"/>
                  </a:lnTo>
                  <a:lnTo>
                    <a:pt x="9247" y="9918"/>
                  </a:lnTo>
                  <a:lnTo>
                    <a:pt x="10466" y="9918"/>
                  </a:lnTo>
                  <a:lnTo>
                    <a:pt x="17138" y="6042"/>
                  </a:lnTo>
                  <a:lnTo>
                    <a:pt x="17133" y="5333"/>
                  </a:lnTo>
                  <a:lnTo>
                    <a:pt x="78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4"/>
            <p:cNvSpPr/>
            <p:nvPr/>
          </p:nvSpPr>
          <p:spPr>
            <a:xfrm>
              <a:off x="1980248" y="3771394"/>
              <a:ext cx="324465" cy="328282"/>
            </a:xfrm>
            <a:custGeom>
              <a:rect b="b" l="l" r="r" t="t"/>
              <a:pathLst>
                <a:path extrusionOk="0" h="8945" w="8841">
                  <a:moveTo>
                    <a:pt x="8816" y="0"/>
                  </a:moveTo>
                  <a:lnTo>
                    <a:pt x="11" y="5116"/>
                  </a:lnTo>
                  <a:lnTo>
                    <a:pt x="1" y="8945"/>
                  </a:lnTo>
                  <a:lnTo>
                    <a:pt x="8841" y="3807"/>
                  </a:lnTo>
                  <a:lnTo>
                    <a:pt x="88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4"/>
            <p:cNvSpPr/>
            <p:nvPr/>
          </p:nvSpPr>
          <p:spPr>
            <a:xfrm>
              <a:off x="1924757" y="3706985"/>
              <a:ext cx="379038" cy="252202"/>
            </a:xfrm>
            <a:custGeom>
              <a:rect b="b" l="l" r="r" t="t"/>
              <a:pathLst>
                <a:path extrusionOk="0" h="6872" w="10328">
                  <a:moveTo>
                    <a:pt x="6672" y="0"/>
                  </a:moveTo>
                  <a:lnTo>
                    <a:pt x="0" y="3876"/>
                  </a:lnTo>
                  <a:lnTo>
                    <a:pt x="1523" y="6871"/>
                  </a:lnTo>
                  <a:lnTo>
                    <a:pt x="10328" y="1755"/>
                  </a:lnTo>
                  <a:lnTo>
                    <a:pt x="66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4"/>
            <p:cNvSpPr/>
            <p:nvPr/>
          </p:nvSpPr>
          <p:spPr>
            <a:xfrm>
              <a:off x="1824383" y="3959078"/>
              <a:ext cx="156305" cy="140598"/>
            </a:xfrm>
            <a:custGeom>
              <a:rect b="b" l="l" r="r" t="t"/>
              <a:pathLst>
                <a:path extrusionOk="0" h="3831" w="4259">
                  <a:moveTo>
                    <a:pt x="11" y="1"/>
                  </a:moveTo>
                  <a:lnTo>
                    <a:pt x="1" y="3829"/>
                  </a:lnTo>
                  <a:lnTo>
                    <a:pt x="4248" y="3831"/>
                  </a:lnTo>
                  <a:lnTo>
                    <a:pt x="4258" y="2"/>
                  </a:lnTo>
                  <a:lnTo>
                    <a:pt x="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4"/>
            <p:cNvSpPr/>
            <p:nvPr/>
          </p:nvSpPr>
          <p:spPr>
            <a:xfrm>
              <a:off x="1406480" y="3717812"/>
              <a:ext cx="418343" cy="381827"/>
            </a:xfrm>
            <a:custGeom>
              <a:rect b="b" l="l" r="r" t="t"/>
              <a:pathLst>
                <a:path extrusionOk="0" h="10404" w="11399">
                  <a:moveTo>
                    <a:pt x="11" y="1"/>
                  </a:moveTo>
                  <a:lnTo>
                    <a:pt x="0" y="3829"/>
                  </a:lnTo>
                  <a:lnTo>
                    <a:pt x="11388" y="10403"/>
                  </a:lnTo>
                  <a:lnTo>
                    <a:pt x="11398" y="6575"/>
                  </a:lnTo>
                  <a:lnTo>
                    <a:pt x="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4"/>
            <p:cNvSpPr/>
            <p:nvPr/>
          </p:nvSpPr>
          <p:spPr>
            <a:xfrm>
              <a:off x="1406847" y="3653403"/>
              <a:ext cx="473173" cy="305711"/>
            </a:xfrm>
            <a:custGeom>
              <a:rect b="b" l="l" r="r" t="t"/>
              <a:pathLst>
                <a:path extrusionOk="0" h="8330" w="12893">
                  <a:moveTo>
                    <a:pt x="3651" y="0"/>
                  </a:moveTo>
                  <a:lnTo>
                    <a:pt x="1" y="1756"/>
                  </a:lnTo>
                  <a:lnTo>
                    <a:pt x="11388" y="8330"/>
                  </a:lnTo>
                  <a:lnTo>
                    <a:pt x="12893" y="5336"/>
                  </a:lnTo>
                  <a:lnTo>
                    <a:pt x="36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4"/>
            <p:cNvSpPr/>
            <p:nvPr/>
          </p:nvSpPr>
          <p:spPr>
            <a:xfrm>
              <a:off x="1824787" y="3849235"/>
              <a:ext cx="155902" cy="109953"/>
            </a:xfrm>
            <a:custGeom>
              <a:rect b="b" l="l" r="r" t="t"/>
              <a:pathLst>
                <a:path extrusionOk="0" h="2996" w="4248">
                  <a:moveTo>
                    <a:pt x="1505" y="0"/>
                  </a:moveTo>
                  <a:lnTo>
                    <a:pt x="0" y="2994"/>
                  </a:lnTo>
                  <a:lnTo>
                    <a:pt x="4247" y="2995"/>
                  </a:lnTo>
                  <a:lnTo>
                    <a:pt x="27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4"/>
            <p:cNvSpPr/>
            <p:nvPr/>
          </p:nvSpPr>
          <p:spPr>
            <a:xfrm>
              <a:off x="1882039" y="3998163"/>
              <a:ext cx="42535" cy="528590"/>
            </a:xfrm>
            <a:custGeom>
              <a:rect b="b" l="l" r="r" t="t"/>
              <a:pathLst>
                <a:path extrusionOk="0" h="14403" w="1159">
                  <a:moveTo>
                    <a:pt x="0" y="0"/>
                  </a:moveTo>
                  <a:lnTo>
                    <a:pt x="0" y="14402"/>
                  </a:lnTo>
                  <a:lnTo>
                    <a:pt x="1158" y="14402"/>
                  </a:lnTo>
                  <a:lnTo>
                    <a:pt x="11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4"/>
            <p:cNvSpPr/>
            <p:nvPr/>
          </p:nvSpPr>
          <p:spPr>
            <a:xfrm>
              <a:off x="1710576" y="3591234"/>
              <a:ext cx="289123" cy="152048"/>
            </a:xfrm>
            <a:custGeom>
              <a:rect b="b" l="l" r="r" t="t"/>
              <a:pathLst>
                <a:path extrusionOk="0" h="4143" w="7878">
                  <a:moveTo>
                    <a:pt x="3939" y="0"/>
                  </a:moveTo>
                  <a:cubicBezTo>
                    <a:pt x="3021" y="0"/>
                    <a:pt x="2102" y="202"/>
                    <a:pt x="1402" y="607"/>
                  </a:cubicBezTo>
                  <a:cubicBezTo>
                    <a:pt x="0" y="1414"/>
                    <a:pt x="0" y="2727"/>
                    <a:pt x="1402" y="3536"/>
                  </a:cubicBezTo>
                  <a:cubicBezTo>
                    <a:pt x="2102" y="3940"/>
                    <a:pt x="3021" y="4142"/>
                    <a:pt x="3939" y="4142"/>
                  </a:cubicBezTo>
                  <a:cubicBezTo>
                    <a:pt x="4857" y="4142"/>
                    <a:pt x="5776" y="3940"/>
                    <a:pt x="6476" y="3536"/>
                  </a:cubicBezTo>
                  <a:cubicBezTo>
                    <a:pt x="7878" y="2727"/>
                    <a:pt x="7878" y="1414"/>
                    <a:pt x="6476" y="607"/>
                  </a:cubicBezTo>
                  <a:cubicBezTo>
                    <a:pt x="5776" y="202"/>
                    <a:pt x="4857" y="0"/>
                    <a:pt x="39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4"/>
            <p:cNvSpPr/>
            <p:nvPr/>
          </p:nvSpPr>
          <p:spPr>
            <a:xfrm>
              <a:off x="1768195" y="3617034"/>
              <a:ext cx="173885" cy="100375"/>
            </a:xfrm>
            <a:custGeom>
              <a:rect b="b" l="l" r="r" t="t"/>
              <a:pathLst>
                <a:path extrusionOk="0" h="2735" w="4738">
                  <a:moveTo>
                    <a:pt x="1190" y="1"/>
                  </a:moveTo>
                  <a:lnTo>
                    <a:pt x="1" y="687"/>
                  </a:lnTo>
                  <a:lnTo>
                    <a:pt x="1181" y="1368"/>
                  </a:lnTo>
                  <a:lnTo>
                    <a:pt x="1" y="2048"/>
                  </a:lnTo>
                  <a:lnTo>
                    <a:pt x="1190" y="2734"/>
                  </a:lnTo>
                  <a:lnTo>
                    <a:pt x="2368" y="2054"/>
                  </a:lnTo>
                  <a:lnTo>
                    <a:pt x="3548" y="2734"/>
                  </a:lnTo>
                  <a:lnTo>
                    <a:pt x="4737" y="2048"/>
                  </a:lnTo>
                  <a:lnTo>
                    <a:pt x="3557" y="1368"/>
                  </a:lnTo>
                  <a:lnTo>
                    <a:pt x="4737" y="687"/>
                  </a:lnTo>
                  <a:lnTo>
                    <a:pt x="3548" y="1"/>
                  </a:lnTo>
                  <a:lnTo>
                    <a:pt x="2368" y="682"/>
                  </a:lnTo>
                  <a:lnTo>
                    <a:pt x="11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8" name="Google Shape;1298;p44"/>
            <p:cNvGrpSpPr/>
            <p:nvPr/>
          </p:nvGrpSpPr>
          <p:grpSpPr>
            <a:xfrm>
              <a:off x="1276286" y="4220781"/>
              <a:ext cx="1254039" cy="659609"/>
              <a:chOff x="-80164" y="3289706"/>
              <a:chExt cx="1254039" cy="659609"/>
            </a:xfrm>
          </p:grpSpPr>
          <p:sp>
            <p:nvSpPr>
              <p:cNvPr id="1299" name="Google Shape;1299;p44"/>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4"/>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4"/>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4"/>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44"/>
            <p:cNvGrpSpPr/>
            <p:nvPr/>
          </p:nvGrpSpPr>
          <p:grpSpPr>
            <a:xfrm>
              <a:off x="1180349" y="2625556"/>
              <a:ext cx="1254039" cy="659609"/>
              <a:chOff x="-80164" y="3289706"/>
              <a:chExt cx="1254039" cy="659609"/>
            </a:xfrm>
          </p:grpSpPr>
          <p:sp>
            <p:nvSpPr>
              <p:cNvPr id="1304" name="Google Shape;1304;p44"/>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4"/>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4"/>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4"/>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44"/>
            <p:cNvGrpSpPr/>
            <p:nvPr/>
          </p:nvGrpSpPr>
          <p:grpSpPr>
            <a:xfrm>
              <a:off x="2509686" y="3289706"/>
              <a:ext cx="1254039" cy="659609"/>
              <a:chOff x="-80164" y="3289706"/>
              <a:chExt cx="1254039" cy="659609"/>
            </a:xfrm>
          </p:grpSpPr>
          <p:sp>
            <p:nvSpPr>
              <p:cNvPr id="1309" name="Google Shape;1309;p44"/>
              <p:cNvSpPr/>
              <p:nvPr/>
            </p:nvSpPr>
            <p:spPr>
              <a:xfrm>
                <a:off x="-80164" y="3289706"/>
                <a:ext cx="1254039" cy="659609"/>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4"/>
              <p:cNvSpPr/>
              <p:nvPr/>
            </p:nvSpPr>
            <p:spPr>
              <a:xfrm>
                <a:off x="-24306" y="3289743"/>
                <a:ext cx="1142288" cy="659499"/>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4"/>
              <p:cNvSpPr/>
              <p:nvPr/>
            </p:nvSpPr>
            <p:spPr>
              <a:xfrm>
                <a:off x="513569" y="3596628"/>
                <a:ext cx="66427" cy="46646"/>
              </a:xfrm>
              <a:custGeom>
                <a:rect b="b" l="l" r="r" t="t"/>
                <a:pathLst>
                  <a:path extrusionOk="0" h="1271" w="1810">
                    <a:moveTo>
                      <a:pt x="3" y="0"/>
                    </a:moveTo>
                    <a:lnTo>
                      <a:pt x="3" y="692"/>
                    </a:lnTo>
                    <a:cubicBezTo>
                      <a:pt x="0" y="828"/>
                      <a:pt x="90" y="963"/>
                      <a:pt x="268" y="1066"/>
                    </a:cubicBezTo>
                    <a:cubicBezTo>
                      <a:pt x="620" y="1271"/>
                      <a:pt x="1192" y="1271"/>
                      <a:pt x="1545" y="1066"/>
                    </a:cubicBezTo>
                    <a:cubicBezTo>
                      <a:pt x="1720" y="966"/>
                      <a:pt x="1808" y="834"/>
                      <a:pt x="1809" y="701"/>
                    </a:cubicBezTo>
                    <a:lnTo>
                      <a:pt x="1809" y="9"/>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4"/>
              <p:cNvSpPr/>
              <p:nvPr/>
            </p:nvSpPr>
            <p:spPr>
              <a:xfrm>
                <a:off x="510413" y="3577655"/>
                <a:ext cx="72849" cy="38315"/>
              </a:xfrm>
              <a:custGeom>
                <a:rect b="b" l="l" r="r" t="t"/>
                <a:pathLst>
                  <a:path extrusionOk="0" h="1044" w="1985">
                    <a:moveTo>
                      <a:pt x="992" y="0"/>
                    </a:moveTo>
                    <a:cubicBezTo>
                      <a:pt x="761" y="0"/>
                      <a:pt x="530" y="51"/>
                      <a:pt x="354" y="152"/>
                    </a:cubicBezTo>
                    <a:cubicBezTo>
                      <a:pt x="0" y="357"/>
                      <a:pt x="0" y="686"/>
                      <a:pt x="354" y="891"/>
                    </a:cubicBezTo>
                    <a:cubicBezTo>
                      <a:pt x="530" y="992"/>
                      <a:pt x="761" y="1043"/>
                      <a:pt x="992" y="1043"/>
                    </a:cubicBezTo>
                    <a:cubicBezTo>
                      <a:pt x="1223" y="1043"/>
                      <a:pt x="1455" y="992"/>
                      <a:pt x="1631" y="891"/>
                    </a:cubicBezTo>
                    <a:cubicBezTo>
                      <a:pt x="1984" y="686"/>
                      <a:pt x="1984" y="357"/>
                      <a:pt x="1631" y="152"/>
                    </a:cubicBezTo>
                    <a:cubicBezTo>
                      <a:pt x="1455" y="51"/>
                      <a:pt x="1223" y="0"/>
                      <a:pt x="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3" name="Google Shape;1313;p44"/>
          <p:cNvSpPr/>
          <p:nvPr/>
        </p:nvSpPr>
        <p:spPr>
          <a:xfrm>
            <a:off x="7801025" y="4217575"/>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4" name="Google Shape;1314;p44"/>
          <p:cNvGrpSpPr/>
          <p:nvPr/>
        </p:nvGrpSpPr>
        <p:grpSpPr>
          <a:xfrm>
            <a:off x="7726326" y="2354405"/>
            <a:ext cx="1126976" cy="2966259"/>
            <a:chOff x="2562382" y="1842098"/>
            <a:chExt cx="1090552" cy="2870388"/>
          </a:xfrm>
        </p:grpSpPr>
        <p:sp>
          <p:nvSpPr>
            <p:cNvPr id="1315" name="Google Shape;1315;p44"/>
            <p:cNvSpPr/>
            <p:nvPr/>
          </p:nvSpPr>
          <p:spPr>
            <a:xfrm>
              <a:off x="2798912" y="2469605"/>
              <a:ext cx="301364" cy="210451"/>
            </a:xfrm>
            <a:custGeom>
              <a:rect b="b" l="l" r="r" t="t"/>
              <a:pathLst>
                <a:path extrusionOk="0" h="4220" w="6043">
                  <a:moveTo>
                    <a:pt x="1074" y="1"/>
                  </a:moveTo>
                  <a:cubicBezTo>
                    <a:pt x="1046" y="1"/>
                    <a:pt x="1018" y="6"/>
                    <a:pt x="993" y="18"/>
                  </a:cubicBezTo>
                  <a:cubicBezTo>
                    <a:pt x="913" y="52"/>
                    <a:pt x="819" y="177"/>
                    <a:pt x="778" y="352"/>
                  </a:cubicBezTo>
                  <a:cubicBezTo>
                    <a:pt x="754" y="443"/>
                    <a:pt x="747" y="546"/>
                    <a:pt x="761" y="660"/>
                  </a:cubicBezTo>
                  <a:cubicBezTo>
                    <a:pt x="801" y="992"/>
                    <a:pt x="1027" y="1147"/>
                    <a:pt x="1027" y="1147"/>
                  </a:cubicBezTo>
                  <a:lnTo>
                    <a:pt x="1" y="1904"/>
                  </a:lnTo>
                  <a:cubicBezTo>
                    <a:pt x="1" y="1904"/>
                    <a:pt x="433" y="2838"/>
                    <a:pt x="624" y="3115"/>
                  </a:cubicBezTo>
                  <a:cubicBezTo>
                    <a:pt x="813" y="3391"/>
                    <a:pt x="1004" y="3668"/>
                    <a:pt x="1431" y="3785"/>
                  </a:cubicBezTo>
                  <a:cubicBezTo>
                    <a:pt x="1565" y="3822"/>
                    <a:pt x="1681" y="3833"/>
                    <a:pt x="1785" y="3833"/>
                  </a:cubicBezTo>
                  <a:cubicBezTo>
                    <a:pt x="1930" y="3833"/>
                    <a:pt x="2050" y="3812"/>
                    <a:pt x="2156" y="3812"/>
                  </a:cubicBezTo>
                  <a:cubicBezTo>
                    <a:pt x="2215" y="3812"/>
                    <a:pt x="2270" y="3818"/>
                    <a:pt x="2323" y="3839"/>
                  </a:cubicBezTo>
                  <a:cubicBezTo>
                    <a:pt x="2505" y="3912"/>
                    <a:pt x="3627" y="4220"/>
                    <a:pt x="4254" y="4220"/>
                  </a:cubicBezTo>
                  <a:cubicBezTo>
                    <a:pt x="4369" y="4220"/>
                    <a:pt x="4467" y="4209"/>
                    <a:pt x="4540" y="4185"/>
                  </a:cubicBezTo>
                  <a:cubicBezTo>
                    <a:pt x="4618" y="4159"/>
                    <a:pt x="4714" y="4084"/>
                    <a:pt x="4817" y="3974"/>
                  </a:cubicBezTo>
                  <a:cubicBezTo>
                    <a:pt x="5332" y="3428"/>
                    <a:pt x="6043" y="2058"/>
                    <a:pt x="5757" y="2050"/>
                  </a:cubicBezTo>
                  <a:cubicBezTo>
                    <a:pt x="5732" y="2049"/>
                    <a:pt x="5699" y="2049"/>
                    <a:pt x="5658" y="2049"/>
                  </a:cubicBezTo>
                  <a:cubicBezTo>
                    <a:pt x="5358" y="2049"/>
                    <a:pt x="4654" y="2067"/>
                    <a:pt x="4076" y="2067"/>
                  </a:cubicBezTo>
                  <a:cubicBezTo>
                    <a:pt x="3629" y="2067"/>
                    <a:pt x="3257" y="2056"/>
                    <a:pt x="3202" y="2018"/>
                  </a:cubicBezTo>
                  <a:cubicBezTo>
                    <a:pt x="3068" y="1919"/>
                    <a:pt x="2407" y="1043"/>
                    <a:pt x="2231" y="867"/>
                  </a:cubicBezTo>
                  <a:cubicBezTo>
                    <a:pt x="2057" y="690"/>
                    <a:pt x="1427" y="660"/>
                    <a:pt x="1427" y="660"/>
                  </a:cubicBezTo>
                  <a:cubicBezTo>
                    <a:pt x="1427" y="660"/>
                    <a:pt x="1297" y="441"/>
                    <a:pt x="1291" y="240"/>
                  </a:cubicBezTo>
                  <a:cubicBezTo>
                    <a:pt x="1286" y="81"/>
                    <a:pt x="1178" y="1"/>
                    <a:pt x="1074"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4"/>
            <p:cNvSpPr/>
            <p:nvPr/>
          </p:nvSpPr>
          <p:spPr>
            <a:xfrm>
              <a:off x="2911168" y="4497895"/>
              <a:ext cx="394222" cy="214591"/>
            </a:xfrm>
            <a:custGeom>
              <a:rect b="b" l="l" r="r" t="t"/>
              <a:pathLst>
                <a:path extrusionOk="0" h="4303" w="7905">
                  <a:moveTo>
                    <a:pt x="716" y="0"/>
                  </a:moveTo>
                  <a:cubicBezTo>
                    <a:pt x="703" y="0"/>
                    <a:pt x="690" y="1"/>
                    <a:pt x="680" y="2"/>
                  </a:cubicBezTo>
                  <a:cubicBezTo>
                    <a:pt x="171" y="73"/>
                    <a:pt x="89" y="452"/>
                    <a:pt x="89" y="452"/>
                  </a:cubicBezTo>
                  <a:cubicBezTo>
                    <a:pt x="89" y="452"/>
                    <a:pt x="0" y="1073"/>
                    <a:pt x="32" y="1221"/>
                  </a:cubicBezTo>
                  <a:cubicBezTo>
                    <a:pt x="63" y="1367"/>
                    <a:pt x="168" y="2131"/>
                    <a:pt x="1465" y="2750"/>
                  </a:cubicBezTo>
                  <a:cubicBezTo>
                    <a:pt x="2229" y="3115"/>
                    <a:pt x="2807" y="3182"/>
                    <a:pt x="3200" y="3182"/>
                  </a:cubicBezTo>
                  <a:cubicBezTo>
                    <a:pt x="3424" y="3182"/>
                    <a:pt x="3588" y="3160"/>
                    <a:pt x="3692" y="3160"/>
                  </a:cubicBezTo>
                  <a:cubicBezTo>
                    <a:pt x="3714" y="3160"/>
                    <a:pt x="3734" y="3161"/>
                    <a:pt x="3750" y="3163"/>
                  </a:cubicBezTo>
                  <a:cubicBezTo>
                    <a:pt x="3980" y="3197"/>
                    <a:pt x="4455" y="3343"/>
                    <a:pt x="4472" y="3451"/>
                  </a:cubicBezTo>
                  <a:cubicBezTo>
                    <a:pt x="4489" y="3557"/>
                    <a:pt x="4573" y="3703"/>
                    <a:pt x="4573" y="3703"/>
                  </a:cubicBezTo>
                  <a:cubicBezTo>
                    <a:pt x="4573" y="3703"/>
                    <a:pt x="5395" y="4162"/>
                    <a:pt x="5936" y="4266"/>
                  </a:cubicBezTo>
                  <a:cubicBezTo>
                    <a:pt x="6064" y="4291"/>
                    <a:pt x="6191" y="4302"/>
                    <a:pt x="6315" y="4302"/>
                  </a:cubicBezTo>
                  <a:cubicBezTo>
                    <a:pt x="6721" y="4302"/>
                    <a:pt x="7102" y="4184"/>
                    <a:pt x="7394" y="4020"/>
                  </a:cubicBezTo>
                  <a:cubicBezTo>
                    <a:pt x="7777" y="3806"/>
                    <a:pt x="7903" y="3546"/>
                    <a:pt x="7897" y="3305"/>
                  </a:cubicBezTo>
                  <a:cubicBezTo>
                    <a:pt x="7890" y="3063"/>
                    <a:pt x="7876" y="2607"/>
                    <a:pt x="7876" y="2607"/>
                  </a:cubicBezTo>
                  <a:cubicBezTo>
                    <a:pt x="7876" y="2607"/>
                    <a:pt x="7905" y="2256"/>
                    <a:pt x="7074" y="1931"/>
                  </a:cubicBezTo>
                  <a:cubicBezTo>
                    <a:pt x="6261" y="1613"/>
                    <a:pt x="1392" y="0"/>
                    <a:pt x="7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4"/>
            <p:cNvSpPr/>
            <p:nvPr/>
          </p:nvSpPr>
          <p:spPr>
            <a:xfrm>
              <a:off x="3180413" y="4323153"/>
              <a:ext cx="345300" cy="227607"/>
            </a:xfrm>
            <a:custGeom>
              <a:rect b="b" l="l" r="r" t="t"/>
              <a:pathLst>
                <a:path extrusionOk="0" h="4564" w="6924">
                  <a:moveTo>
                    <a:pt x="1482" y="0"/>
                  </a:moveTo>
                  <a:cubicBezTo>
                    <a:pt x="1451" y="0"/>
                    <a:pt x="1421" y="3"/>
                    <a:pt x="1392" y="9"/>
                  </a:cubicBezTo>
                  <a:cubicBezTo>
                    <a:pt x="1371" y="12"/>
                    <a:pt x="1351" y="18"/>
                    <a:pt x="1329" y="22"/>
                  </a:cubicBezTo>
                  <a:cubicBezTo>
                    <a:pt x="882" y="141"/>
                    <a:pt x="351" y="648"/>
                    <a:pt x="305" y="707"/>
                  </a:cubicBezTo>
                  <a:cubicBezTo>
                    <a:pt x="274" y="745"/>
                    <a:pt x="94" y="1155"/>
                    <a:pt x="34" y="1490"/>
                  </a:cubicBezTo>
                  <a:cubicBezTo>
                    <a:pt x="0" y="1674"/>
                    <a:pt x="3" y="1839"/>
                    <a:pt x="88" y="1904"/>
                  </a:cubicBezTo>
                  <a:cubicBezTo>
                    <a:pt x="326" y="2088"/>
                    <a:pt x="1402" y="2600"/>
                    <a:pt x="1857" y="2687"/>
                  </a:cubicBezTo>
                  <a:cubicBezTo>
                    <a:pt x="2315" y="2773"/>
                    <a:pt x="3086" y="2890"/>
                    <a:pt x="3280" y="2945"/>
                  </a:cubicBezTo>
                  <a:cubicBezTo>
                    <a:pt x="3354" y="2968"/>
                    <a:pt x="3426" y="3020"/>
                    <a:pt x="3501" y="3086"/>
                  </a:cubicBezTo>
                  <a:cubicBezTo>
                    <a:pt x="3618" y="3196"/>
                    <a:pt x="3740" y="3339"/>
                    <a:pt x="3880" y="3451"/>
                  </a:cubicBezTo>
                  <a:cubicBezTo>
                    <a:pt x="4107" y="3637"/>
                    <a:pt x="4424" y="4434"/>
                    <a:pt x="5366" y="4546"/>
                  </a:cubicBezTo>
                  <a:cubicBezTo>
                    <a:pt x="5467" y="4558"/>
                    <a:pt x="5563" y="4564"/>
                    <a:pt x="5654" y="4564"/>
                  </a:cubicBezTo>
                  <a:cubicBezTo>
                    <a:pt x="6404" y="4564"/>
                    <a:pt x="6784" y="4183"/>
                    <a:pt x="6850" y="3966"/>
                  </a:cubicBezTo>
                  <a:cubicBezTo>
                    <a:pt x="6924" y="3722"/>
                    <a:pt x="6910" y="3277"/>
                    <a:pt x="6821" y="3008"/>
                  </a:cubicBezTo>
                  <a:cubicBezTo>
                    <a:pt x="6807" y="2965"/>
                    <a:pt x="6787" y="2923"/>
                    <a:pt x="6765" y="2885"/>
                  </a:cubicBezTo>
                  <a:cubicBezTo>
                    <a:pt x="6647" y="2682"/>
                    <a:pt x="6442" y="2545"/>
                    <a:pt x="6442" y="2545"/>
                  </a:cubicBezTo>
                  <a:cubicBezTo>
                    <a:pt x="6442" y="2545"/>
                    <a:pt x="4996" y="1781"/>
                    <a:pt x="3898" y="1213"/>
                  </a:cubicBezTo>
                  <a:cubicBezTo>
                    <a:pt x="3281" y="891"/>
                    <a:pt x="2775" y="630"/>
                    <a:pt x="2701" y="604"/>
                  </a:cubicBezTo>
                  <a:cubicBezTo>
                    <a:pt x="2531" y="541"/>
                    <a:pt x="2041" y="98"/>
                    <a:pt x="1617" y="15"/>
                  </a:cubicBezTo>
                  <a:cubicBezTo>
                    <a:pt x="1571" y="6"/>
                    <a:pt x="1525" y="0"/>
                    <a:pt x="1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4"/>
            <p:cNvSpPr/>
            <p:nvPr/>
          </p:nvSpPr>
          <p:spPr>
            <a:xfrm>
              <a:off x="2915607" y="4476102"/>
              <a:ext cx="387191" cy="199530"/>
            </a:xfrm>
            <a:custGeom>
              <a:rect b="b" l="l" r="r" t="t"/>
              <a:pathLst>
                <a:path extrusionOk="0" h="4001" w="7764">
                  <a:moveTo>
                    <a:pt x="5293" y="1"/>
                  </a:moveTo>
                  <a:cubicBezTo>
                    <a:pt x="5113" y="1"/>
                    <a:pt x="4934" y="14"/>
                    <a:pt x="4763" y="46"/>
                  </a:cubicBezTo>
                  <a:cubicBezTo>
                    <a:pt x="4106" y="167"/>
                    <a:pt x="3364" y="292"/>
                    <a:pt x="2773" y="292"/>
                  </a:cubicBezTo>
                  <a:cubicBezTo>
                    <a:pt x="2592" y="292"/>
                    <a:pt x="2426" y="280"/>
                    <a:pt x="2280" y="253"/>
                  </a:cubicBezTo>
                  <a:cubicBezTo>
                    <a:pt x="2280" y="253"/>
                    <a:pt x="1352" y="167"/>
                    <a:pt x="876" y="167"/>
                  </a:cubicBezTo>
                  <a:cubicBezTo>
                    <a:pt x="767" y="167"/>
                    <a:pt x="682" y="171"/>
                    <a:pt x="637" y="183"/>
                  </a:cubicBezTo>
                  <a:cubicBezTo>
                    <a:pt x="397" y="244"/>
                    <a:pt x="0" y="441"/>
                    <a:pt x="53" y="1278"/>
                  </a:cubicBezTo>
                  <a:cubicBezTo>
                    <a:pt x="105" y="2113"/>
                    <a:pt x="751" y="2561"/>
                    <a:pt x="1451" y="2833"/>
                  </a:cubicBezTo>
                  <a:cubicBezTo>
                    <a:pt x="1982" y="3041"/>
                    <a:pt x="2072" y="3097"/>
                    <a:pt x="3180" y="3265"/>
                  </a:cubicBezTo>
                  <a:cubicBezTo>
                    <a:pt x="3574" y="3325"/>
                    <a:pt x="4132" y="3405"/>
                    <a:pt x="4480" y="3522"/>
                  </a:cubicBezTo>
                  <a:cubicBezTo>
                    <a:pt x="5100" y="3730"/>
                    <a:pt x="5460" y="3988"/>
                    <a:pt x="5904" y="3988"/>
                  </a:cubicBezTo>
                  <a:cubicBezTo>
                    <a:pt x="5909" y="3988"/>
                    <a:pt x="5914" y="3988"/>
                    <a:pt x="5919" y="3988"/>
                  </a:cubicBezTo>
                  <a:cubicBezTo>
                    <a:pt x="6499" y="3982"/>
                    <a:pt x="7136" y="4000"/>
                    <a:pt x="7450" y="3471"/>
                  </a:cubicBezTo>
                  <a:cubicBezTo>
                    <a:pt x="7764" y="2941"/>
                    <a:pt x="7641" y="2779"/>
                    <a:pt x="7625" y="2187"/>
                  </a:cubicBezTo>
                  <a:cubicBezTo>
                    <a:pt x="7593" y="870"/>
                    <a:pt x="7493" y="682"/>
                    <a:pt x="7039" y="403"/>
                  </a:cubicBezTo>
                  <a:cubicBezTo>
                    <a:pt x="6742" y="219"/>
                    <a:pt x="6011" y="1"/>
                    <a:pt x="52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4"/>
            <p:cNvSpPr/>
            <p:nvPr/>
          </p:nvSpPr>
          <p:spPr>
            <a:xfrm>
              <a:off x="3175725" y="4319562"/>
              <a:ext cx="342806" cy="197236"/>
            </a:xfrm>
            <a:custGeom>
              <a:rect b="b" l="l" r="r" t="t"/>
              <a:pathLst>
                <a:path extrusionOk="0" h="3955" w="6874">
                  <a:moveTo>
                    <a:pt x="4144" y="0"/>
                  </a:moveTo>
                  <a:cubicBezTo>
                    <a:pt x="4140" y="0"/>
                    <a:pt x="4136" y="0"/>
                    <a:pt x="4132" y="1"/>
                  </a:cubicBezTo>
                  <a:cubicBezTo>
                    <a:pt x="4127" y="0"/>
                    <a:pt x="4122" y="0"/>
                    <a:pt x="4117" y="0"/>
                  </a:cubicBezTo>
                  <a:cubicBezTo>
                    <a:pt x="3892" y="0"/>
                    <a:pt x="3754" y="164"/>
                    <a:pt x="3472" y="181"/>
                  </a:cubicBezTo>
                  <a:cubicBezTo>
                    <a:pt x="3456" y="181"/>
                    <a:pt x="3435" y="181"/>
                    <a:pt x="3409" y="181"/>
                  </a:cubicBezTo>
                  <a:cubicBezTo>
                    <a:pt x="3396" y="181"/>
                    <a:pt x="3381" y="181"/>
                    <a:pt x="3366" y="181"/>
                  </a:cubicBezTo>
                  <a:cubicBezTo>
                    <a:pt x="3069" y="165"/>
                    <a:pt x="2366" y="85"/>
                    <a:pt x="1729" y="85"/>
                  </a:cubicBezTo>
                  <a:cubicBezTo>
                    <a:pt x="1723" y="85"/>
                    <a:pt x="1717" y="85"/>
                    <a:pt x="1711" y="85"/>
                  </a:cubicBezTo>
                  <a:cubicBezTo>
                    <a:pt x="1612" y="87"/>
                    <a:pt x="1516" y="88"/>
                    <a:pt x="1423" y="94"/>
                  </a:cubicBezTo>
                  <a:cubicBezTo>
                    <a:pt x="1088" y="111"/>
                    <a:pt x="797" y="161"/>
                    <a:pt x="625" y="268"/>
                  </a:cubicBezTo>
                  <a:cubicBezTo>
                    <a:pt x="171" y="548"/>
                    <a:pt x="0" y="1147"/>
                    <a:pt x="128" y="1562"/>
                  </a:cubicBezTo>
                  <a:cubicBezTo>
                    <a:pt x="164" y="1682"/>
                    <a:pt x="223" y="1785"/>
                    <a:pt x="310" y="1862"/>
                  </a:cubicBezTo>
                  <a:cubicBezTo>
                    <a:pt x="694" y="2203"/>
                    <a:pt x="2580" y="2517"/>
                    <a:pt x="3261" y="2689"/>
                  </a:cubicBezTo>
                  <a:cubicBezTo>
                    <a:pt x="3375" y="2717"/>
                    <a:pt x="3481" y="2762"/>
                    <a:pt x="3583" y="2817"/>
                  </a:cubicBezTo>
                  <a:cubicBezTo>
                    <a:pt x="4087" y="3086"/>
                    <a:pt x="4478" y="3623"/>
                    <a:pt x="5175" y="3869"/>
                  </a:cubicBezTo>
                  <a:cubicBezTo>
                    <a:pt x="5345" y="3930"/>
                    <a:pt x="5512" y="3955"/>
                    <a:pt x="5670" y="3955"/>
                  </a:cubicBezTo>
                  <a:cubicBezTo>
                    <a:pt x="6287" y="3955"/>
                    <a:pt x="6773" y="3574"/>
                    <a:pt x="6825" y="3435"/>
                  </a:cubicBezTo>
                  <a:cubicBezTo>
                    <a:pt x="6862" y="3334"/>
                    <a:pt x="6873" y="3198"/>
                    <a:pt x="6859" y="2957"/>
                  </a:cubicBezTo>
                  <a:cubicBezTo>
                    <a:pt x="6849" y="2785"/>
                    <a:pt x="6824" y="2560"/>
                    <a:pt x="6789" y="2257"/>
                  </a:cubicBezTo>
                  <a:cubicBezTo>
                    <a:pt x="6718" y="1650"/>
                    <a:pt x="6710" y="1483"/>
                    <a:pt x="6536" y="1125"/>
                  </a:cubicBezTo>
                  <a:cubicBezTo>
                    <a:pt x="6502" y="1056"/>
                    <a:pt x="6461" y="977"/>
                    <a:pt x="6413" y="887"/>
                  </a:cubicBezTo>
                  <a:cubicBezTo>
                    <a:pt x="6221" y="528"/>
                    <a:pt x="4492" y="59"/>
                    <a:pt x="4207" y="8"/>
                  </a:cubicBezTo>
                  <a:cubicBezTo>
                    <a:pt x="4186" y="3"/>
                    <a:pt x="4164" y="0"/>
                    <a:pt x="4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4"/>
            <p:cNvSpPr/>
            <p:nvPr/>
          </p:nvSpPr>
          <p:spPr>
            <a:xfrm>
              <a:off x="3087107" y="4476551"/>
              <a:ext cx="207659" cy="102283"/>
            </a:xfrm>
            <a:custGeom>
              <a:rect b="b" l="l" r="r" t="t"/>
              <a:pathLst>
                <a:path extrusionOk="0" h="2051" w="4164">
                  <a:moveTo>
                    <a:pt x="1952" y="1"/>
                  </a:moveTo>
                  <a:cubicBezTo>
                    <a:pt x="1502" y="1"/>
                    <a:pt x="1028" y="92"/>
                    <a:pt x="579" y="324"/>
                  </a:cubicBezTo>
                  <a:cubicBezTo>
                    <a:pt x="579" y="324"/>
                    <a:pt x="1" y="927"/>
                    <a:pt x="921" y="1469"/>
                  </a:cubicBezTo>
                  <a:cubicBezTo>
                    <a:pt x="1595" y="1865"/>
                    <a:pt x="2262" y="2050"/>
                    <a:pt x="2801" y="2050"/>
                  </a:cubicBezTo>
                  <a:cubicBezTo>
                    <a:pt x="2997" y="2050"/>
                    <a:pt x="3176" y="2026"/>
                    <a:pt x="3333" y="1978"/>
                  </a:cubicBezTo>
                  <a:cubicBezTo>
                    <a:pt x="3920" y="1796"/>
                    <a:pt x="4163" y="1598"/>
                    <a:pt x="4063" y="930"/>
                  </a:cubicBezTo>
                  <a:cubicBezTo>
                    <a:pt x="4005" y="551"/>
                    <a:pt x="3053" y="1"/>
                    <a:pt x="1952" y="1"/>
                  </a:cubicBezTo>
                  <a:close/>
                </a:path>
              </a:pathLst>
            </a:custGeom>
            <a:solidFill>
              <a:srgbClr val="312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4"/>
            <p:cNvSpPr/>
            <p:nvPr/>
          </p:nvSpPr>
          <p:spPr>
            <a:xfrm>
              <a:off x="3334360" y="4326793"/>
              <a:ext cx="170406" cy="98094"/>
            </a:xfrm>
            <a:custGeom>
              <a:rect b="b" l="l" r="r" t="t"/>
              <a:pathLst>
                <a:path extrusionOk="0" h="1967" w="3417">
                  <a:moveTo>
                    <a:pt x="789" y="1"/>
                  </a:moveTo>
                  <a:cubicBezTo>
                    <a:pt x="665" y="1"/>
                    <a:pt x="617" y="16"/>
                    <a:pt x="617" y="16"/>
                  </a:cubicBezTo>
                  <a:cubicBezTo>
                    <a:pt x="142" y="154"/>
                    <a:pt x="0" y="619"/>
                    <a:pt x="257" y="851"/>
                  </a:cubicBezTo>
                  <a:cubicBezTo>
                    <a:pt x="514" y="1083"/>
                    <a:pt x="842" y="1391"/>
                    <a:pt x="1751" y="1775"/>
                  </a:cubicBezTo>
                  <a:cubicBezTo>
                    <a:pt x="2070" y="1911"/>
                    <a:pt x="2344" y="1967"/>
                    <a:pt x="2569" y="1967"/>
                  </a:cubicBezTo>
                  <a:cubicBezTo>
                    <a:pt x="2986" y="1967"/>
                    <a:pt x="3237" y="1774"/>
                    <a:pt x="3308" y="1537"/>
                  </a:cubicBezTo>
                  <a:cubicBezTo>
                    <a:pt x="3417" y="1169"/>
                    <a:pt x="3334" y="934"/>
                    <a:pt x="3101" y="715"/>
                  </a:cubicBezTo>
                  <a:cubicBezTo>
                    <a:pt x="2869" y="497"/>
                    <a:pt x="2539" y="325"/>
                    <a:pt x="1700" y="132"/>
                  </a:cubicBezTo>
                  <a:cubicBezTo>
                    <a:pt x="1231" y="25"/>
                    <a:pt x="948"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4"/>
            <p:cNvSpPr/>
            <p:nvPr/>
          </p:nvSpPr>
          <p:spPr>
            <a:xfrm>
              <a:off x="3277658" y="3096813"/>
              <a:ext cx="285256" cy="1314424"/>
            </a:xfrm>
            <a:custGeom>
              <a:rect b="b" l="l" r="r" t="t"/>
              <a:pathLst>
                <a:path extrusionOk="0" h="26357" w="5720">
                  <a:moveTo>
                    <a:pt x="953" y="14730"/>
                  </a:moveTo>
                  <a:cubicBezTo>
                    <a:pt x="1479" y="16678"/>
                    <a:pt x="1364" y="24533"/>
                    <a:pt x="1364" y="24533"/>
                  </a:cubicBezTo>
                  <a:cubicBezTo>
                    <a:pt x="1364" y="24533"/>
                    <a:pt x="1325" y="24593"/>
                    <a:pt x="1322" y="24700"/>
                  </a:cubicBezTo>
                  <a:cubicBezTo>
                    <a:pt x="1314" y="24890"/>
                    <a:pt x="1416" y="25235"/>
                    <a:pt x="2036" y="25672"/>
                  </a:cubicBezTo>
                  <a:cubicBezTo>
                    <a:pt x="3006" y="26356"/>
                    <a:pt x="4162" y="26098"/>
                    <a:pt x="4489" y="25807"/>
                  </a:cubicBezTo>
                  <a:cubicBezTo>
                    <a:pt x="4488" y="25756"/>
                    <a:pt x="4489" y="25702"/>
                    <a:pt x="4492" y="25646"/>
                  </a:cubicBezTo>
                  <a:cubicBezTo>
                    <a:pt x="4534" y="24536"/>
                    <a:pt x="5049" y="20105"/>
                    <a:pt x="5057" y="17267"/>
                  </a:cubicBezTo>
                  <a:cubicBezTo>
                    <a:pt x="5065" y="14281"/>
                    <a:pt x="3912" y="13551"/>
                    <a:pt x="4566" y="9877"/>
                  </a:cubicBezTo>
                  <a:cubicBezTo>
                    <a:pt x="4635" y="9490"/>
                    <a:pt x="4655" y="9121"/>
                    <a:pt x="4765" y="8799"/>
                  </a:cubicBezTo>
                  <a:cubicBezTo>
                    <a:pt x="5200" y="7499"/>
                    <a:pt x="5720" y="6683"/>
                    <a:pt x="5663" y="4592"/>
                  </a:cubicBezTo>
                  <a:cubicBezTo>
                    <a:pt x="5661" y="4531"/>
                    <a:pt x="5658" y="4468"/>
                    <a:pt x="5655" y="4403"/>
                  </a:cubicBezTo>
                  <a:cubicBezTo>
                    <a:pt x="5643" y="4114"/>
                    <a:pt x="5620" y="3801"/>
                    <a:pt x="5586" y="3460"/>
                  </a:cubicBezTo>
                  <a:cubicBezTo>
                    <a:pt x="5578" y="3389"/>
                    <a:pt x="5571" y="3319"/>
                    <a:pt x="5561" y="3245"/>
                  </a:cubicBezTo>
                  <a:cubicBezTo>
                    <a:pt x="5543" y="3082"/>
                    <a:pt x="5521" y="2911"/>
                    <a:pt x="5497" y="2734"/>
                  </a:cubicBezTo>
                  <a:cubicBezTo>
                    <a:pt x="5125" y="39"/>
                    <a:pt x="3226" y="1"/>
                    <a:pt x="3226" y="1"/>
                  </a:cubicBezTo>
                  <a:cubicBezTo>
                    <a:pt x="3226" y="1"/>
                    <a:pt x="195" y="1566"/>
                    <a:pt x="22" y="4857"/>
                  </a:cubicBezTo>
                  <a:cubicBezTo>
                    <a:pt x="19" y="4894"/>
                    <a:pt x="18" y="4931"/>
                    <a:pt x="16" y="4967"/>
                  </a:cubicBezTo>
                  <a:cubicBezTo>
                    <a:pt x="8" y="5192"/>
                    <a:pt x="5" y="5421"/>
                    <a:pt x="4" y="5655"/>
                  </a:cubicBezTo>
                  <a:cubicBezTo>
                    <a:pt x="2" y="5712"/>
                    <a:pt x="2" y="5769"/>
                    <a:pt x="2" y="5826"/>
                  </a:cubicBezTo>
                  <a:cubicBezTo>
                    <a:pt x="1" y="6038"/>
                    <a:pt x="2" y="6252"/>
                    <a:pt x="5" y="6469"/>
                  </a:cubicBezTo>
                  <a:lnTo>
                    <a:pt x="10" y="6630"/>
                  </a:lnTo>
                  <a:cubicBezTo>
                    <a:pt x="70" y="9676"/>
                    <a:pt x="510" y="13089"/>
                    <a:pt x="953" y="147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4"/>
            <p:cNvSpPr/>
            <p:nvPr/>
          </p:nvSpPr>
          <p:spPr>
            <a:xfrm>
              <a:off x="3035443" y="3228918"/>
              <a:ext cx="374773" cy="1355666"/>
            </a:xfrm>
            <a:custGeom>
              <a:rect b="b" l="l" r="r" t="t"/>
              <a:pathLst>
                <a:path extrusionOk="0" h="27184" w="7515">
                  <a:moveTo>
                    <a:pt x="7511" y="3357"/>
                  </a:moveTo>
                  <a:cubicBezTo>
                    <a:pt x="7511" y="3406"/>
                    <a:pt x="7508" y="3454"/>
                    <a:pt x="7507" y="3501"/>
                  </a:cubicBezTo>
                  <a:cubicBezTo>
                    <a:pt x="7500" y="3791"/>
                    <a:pt x="7479" y="4092"/>
                    <a:pt x="7439" y="4404"/>
                  </a:cubicBezTo>
                  <a:cubicBezTo>
                    <a:pt x="7148" y="6753"/>
                    <a:pt x="5898" y="7056"/>
                    <a:pt x="5716" y="8937"/>
                  </a:cubicBezTo>
                  <a:cubicBezTo>
                    <a:pt x="5531" y="10819"/>
                    <a:pt x="4844" y="13200"/>
                    <a:pt x="5213" y="15369"/>
                  </a:cubicBezTo>
                  <a:cubicBezTo>
                    <a:pt x="5585" y="17536"/>
                    <a:pt x="5333" y="26427"/>
                    <a:pt x="5333" y="26427"/>
                  </a:cubicBezTo>
                  <a:cubicBezTo>
                    <a:pt x="5333" y="26427"/>
                    <a:pt x="5079" y="27184"/>
                    <a:pt x="3307" y="26930"/>
                  </a:cubicBezTo>
                  <a:cubicBezTo>
                    <a:pt x="2586" y="26828"/>
                    <a:pt x="2154" y="26636"/>
                    <a:pt x="1886" y="26419"/>
                  </a:cubicBezTo>
                  <a:cubicBezTo>
                    <a:pt x="1821" y="26368"/>
                    <a:pt x="1769" y="26314"/>
                    <a:pt x="1723" y="26261"/>
                  </a:cubicBezTo>
                  <a:cubicBezTo>
                    <a:pt x="1488" y="25991"/>
                    <a:pt x="1461" y="25713"/>
                    <a:pt x="1426" y="25550"/>
                  </a:cubicBezTo>
                  <a:cubicBezTo>
                    <a:pt x="1360" y="25222"/>
                    <a:pt x="1258" y="13675"/>
                    <a:pt x="1009" y="11960"/>
                  </a:cubicBezTo>
                  <a:cubicBezTo>
                    <a:pt x="769" y="10302"/>
                    <a:pt x="0" y="5981"/>
                    <a:pt x="309" y="3112"/>
                  </a:cubicBezTo>
                  <a:cubicBezTo>
                    <a:pt x="315" y="3055"/>
                    <a:pt x="323" y="3000"/>
                    <a:pt x="331" y="2946"/>
                  </a:cubicBezTo>
                  <a:cubicBezTo>
                    <a:pt x="334" y="2908"/>
                    <a:pt x="338" y="2871"/>
                    <a:pt x="345" y="2834"/>
                  </a:cubicBezTo>
                  <a:cubicBezTo>
                    <a:pt x="374" y="2625"/>
                    <a:pt x="432" y="2432"/>
                    <a:pt x="515" y="2254"/>
                  </a:cubicBezTo>
                  <a:cubicBezTo>
                    <a:pt x="534" y="2214"/>
                    <a:pt x="555" y="2174"/>
                    <a:pt x="577" y="2134"/>
                  </a:cubicBezTo>
                  <a:cubicBezTo>
                    <a:pt x="1752" y="0"/>
                    <a:pt x="6659" y="156"/>
                    <a:pt x="7051" y="300"/>
                  </a:cubicBezTo>
                  <a:cubicBezTo>
                    <a:pt x="7051" y="300"/>
                    <a:pt x="7388" y="1174"/>
                    <a:pt x="7485" y="2515"/>
                  </a:cubicBezTo>
                  <a:cubicBezTo>
                    <a:pt x="7490" y="2563"/>
                    <a:pt x="7493" y="2612"/>
                    <a:pt x="7496" y="2663"/>
                  </a:cubicBezTo>
                  <a:cubicBezTo>
                    <a:pt x="7508" y="2881"/>
                    <a:pt x="7514" y="3114"/>
                    <a:pt x="7511" y="335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4"/>
            <p:cNvSpPr/>
            <p:nvPr/>
          </p:nvSpPr>
          <p:spPr>
            <a:xfrm>
              <a:off x="3444721" y="3363864"/>
              <a:ext cx="110711" cy="75802"/>
            </a:xfrm>
            <a:custGeom>
              <a:rect b="b" l="l" r="r" t="t"/>
              <a:pathLst>
                <a:path extrusionOk="0" h="1520" w="2220">
                  <a:moveTo>
                    <a:pt x="2207" y="0"/>
                  </a:moveTo>
                  <a:lnTo>
                    <a:pt x="1108" y="666"/>
                  </a:lnTo>
                  <a:lnTo>
                    <a:pt x="1" y="1065"/>
                  </a:lnTo>
                  <a:lnTo>
                    <a:pt x="15" y="1520"/>
                  </a:lnTo>
                  <a:lnTo>
                    <a:pt x="1079" y="1146"/>
                  </a:lnTo>
                  <a:lnTo>
                    <a:pt x="2219" y="383"/>
                  </a:lnTo>
                  <a:lnTo>
                    <a:pt x="22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4"/>
            <p:cNvSpPr/>
            <p:nvPr/>
          </p:nvSpPr>
          <p:spPr>
            <a:xfrm>
              <a:off x="3205547" y="3442159"/>
              <a:ext cx="160332" cy="42190"/>
            </a:xfrm>
            <a:custGeom>
              <a:rect b="b" l="l" r="r" t="t"/>
              <a:pathLst>
                <a:path extrusionOk="0" h="846" w="3215">
                  <a:moveTo>
                    <a:pt x="3177" y="1"/>
                  </a:moveTo>
                  <a:cubicBezTo>
                    <a:pt x="2599" y="221"/>
                    <a:pt x="482" y="325"/>
                    <a:pt x="482" y="325"/>
                  </a:cubicBezTo>
                  <a:lnTo>
                    <a:pt x="1" y="341"/>
                  </a:lnTo>
                  <a:lnTo>
                    <a:pt x="16" y="845"/>
                  </a:lnTo>
                  <a:cubicBezTo>
                    <a:pt x="16" y="845"/>
                    <a:pt x="387" y="815"/>
                    <a:pt x="832" y="815"/>
                  </a:cubicBezTo>
                  <a:cubicBezTo>
                    <a:pt x="862" y="815"/>
                    <a:pt x="893" y="816"/>
                    <a:pt x="924" y="816"/>
                  </a:cubicBezTo>
                  <a:cubicBezTo>
                    <a:pt x="928" y="816"/>
                    <a:pt x="933" y="816"/>
                    <a:pt x="938" y="816"/>
                  </a:cubicBezTo>
                  <a:cubicBezTo>
                    <a:pt x="1443" y="816"/>
                    <a:pt x="3214" y="504"/>
                    <a:pt x="3214" y="504"/>
                  </a:cubicBezTo>
                  <a:lnTo>
                    <a:pt x="3205" y="242"/>
                  </a:lnTo>
                  <a:lnTo>
                    <a:pt x="31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4"/>
            <p:cNvSpPr/>
            <p:nvPr/>
          </p:nvSpPr>
          <p:spPr>
            <a:xfrm>
              <a:off x="3035792" y="2349719"/>
              <a:ext cx="617141" cy="1059937"/>
            </a:xfrm>
            <a:custGeom>
              <a:rect b="b" l="l" r="r" t="t"/>
              <a:pathLst>
                <a:path extrusionOk="0" h="21254" w="12375">
                  <a:moveTo>
                    <a:pt x="9596" y="1"/>
                  </a:moveTo>
                  <a:cubicBezTo>
                    <a:pt x="9113" y="1"/>
                    <a:pt x="8693" y="46"/>
                    <a:pt x="8693" y="46"/>
                  </a:cubicBezTo>
                  <a:lnTo>
                    <a:pt x="5472" y="930"/>
                  </a:lnTo>
                  <a:cubicBezTo>
                    <a:pt x="5472" y="930"/>
                    <a:pt x="1476" y="2433"/>
                    <a:pt x="911" y="3311"/>
                  </a:cubicBezTo>
                  <a:cubicBezTo>
                    <a:pt x="522" y="3917"/>
                    <a:pt x="570" y="6243"/>
                    <a:pt x="604" y="8856"/>
                  </a:cubicBezTo>
                  <a:cubicBezTo>
                    <a:pt x="610" y="9433"/>
                    <a:pt x="616" y="10024"/>
                    <a:pt x="618" y="10613"/>
                  </a:cubicBezTo>
                  <a:cubicBezTo>
                    <a:pt x="619" y="10630"/>
                    <a:pt x="618" y="10648"/>
                    <a:pt x="618" y="10665"/>
                  </a:cubicBezTo>
                  <a:cubicBezTo>
                    <a:pt x="618" y="10932"/>
                    <a:pt x="619" y="11196"/>
                    <a:pt x="616" y="11461"/>
                  </a:cubicBezTo>
                  <a:cubicBezTo>
                    <a:pt x="616" y="11473"/>
                    <a:pt x="615" y="11487"/>
                    <a:pt x="615" y="11501"/>
                  </a:cubicBezTo>
                  <a:cubicBezTo>
                    <a:pt x="615" y="11647"/>
                    <a:pt x="613" y="11794"/>
                    <a:pt x="610" y="11939"/>
                  </a:cubicBezTo>
                  <a:cubicBezTo>
                    <a:pt x="608" y="12097"/>
                    <a:pt x="602" y="12256"/>
                    <a:pt x="599" y="12413"/>
                  </a:cubicBezTo>
                  <a:cubicBezTo>
                    <a:pt x="591" y="12724"/>
                    <a:pt x="579" y="13034"/>
                    <a:pt x="562" y="13346"/>
                  </a:cubicBezTo>
                  <a:cubicBezTo>
                    <a:pt x="538" y="13782"/>
                    <a:pt x="508" y="14217"/>
                    <a:pt x="473" y="14648"/>
                  </a:cubicBezTo>
                  <a:cubicBezTo>
                    <a:pt x="465" y="14749"/>
                    <a:pt x="456" y="14851"/>
                    <a:pt x="447" y="14952"/>
                  </a:cubicBezTo>
                  <a:cubicBezTo>
                    <a:pt x="438" y="15059"/>
                    <a:pt x="427" y="15163"/>
                    <a:pt x="418" y="15269"/>
                  </a:cubicBezTo>
                  <a:cubicBezTo>
                    <a:pt x="408" y="15372"/>
                    <a:pt x="399" y="15475"/>
                    <a:pt x="387" y="15580"/>
                  </a:cubicBezTo>
                  <a:cubicBezTo>
                    <a:pt x="319" y="16264"/>
                    <a:pt x="242" y="16921"/>
                    <a:pt x="164" y="17524"/>
                  </a:cubicBezTo>
                  <a:cubicBezTo>
                    <a:pt x="133" y="17753"/>
                    <a:pt x="98" y="17989"/>
                    <a:pt x="73" y="18223"/>
                  </a:cubicBezTo>
                  <a:cubicBezTo>
                    <a:pt x="8" y="18824"/>
                    <a:pt x="1" y="19435"/>
                    <a:pt x="244" y="19992"/>
                  </a:cubicBezTo>
                  <a:cubicBezTo>
                    <a:pt x="275" y="20062"/>
                    <a:pt x="310" y="20125"/>
                    <a:pt x="347" y="20182"/>
                  </a:cubicBezTo>
                  <a:cubicBezTo>
                    <a:pt x="376" y="20225"/>
                    <a:pt x="405" y="20264"/>
                    <a:pt x="439" y="20301"/>
                  </a:cubicBezTo>
                  <a:cubicBezTo>
                    <a:pt x="708" y="20601"/>
                    <a:pt x="1096" y="20688"/>
                    <a:pt x="1508" y="20845"/>
                  </a:cubicBezTo>
                  <a:cubicBezTo>
                    <a:pt x="2428" y="21196"/>
                    <a:pt x="3386" y="21154"/>
                    <a:pt x="4354" y="21217"/>
                  </a:cubicBezTo>
                  <a:cubicBezTo>
                    <a:pt x="4689" y="21241"/>
                    <a:pt x="5026" y="21253"/>
                    <a:pt x="5364" y="21253"/>
                  </a:cubicBezTo>
                  <a:cubicBezTo>
                    <a:pt x="6175" y="21253"/>
                    <a:pt x="6989" y="21181"/>
                    <a:pt x="7779" y="21008"/>
                  </a:cubicBezTo>
                  <a:cubicBezTo>
                    <a:pt x="8676" y="20811"/>
                    <a:pt x="9710" y="19975"/>
                    <a:pt x="10261" y="19186"/>
                  </a:cubicBezTo>
                  <a:cubicBezTo>
                    <a:pt x="10537" y="18399"/>
                    <a:pt x="10504" y="16037"/>
                    <a:pt x="10494" y="14008"/>
                  </a:cubicBezTo>
                  <a:cubicBezTo>
                    <a:pt x="10485" y="11979"/>
                    <a:pt x="10707" y="10393"/>
                    <a:pt x="11540" y="7341"/>
                  </a:cubicBezTo>
                  <a:cubicBezTo>
                    <a:pt x="12374" y="4290"/>
                    <a:pt x="12220" y="3891"/>
                    <a:pt x="12179" y="2542"/>
                  </a:cubicBezTo>
                  <a:cubicBezTo>
                    <a:pt x="12137" y="1190"/>
                    <a:pt x="11357" y="418"/>
                    <a:pt x="10744" y="153"/>
                  </a:cubicBezTo>
                  <a:cubicBezTo>
                    <a:pt x="10462" y="33"/>
                    <a:pt x="10007" y="1"/>
                    <a:pt x="9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4"/>
            <p:cNvSpPr/>
            <p:nvPr/>
          </p:nvSpPr>
          <p:spPr>
            <a:xfrm>
              <a:off x="3035792" y="2675417"/>
              <a:ext cx="184220" cy="686710"/>
            </a:xfrm>
            <a:custGeom>
              <a:rect b="b" l="l" r="r" t="t"/>
              <a:pathLst>
                <a:path extrusionOk="0" h="13770" w="3694">
                  <a:moveTo>
                    <a:pt x="2653" y="0"/>
                  </a:moveTo>
                  <a:cubicBezTo>
                    <a:pt x="2171" y="0"/>
                    <a:pt x="1867" y="652"/>
                    <a:pt x="1867" y="652"/>
                  </a:cubicBezTo>
                  <a:cubicBezTo>
                    <a:pt x="1867" y="652"/>
                    <a:pt x="1157" y="1478"/>
                    <a:pt x="604" y="2325"/>
                  </a:cubicBezTo>
                  <a:cubicBezTo>
                    <a:pt x="610" y="2902"/>
                    <a:pt x="616" y="3491"/>
                    <a:pt x="619" y="4081"/>
                  </a:cubicBezTo>
                  <a:cubicBezTo>
                    <a:pt x="619" y="4099"/>
                    <a:pt x="618" y="4117"/>
                    <a:pt x="619" y="4134"/>
                  </a:cubicBezTo>
                  <a:cubicBezTo>
                    <a:pt x="618" y="4205"/>
                    <a:pt x="618" y="4274"/>
                    <a:pt x="618" y="4347"/>
                  </a:cubicBezTo>
                  <a:cubicBezTo>
                    <a:pt x="616" y="4542"/>
                    <a:pt x="618" y="4734"/>
                    <a:pt x="616" y="4928"/>
                  </a:cubicBezTo>
                  <a:cubicBezTo>
                    <a:pt x="616" y="4942"/>
                    <a:pt x="615" y="4956"/>
                    <a:pt x="615" y="4970"/>
                  </a:cubicBezTo>
                  <a:cubicBezTo>
                    <a:pt x="615" y="5116"/>
                    <a:pt x="613" y="5263"/>
                    <a:pt x="610" y="5408"/>
                  </a:cubicBezTo>
                  <a:cubicBezTo>
                    <a:pt x="608" y="5566"/>
                    <a:pt x="605" y="5725"/>
                    <a:pt x="599" y="5882"/>
                  </a:cubicBezTo>
                  <a:cubicBezTo>
                    <a:pt x="591" y="6191"/>
                    <a:pt x="579" y="6503"/>
                    <a:pt x="562" y="6815"/>
                  </a:cubicBezTo>
                  <a:cubicBezTo>
                    <a:pt x="539" y="7251"/>
                    <a:pt x="508" y="7686"/>
                    <a:pt x="473" y="8115"/>
                  </a:cubicBezTo>
                  <a:cubicBezTo>
                    <a:pt x="465" y="8218"/>
                    <a:pt x="456" y="8320"/>
                    <a:pt x="447" y="8421"/>
                  </a:cubicBezTo>
                  <a:cubicBezTo>
                    <a:pt x="438" y="8528"/>
                    <a:pt x="428" y="8632"/>
                    <a:pt x="418" y="8737"/>
                  </a:cubicBezTo>
                  <a:cubicBezTo>
                    <a:pt x="408" y="8841"/>
                    <a:pt x="399" y="8944"/>
                    <a:pt x="387" y="9049"/>
                  </a:cubicBezTo>
                  <a:cubicBezTo>
                    <a:pt x="319" y="9733"/>
                    <a:pt x="244" y="10390"/>
                    <a:pt x="165" y="10993"/>
                  </a:cubicBezTo>
                  <a:cubicBezTo>
                    <a:pt x="135" y="11235"/>
                    <a:pt x="104" y="11469"/>
                    <a:pt x="73" y="11692"/>
                  </a:cubicBezTo>
                  <a:cubicBezTo>
                    <a:pt x="10" y="12293"/>
                    <a:pt x="1" y="12904"/>
                    <a:pt x="244" y="13461"/>
                  </a:cubicBezTo>
                  <a:cubicBezTo>
                    <a:pt x="275" y="13531"/>
                    <a:pt x="308" y="13594"/>
                    <a:pt x="347" y="13651"/>
                  </a:cubicBezTo>
                  <a:cubicBezTo>
                    <a:pt x="375" y="13694"/>
                    <a:pt x="405" y="13733"/>
                    <a:pt x="439" y="13770"/>
                  </a:cubicBezTo>
                  <a:lnTo>
                    <a:pt x="1347" y="4837"/>
                  </a:lnTo>
                  <a:cubicBezTo>
                    <a:pt x="1877" y="3771"/>
                    <a:pt x="3694" y="1006"/>
                    <a:pt x="3694" y="1006"/>
                  </a:cubicBezTo>
                  <a:cubicBezTo>
                    <a:pt x="3301" y="239"/>
                    <a:pt x="2944" y="0"/>
                    <a:pt x="26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4"/>
            <p:cNvSpPr/>
            <p:nvPr/>
          </p:nvSpPr>
          <p:spPr>
            <a:xfrm>
              <a:off x="3051900" y="3258590"/>
              <a:ext cx="507826" cy="161778"/>
            </a:xfrm>
            <a:custGeom>
              <a:rect b="b" l="l" r="r" t="t"/>
              <a:pathLst>
                <a:path extrusionOk="0" h="3244" w="10183">
                  <a:moveTo>
                    <a:pt x="10088" y="1"/>
                  </a:moveTo>
                  <a:cubicBezTo>
                    <a:pt x="9602" y="836"/>
                    <a:pt x="8486" y="1497"/>
                    <a:pt x="7155" y="1920"/>
                  </a:cubicBezTo>
                  <a:cubicBezTo>
                    <a:pt x="6329" y="2180"/>
                    <a:pt x="5421" y="2351"/>
                    <a:pt x="4531" y="2411"/>
                  </a:cubicBezTo>
                  <a:cubicBezTo>
                    <a:pt x="4299" y="2426"/>
                    <a:pt x="4068" y="2434"/>
                    <a:pt x="3839" y="2434"/>
                  </a:cubicBezTo>
                  <a:cubicBezTo>
                    <a:pt x="3268" y="2434"/>
                    <a:pt x="2714" y="2386"/>
                    <a:pt x="2207" y="2283"/>
                  </a:cubicBezTo>
                  <a:cubicBezTo>
                    <a:pt x="1084" y="2059"/>
                    <a:pt x="525" y="1771"/>
                    <a:pt x="247" y="1539"/>
                  </a:cubicBezTo>
                  <a:cubicBezTo>
                    <a:pt x="225" y="1577"/>
                    <a:pt x="204" y="1619"/>
                    <a:pt x="185" y="1660"/>
                  </a:cubicBezTo>
                  <a:cubicBezTo>
                    <a:pt x="102" y="1837"/>
                    <a:pt x="44" y="2031"/>
                    <a:pt x="15" y="2240"/>
                  </a:cubicBezTo>
                  <a:cubicBezTo>
                    <a:pt x="10" y="2276"/>
                    <a:pt x="4" y="2313"/>
                    <a:pt x="1" y="2350"/>
                  </a:cubicBezTo>
                  <a:cubicBezTo>
                    <a:pt x="482" y="2656"/>
                    <a:pt x="1167" y="2899"/>
                    <a:pt x="2048" y="3074"/>
                  </a:cubicBezTo>
                  <a:cubicBezTo>
                    <a:pt x="2620" y="3189"/>
                    <a:pt x="3236" y="3244"/>
                    <a:pt x="3868" y="3244"/>
                  </a:cubicBezTo>
                  <a:cubicBezTo>
                    <a:pt x="3982" y="3244"/>
                    <a:pt x="4095" y="3242"/>
                    <a:pt x="4209" y="3239"/>
                  </a:cubicBezTo>
                  <a:cubicBezTo>
                    <a:pt x="4315" y="3236"/>
                    <a:pt x="4423" y="3231"/>
                    <a:pt x="4532" y="3223"/>
                  </a:cubicBezTo>
                  <a:cubicBezTo>
                    <a:pt x="5428" y="3172"/>
                    <a:pt x="6337" y="3014"/>
                    <a:pt x="7181" y="2762"/>
                  </a:cubicBezTo>
                  <a:cubicBezTo>
                    <a:pt x="8382" y="2405"/>
                    <a:pt x="9456" y="1859"/>
                    <a:pt x="10182" y="1159"/>
                  </a:cubicBezTo>
                  <a:cubicBezTo>
                    <a:pt x="10170" y="870"/>
                    <a:pt x="10147" y="557"/>
                    <a:pt x="10113" y="216"/>
                  </a:cubicBezTo>
                  <a:cubicBezTo>
                    <a:pt x="10105" y="145"/>
                    <a:pt x="10098" y="75"/>
                    <a:pt x="10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4"/>
            <p:cNvSpPr/>
            <p:nvPr/>
          </p:nvSpPr>
          <p:spPr>
            <a:xfrm>
              <a:off x="3050852" y="3269362"/>
              <a:ext cx="509223" cy="159385"/>
            </a:xfrm>
            <a:custGeom>
              <a:rect b="b" l="l" r="r" t="t"/>
              <a:pathLst>
                <a:path extrusionOk="0" h="3196" w="10211">
                  <a:moveTo>
                    <a:pt x="10134" y="0"/>
                  </a:moveTo>
                  <a:cubicBezTo>
                    <a:pt x="9637" y="758"/>
                    <a:pt x="8523" y="1417"/>
                    <a:pt x="7185" y="1850"/>
                  </a:cubicBezTo>
                  <a:cubicBezTo>
                    <a:pt x="6361" y="2117"/>
                    <a:pt x="5452" y="2300"/>
                    <a:pt x="4550" y="2366"/>
                  </a:cubicBezTo>
                  <a:cubicBezTo>
                    <a:pt x="4301" y="2384"/>
                    <a:pt x="4052" y="2393"/>
                    <a:pt x="3806" y="2393"/>
                  </a:cubicBezTo>
                  <a:cubicBezTo>
                    <a:pt x="3261" y="2393"/>
                    <a:pt x="2729" y="2347"/>
                    <a:pt x="2232" y="2249"/>
                  </a:cubicBezTo>
                  <a:cubicBezTo>
                    <a:pt x="1014" y="2004"/>
                    <a:pt x="457" y="1684"/>
                    <a:pt x="206" y="1444"/>
                  </a:cubicBezTo>
                  <a:cubicBezTo>
                    <a:pt x="123" y="1621"/>
                    <a:pt x="65" y="1815"/>
                    <a:pt x="36" y="2024"/>
                  </a:cubicBezTo>
                  <a:cubicBezTo>
                    <a:pt x="31" y="2060"/>
                    <a:pt x="25" y="2097"/>
                    <a:pt x="22" y="2134"/>
                  </a:cubicBezTo>
                  <a:cubicBezTo>
                    <a:pt x="14" y="2189"/>
                    <a:pt x="6" y="2244"/>
                    <a:pt x="0" y="2300"/>
                  </a:cubicBezTo>
                  <a:cubicBezTo>
                    <a:pt x="483" y="2612"/>
                    <a:pt x="1177" y="2861"/>
                    <a:pt x="2075" y="3040"/>
                  </a:cubicBezTo>
                  <a:cubicBezTo>
                    <a:pt x="2600" y="3145"/>
                    <a:pt x="3174" y="3196"/>
                    <a:pt x="3770" y="3196"/>
                  </a:cubicBezTo>
                  <a:cubicBezTo>
                    <a:pt x="3884" y="3196"/>
                    <a:pt x="4000" y="3194"/>
                    <a:pt x="4116" y="3190"/>
                  </a:cubicBezTo>
                  <a:cubicBezTo>
                    <a:pt x="4263" y="3187"/>
                    <a:pt x="4410" y="3179"/>
                    <a:pt x="4558" y="3169"/>
                  </a:cubicBezTo>
                  <a:cubicBezTo>
                    <a:pt x="5442" y="3107"/>
                    <a:pt x="6350" y="2944"/>
                    <a:pt x="7198" y="2692"/>
                  </a:cubicBezTo>
                  <a:cubicBezTo>
                    <a:pt x="8393" y="2337"/>
                    <a:pt x="9473" y="1804"/>
                    <a:pt x="10211" y="1131"/>
                  </a:cubicBezTo>
                  <a:cubicBezTo>
                    <a:pt x="10208" y="1071"/>
                    <a:pt x="10206" y="1008"/>
                    <a:pt x="10203" y="943"/>
                  </a:cubicBezTo>
                  <a:cubicBezTo>
                    <a:pt x="10191" y="654"/>
                    <a:pt x="10168" y="341"/>
                    <a:pt x="101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4"/>
            <p:cNvSpPr/>
            <p:nvPr/>
          </p:nvSpPr>
          <p:spPr>
            <a:xfrm>
              <a:off x="3535184" y="3278687"/>
              <a:ext cx="18402" cy="74256"/>
            </a:xfrm>
            <a:custGeom>
              <a:rect b="b" l="l" r="r" t="t"/>
              <a:pathLst>
                <a:path extrusionOk="0" h="1489" w="369">
                  <a:moveTo>
                    <a:pt x="262" y="1"/>
                  </a:moveTo>
                  <a:lnTo>
                    <a:pt x="1" y="25"/>
                  </a:lnTo>
                  <a:cubicBezTo>
                    <a:pt x="30" y="324"/>
                    <a:pt x="88" y="1157"/>
                    <a:pt x="25" y="1428"/>
                  </a:cubicBezTo>
                  <a:lnTo>
                    <a:pt x="280" y="1488"/>
                  </a:lnTo>
                  <a:cubicBezTo>
                    <a:pt x="368" y="1120"/>
                    <a:pt x="267" y="45"/>
                    <a:pt x="2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4"/>
            <p:cNvSpPr/>
            <p:nvPr/>
          </p:nvSpPr>
          <p:spPr>
            <a:xfrm>
              <a:off x="3417742" y="3350100"/>
              <a:ext cx="18402" cy="74306"/>
            </a:xfrm>
            <a:custGeom>
              <a:rect b="b" l="l" r="r" t="t"/>
              <a:pathLst>
                <a:path extrusionOk="0" h="1490" w="369">
                  <a:moveTo>
                    <a:pt x="262" y="1"/>
                  </a:moveTo>
                  <a:lnTo>
                    <a:pt x="1" y="27"/>
                  </a:lnTo>
                  <a:cubicBezTo>
                    <a:pt x="30" y="325"/>
                    <a:pt x="88" y="1159"/>
                    <a:pt x="25" y="1430"/>
                  </a:cubicBezTo>
                  <a:lnTo>
                    <a:pt x="280" y="1490"/>
                  </a:lnTo>
                  <a:cubicBezTo>
                    <a:pt x="368" y="1122"/>
                    <a:pt x="267" y="47"/>
                    <a:pt x="2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4"/>
            <p:cNvSpPr/>
            <p:nvPr/>
          </p:nvSpPr>
          <p:spPr>
            <a:xfrm>
              <a:off x="3217167" y="3381269"/>
              <a:ext cx="22940" cy="64332"/>
            </a:xfrm>
            <a:custGeom>
              <a:rect b="b" l="l" r="r" t="t"/>
              <a:pathLst>
                <a:path extrusionOk="0" h="1290" w="460">
                  <a:moveTo>
                    <a:pt x="79" y="0"/>
                  </a:moveTo>
                  <a:lnTo>
                    <a:pt x="79" y="0"/>
                  </a:lnTo>
                  <a:cubicBezTo>
                    <a:pt x="71" y="93"/>
                    <a:pt x="0" y="917"/>
                    <a:pt x="165" y="1289"/>
                  </a:cubicBezTo>
                  <a:lnTo>
                    <a:pt x="460" y="1159"/>
                  </a:lnTo>
                  <a:cubicBezTo>
                    <a:pt x="349" y="908"/>
                    <a:pt x="380" y="259"/>
                    <a:pt x="400" y="29"/>
                  </a:cubicBezTo>
                  <a:lnTo>
                    <a:pt x="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4"/>
            <p:cNvSpPr/>
            <p:nvPr/>
          </p:nvSpPr>
          <p:spPr>
            <a:xfrm>
              <a:off x="3071648" y="3352394"/>
              <a:ext cx="26431" cy="64183"/>
            </a:xfrm>
            <a:custGeom>
              <a:rect b="b" l="l" r="r" t="t"/>
              <a:pathLst>
                <a:path extrusionOk="0" h="1287" w="530">
                  <a:moveTo>
                    <a:pt x="215" y="1"/>
                  </a:moveTo>
                  <a:cubicBezTo>
                    <a:pt x="192" y="92"/>
                    <a:pt x="0" y="896"/>
                    <a:pt x="106" y="1287"/>
                  </a:cubicBezTo>
                  <a:lnTo>
                    <a:pt x="108" y="1287"/>
                  </a:lnTo>
                  <a:lnTo>
                    <a:pt x="418" y="1202"/>
                  </a:lnTo>
                  <a:cubicBezTo>
                    <a:pt x="346" y="939"/>
                    <a:pt x="474" y="302"/>
                    <a:pt x="529" y="78"/>
                  </a:cubicBezTo>
                  <a:lnTo>
                    <a:pt x="2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4"/>
            <p:cNvSpPr/>
            <p:nvPr/>
          </p:nvSpPr>
          <p:spPr>
            <a:xfrm>
              <a:off x="3159219" y="1918448"/>
              <a:ext cx="339515" cy="488826"/>
            </a:xfrm>
            <a:custGeom>
              <a:rect b="b" l="l" r="r" t="t"/>
              <a:pathLst>
                <a:path extrusionOk="0" h="9802" w="6808">
                  <a:moveTo>
                    <a:pt x="1506" y="0"/>
                  </a:moveTo>
                  <a:cubicBezTo>
                    <a:pt x="979" y="0"/>
                    <a:pt x="610" y="67"/>
                    <a:pt x="547" y="103"/>
                  </a:cubicBezTo>
                  <a:cubicBezTo>
                    <a:pt x="299" y="241"/>
                    <a:pt x="82" y="741"/>
                    <a:pt x="42" y="1732"/>
                  </a:cubicBezTo>
                  <a:cubicBezTo>
                    <a:pt x="1" y="2721"/>
                    <a:pt x="113" y="3362"/>
                    <a:pt x="210" y="3582"/>
                  </a:cubicBezTo>
                  <a:cubicBezTo>
                    <a:pt x="307" y="3801"/>
                    <a:pt x="296" y="4437"/>
                    <a:pt x="321" y="4548"/>
                  </a:cubicBezTo>
                  <a:cubicBezTo>
                    <a:pt x="345" y="4656"/>
                    <a:pt x="515" y="5600"/>
                    <a:pt x="594" y="6243"/>
                  </a:cubicBezTo>
                  <a:cubicBezTo>
                    <a:pt x="650" y="6679"/>
                    <a:pt x="618" y="7172"/>
                    <a:pt x="759" y="7478"/>
                  </a:cubicBezTo>
                  <a:cubicBezTo>
                    <a:pt x="825" y="7625"/>
                    <a:pt x="930" y="7726"/>
                    <a:pt x="1102" y="7761"/>
                  </a:cubicBezTo>
                  <a:cubicBezTo>
                    <a:pt x="1637" y="7866"/>
                    <a:pt x="2239" y="7875"/>
                    <a:pt x="2239" y="7875"/>
                  </a:cubicBezTo>
                  <a:cubicBezTo>
                    <a:pt x="2239" y="7875"/>
                    <a:pt x="2351" y="8503"/>
                    <a:pt x="2431" y="9801"/>
                  </a:cubicBezTo>
                  <a:cubicBezTo>
                    <a:pt x="3094" y="9529"/>
                    <a:pt x="3909" y="9706"/>
                    <a:pt x="5234" y="9450"/>
                  </a:cubicBezTo>
                  <a:cubicBezTo>
                    <a:pt x="6557" y="9195"/>
                    <a:pt x="6806" y="8729"/>
                    <a:pt x="6807" y="8581"/>
                  </a:cubicBezTo>
                  <a:cubicBezTo>
                    <a:pt x="6807" y="8435"/>
                    <a:pt x="6230" y="7765"/>
                    <a:pt x="6192" y="6931"/>
                  </a:cubicBezTo>
                  <a:cubicBezTo>
                    <a:pt x="6181" y="6720"/>
                    <a:pt x="6195" y="6434"/>
                    <a:pt x="6221" y="6125"/>
                  </a:cubicBezTo>
                  <a:cubicBezTo>
                    <a:pt x="6298" y="5222"/>
                    <a:pt x="6481" y="4125"/>
                    <a:pt x="6481" y="4125"/>
                  </a:cubicBezTo>
                  <a:cubicBezTo>
                    <a:pt x="5921" y="568"/>
                    <a:pt x="3042" y="0"/>
                    <a:pt x="150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4"/>
            <p:cNvSpPr/>
            <p:nvPr/>
          </p:nvSpPr>
          <p:spPr>
            <a:xfrm>
              <a:off x="3120670" y="1842098"/>
              <a:ext cx="412425" cy="404845"/>
            </a:xfrm>
            <a:custGeom>
              <a:rect b="b" l="l" r="r" t="t"/>
              <a:pathLst>
                <a:path extrusionOk="0" h="8118" w="8270">
                  <a:moveTo>
                    <a:pt x="4496" y="1"/>
                  </a:moveTo>
                  <a:cubicBezTo>
                    <a:pt x="3628" y="1"/>
                    <a:pt x="2583" y="180"/>
                    <a:pt x="1727" y="597"/>
                  </a:cubicBezTo>
                  <a:cubicBezTo>
                    <a:pt x="1727" y="597"/>
                    <a:pt x="1547" y="684"/>
                    <a:pt x="1327" y="684"/>
                  </a:cubicBezTo>
                  <a:cubicBezTo>
                    <a:pt x="1231" y="684"/>
                    <a:pt x="1126" y="667"/>
                    <a:pt x="1026" y="619"/>
                  </a:cubicBezTo>
                  <a:cubicBezTo>
                    <a:pt x="984" y="599"/>
                    <a:pt x="943" y="590"/>
                    <a:pt x="903" y="590"/>
                  </a:cubicBezTo>
                  <a:cubicBezTo>
                    <a:pt x="625" y="590"/>
                    <a:pt x="388" y="1014"/>
                    <a:pt x="358" y="1218"/>
                  </a:cubicBezTo>
                  <a:lnTo>
                    <a:pt x="360" y="1218"/>
                  </a:lnTo>
                  <a:cubicBezTo>
                    <a:pt x="326" y="1451"/>
                    <a:pt x="0" y="1774"/>
                    <a:pt x="488" y="1972"/>
                  </a:cubicBezTo>
                  <a:cubicBezTo>
                    <a:pt x="585" y="2044"/>
                    <a:pt x="708" y="2129"/>
                    <a:pt x="812" y="2172"/>
                  </a:cubicBezTo>
                  <a:cubicBezTo>
                    <a:pt x="1017" y="2257"/>
                    <a:pt x="1129" y="2294"/>
                    <a:pt x="1129" y="2294"/>
                  </a:cubicBezTo>
                  <a:cubicBezTo>
                    <a:pt x="1129" y="2294"/>
                    <a:pt x="957" y="3257"/>
                    <a:pt x="969" y="3640"/>
                  </a:cubicBezTo>
                  <a:cubicBezTo>
                    <a:pt x="980" y="4023"/>
                    <a:pt x="931" y="4378"/>
                    <a:pt x="1089" y="4606"/>
                  </a:cubicBezTo>
                  <a:cubicBezTo>
                    <a:pt x="1248" y="4832"/>
                    <a:pt x="1481" y="4916"/>
                    <a:pt x="1538" y="5105"/>
                  </a:cubicBezTo>
                  <a:cubicBezTo>
                    <a:pt x="1592" y="5285"/>
                    <a:pt x="1629" y="5470"/>
                    <a:pt x="1672" y="5653"/>
                  </a:cubicBezTo>
                  <a:cubicBezTo>
                    <a:pt x="1698" y="5767"/>
                    <a:pt x="1724" y="5879"/>
                    <a:pt x="1751" y="5993"/>
                  </a:cubicBezTo>
                  <a:cubicBezTo>
                    <a:pt x="1760" y="6038"/>
                    <a:pt x="1763" y="6088"/>
                    <a:pt x="1797" y="6122"/>
                  </a:cubicBezTo>
                  <a:cubicBezTo>
                    <a:pt x="1834" y="6159"/>
                    <a:pt x="1895" y="6195"/>
                    <a:pt x="1940" y="6230"/>
                  </a:cubicBezTo>
                  <a:cubicBezTo>
                    <a:pt x="2007" y="6285"/>
                    <a:pt x="2095" y="6311"/>
                    <a:pt x="2178" y="6338"/>
                  </a:cubicBezTo>
                  <a:cubicBezTo>
                    <a:pt x="2186" y="6167"/>
                    <a:pt x="2167" y="5992"/>
                    <a:pt x="2230" y="5828"/>
                  </a:cubicBezTo>
                  <a:cubicBezTo>
                    <a:pt x="2297" y="5661"/>
                    <a:pt x="2438" y="5558"/>
                    <a:pt x="2610" y="5516"/>
                  </a:cubicBezTo>
                  <a:cubicBezTo>
                    <a:pt x="2642" y="5509"/>
                    <a:pt x="2674" y="5505"/>
                    <a:pt x="2706" y="5505"/>
                  </a:cubicBezTo>
                  <a:cubicBezTo>
                    <a:pt x="3310" y="5505"/>
                    <a:pt x="4034" y="6765"/>
                    <a:pt x="4107" y="6964"/>
                  </a:cubicBezTo>
                  <a:cubicBezTo>
                    <a:pt x="4184" y="7173"/>
                    <a:pt x="4492" y="7677"/>
                    <a:pt x="5025" y="7934"/>
                  </a:cubicBezTo>
                  <a:cubicBezTo>
                    <a:pt x="5310" y="8071"/>
                    <a:pt x="5616" y="8118"/>
                    <a:pt x="5885" y="8118"/>
                  </a:cubicBezTo>
                  <a:cubicBezTo>
                    <a:pt x="6120" y="8118"/>
                    <a:pt x="6327" y="8083"/>
                    <a:pt x="6471" y="8040"/>
                  </a:cubicBezTo>
                  <a:cubicBezTo>
                    <a:pt x="6780" y="7951"/>
                    <a:pt x="6982" y="7814"/>
                    <a:pt x="6982" y="7814"/>
                  </a:cubicBezTo>
                  <a:cubicBezTo>
                    <a:pt x="6982" y="7814"/>
                    <a:pt x="7706" y="6904"/>
                    <a:pt x="7988" y="6208"/>
                  </a:cubicBezTo>
                  <a:cubicBezTo>
                    <a:pt x="8269" y="5515"/>
                    <a:pt x="8125" y="2483"/>
                    <a:pt x="7857" y="1955"/>
                  </a:cubicBezTo>
                  <a:cubicBezTo>
                    <a:pt x="7588" y="1429"/>
                    <a:pt x="6767" y="316"/>
                    <a:pt x="5338" y="66"/>
                  </a:cubicBezTo>
                  <a:cubicBezTo>
                    <a:pt x="5090" y="24"/>
                    <a:pt x="4804" y="1"/>
                    <a:pt x="4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4"/>
            <p:cNvSpPr/>
            <p:nvPr/>
          </p:nvSpPr>
          <p:spPr>
            <a:xfrm>
              <a:off x="3216992" y="2098869"/>
              <a:ext cx="43736" cy="103979"/>
            </a:xfrm>
            <a:custGeom>
              <a:rect b="b" l="l" r="r" t="t"/>
              <a:pathLst>
                <a:path extrusionOk="0" h="2085" w="877">
                  <a:moveTo>
                    <a:pt x="182" y="0"/>
                  </a:moveTo>
                  <a:cubicBezTo>
                    <a:pt x="16" y="0"/>
                    <a:pt x="1" y="232"/>
                    <a:pt x="1" y="232"/>
                  </a:cubicBezTo>
                  <a:cubicBezTo>
                    <a:pt x="1" y="232"/>
                    <a:pt x="133" y="591"/>
                    <a:pt x="136" y="701"/>
                  </a:cubicBezTo>
                  <a:cubicBezTo>
                    <a:pt x="139" y="814"/>
                    <a:pt x="155" y="1317"/>
                    <a:pt x="172" y="1518"/>
                  </a:cubicBezTo>
                  <a:cubicBezTo>
                    <a:pt x="187" y="1720"/>
                    <a:pt x="327" y="1967"/>
                    <a:pt x="472" y="2073"/>
                  </a:cubicBezTo>
                  <a:cubicBezTo>
                    <a:pt x="482" y="2081"/>
                    <a:pt x="493" y="2085"/>
                    <a:pt x="505" y="2085"/>
                  </a:cubicBezTo>
                  <a:cubicBezTo>
                    <a:pt x="653" y="2085"/>
                    <a:pt x="876" y="1495"/>
                    <a:pt x="858" y="1215"/>
                  </a:cubicBezTo>
                  <a:cubicBezTo>
                    <a:pt x="839" y="912"/>
                    <a:pt x="813" y="409"/>
                    <a:pt x="421" y="108"/>
                  </a:cubicBezTo>
                  <a:cubicBezTo>
                    <a:pt x="318" y="29"/>
                    <a:pt x="241" y="0"/>
                    <a:pt x="182"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7" name="Google Shape;1337;p44"/>
            <p:cNvGrpSpPr/>
            <p:nvPr/>
          </p:nvGrpSpPr>
          <p:grpSpPr>
            <a:xfrm>
              <a:off x="2562382" y="2497516"/>
              <a:ext cx="376455" cy="244409"/>
              <a:chOff x="537544" y="1962837"/>
              <a:chExt cx="1067050" cy="692768"/>
            </a:xfrm>
          </p:grpSpPr>
          <p:sp>
            <p:nvSpPr>
              <p:cNvPr id="1338" name="Google Shape;1338;p44"/>
              <p:cNvSpPr/>
              <p:nvPr/>
            </p:nvSpPr>
            <p:spPr>
              <a:xfrm>
                <a:off x="537544" y="2178035"/>
                <a:ext cx="535521" cy="477570"/>
              </a:xfrm>
              <a:custGeom>
                <a:rect b="b" l="l" r="r" t="t"/>
                <a:pathLst>
                  <a:path extrusionOk="0" h="13746" w="15414">
                    <a:moveTo>
                      <a:pt x="7689" y="0"/>
                    </a:moveTo>
                    <a:cubicBezTo>
                      <a:pt x="7014" y="373"/>
                      <a:pt x="6580" y="625"/>
                      <a:pt x="6580" y="625"/>
                    </a:cubicBezTo>
                    <a:cubicBezTo>
                      <a:pt x="6580" y="625"/>
                      <a:pt x="2105" y="1017"/>
                      <a:pt x="1721" y="2386"/>
                    </a:cubicBezTo>
                    <a:cubicBezTo>
                      <a:pt x="1601" y="2812"/>
                      <a:pt x="429" y="2843"/>
                      <a:pt x="267" y="3151"/>
                    </a:cubicBezTo>
                    <a:cubicBezTo>
                      <a:pt x="76" y="3514"/>
                      <a:pt x="1" y="3938"/>
                      <a:pt x="6" y="4214"/>
                    </a:cubicBezTo>
                    <a:cubicBezTo>
                      <a:pt x="23" y="5204"/>
                      <a:pt x="250" y="5549"/>
                      <a:pt x="267" y="5595"/>
                    </a:cubicBezTo>
                    <a:cubicBezTo>
                      <a:pt x="667" y="6736"/>
                      <a:pt x="3808" y="10420"/>
                      <a:pt x="7012" y="12474"/>
                    </a:cubicBezTo>
                    <a:cubicBezTo>
                      <a:pt x="8546" y="13457"/>
                      <a:pt x="9950" y="13745"/>
                      <a:pt x="11070" y="13745"/>
                    </a:cubicBezTo>
                    <a:cubicBezTo>
                      <a:pt x="12290" y="13745"/>
                      <a:pt x="13172" y="13403"/>
                      <a:pt x="13519" y="13244"/>
                    </a:cubicBezTo>
                    <a:cubicBezTo>
                      <a:pt x="14269" y="12901"/>
                      <a:pt x="15414" y="11780"/>
                      <a:pt x="14352" y="9017"/>
                    </a:cubicBezTo>
                    <a:cubicBezTo>
                      <a:pt x="14276" y="8819"/>
                      <a:pt x="14186" y="8673"/>
                      <a:pt x="14091" y="8567"/>
                    </a:cubicBezTo>
                    <a:cubicBezTo>
                      <a:pt x="13754" y="8592"/>
                      <a:pt x="13390" y="8620"/>
                      <a:pt x="13027" y="8620"/>
                    </a:cubicBezTo>
                    <a:cubicBezTo>
                      <a:pt x="12366" y="8620"/>
                      <a:pt x="11704" y="8528"/>
                      <a:pt x="11198" y="8161"/>
                    </a:cubicBezTo>
                    <a:cubicBezTo>
                      <a:pt x="10344" y="7542"/>
                      <a:pt x="10299" y="6216"/>
                      <a:pt x="10059" y="5293"/>
                    </a:cubicBezTo>
                    <a:cubicBezTo>
                      <a:pt x="9866" y="4552"/>
                      <a:pt x="9587" y="3837"/>
                      <a:pt x="9296" y="3129"/>
                    </a:cubicBezTo>
                    <a:cubicBezTo>
                      <a:pt x="9016" y="2443"/>
                      <a:pt x="8773" y="1711"/>
                      <a:pt x="8423" y="1059"/>
                    </a:cubicBezTo>
                    <a:cubicBezTo>
                      <a:pt x="8218" y="679"/>
                      <a:pt x="7964" y="331"/>
                      <a:pt x="76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4"/>
              <p:cNvSpPr/>
              <p:nvPr/>
            </p:nvSpPr>
            <p:spPr>
              <a:xfrm>
                <a:off x="812049" y="2072729"/>
                <a:ext cx="792546" cy="396169"/>
              </a:xfrm>
              <a:custGeom>
                <a:rect b="b" l="l" r="r" t="t"/>
                <a:pathLst>
                  <a:path extrusionOk="0" h="11403" w="22812">
                    <a:moveTo>
                      <a:pt x="7103" y="1"/>
                    </a:moveTo>
                    <a:cubicBezTo>
                      <a:pt x="5559" y="1"/>
                      <a:pt x="1956" y="1846"/>
                      <a:pt x="0" y="2915"/>
                    </a:cubicBezTo>
                    <a:cubicBezTo>
                      <a:pt x="134" y="3075"/>
                      <a:pt x="263" y="3238"/>
                      <a:pt x="383" y="3408"/>
                    </a:cubicBezTo>
                    <a:cubicBezTo>
                      <a:pt x="1075" y="4390"/>
                      <a:pt x="1460" y="5626"/>
                      <a:pt x="1889" y="6740"/>
                    </a:cubicBezTo>
                    <a:cubicBezTo>
                      <a:pt x="2148" y="7406"/>
                      <a:pt x="2369" y="8084"/>
                      <a:pt x="2518" y="8784"/>
                    </a:cubicBezTo>
                    <a:cubicBezTo>
                      <a:pt x="2637" y="9337"/>
                      <a:pt x="2724" y="9936"/>
                      <a:pt x="2994" y="10443"/>
                    </a:cubicBezTo>
                    <a:cubicBezTo>
                      <a:pt x="3418" y="11236"/>
                      <a:pt x="4299" y="11403"/>
                      <a:pt x="5180" y="11403"/>
                    </a:cubicBezTo>
                    <a:cubicBezTo>
                      <a:pt x="5235" y="11403"/>
                      <a:pt x="5290" y="11402"/>
                      <a:pt x="5344" y="11401"/>
                    </a:cubicBezTo>
                    <a:cubicBezTo>
                      <a:pt x="6036" y="10990"/>
                      <a:pt x="8513" y="10304"/>
                      <a:pt x="9354" y="9820"/>
                    </a:cubicBezTo>
                    <a:cubicBezTo>
                      <a:pt x="10237" y="9309"/>
                      <a:pt x="11503" y="7757"/>
                      <a:pt x="12197" y="7449"/>
                    </a:cubicBezTo>
                    <a:cubicBezTo>
                      <a:pt x="12427" y="7348"/>
                      <a:pt x="12612" y="7302"/>
                      <a:pt x="12840" y="7302"/>
                    </a:cubicBezTo>
                    <a:cubicBezTo>
                      <a:pt x="13301" y="7302"/>
                      <a:pt x="13937" y="7487"/>
                      <a:pt x="15468" y="7772"/>
                    </a:cubicBezTo>
                    <a:cubicBezTo>
                      <a:pt x="16968" y="8051"/>
                      <a:pt x="18248" y="8231"/>
                      <a:pt x="19175" y="8231"/>
                    </a:cubicBezTo>
                    <a:cubicBezTo>
                      <a:pt x="19663" y="8231"/>
                      <a:pt x="20054" y="8181"/>
                      <a:pt x="20326" y="8069"/>
                    </a:cubicBezTo>
                    <a:cubicBezTo>
                      <a:pt x="21958" y="7395"/>
                      <a:pt x="22812" y="4165"/>
                      <a:pt x="19726" y="1184"/>
                    </a:cubicBezTo>
                    <a:cubicBezTo>
                      <a:pt x="19460" y="926"/>
                      <a:pt x="9265" y="243"/>
                      <a:pt x="7287" y="10"/>
                    </a:cubicBezTo>
                    <a:cubicBezTo>
                      <a:pt x="7229" y="4"/>
                      <a:pt x="7168" y="1"/>
                      <a:pt x="7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4"/>
              <p:cNvSpPr/>
              <p:nvPr/>
            </p:nvSpPr>
            <p:spPr>
              <a:xfrm>
                <a:off x="545362" y="2122064"/>
                <a:ext cx="511027" cy="453251"/>
              </a:xfrm>
              <a:custGeom>
                <a:rect b="b" l="l" r="r" t="t"/>
                <a:pathLst>
                  <a:path extrusionOk="0" h="13046" w="14709">
                    <a:moveTo>
                      <a:pt x="13215" y="9041"/>
                    </a:moveTo>
                    <a:lnTo>
                      <a:pt x="13215" y="9041"/>
                    </a:lnTo>
                    <a:cubicBezTo>
                      <a:pt x="13216" y="9042"/>
                      <a:pt x="13216" y="9042"/>
                      <a:pt x="13216" y="9043"/>
                    </a:cubicBezTo>
                    <a:lnTo>
                      <a:pt x="13216" y="9043"/>
                    </a:lnTo>
                    <a:cubicBezTo>
                      <a:pt x="13217" y="9043"/>
                      <a:pt x="13217" y="9043"/>
                      <a:pt x="13217" y="9043"/>
                    </a:cubicBezTo>
                    <a:lnTo>
                      <a:pt x="13215" y="9041"/>
                    </a:lnTo>
                    <a:close/>
                    <a:moveTo>
                      <a:pt x="5866" y="1"/>
                    </a:moveTo>
                    <a:cubicBezTo>
                      <a:pt x="4637" y="535"/>
                      <a:pt x="1476" y="1998"/>
                      <a:pt x="820" y="3167"/>
                    </a:cubicBezTo>
                    <a:cubicBezTo>
                      <a:pt x="728" y="3333"/>
                      <a:pt x="1" y="4645"/>
                      <a:pt x="42" y="4762"/>
                    </a:cubicBezTo>
                    <a:cubicBezTo>
                      <a:pt x="442" y="5905"/>
                      <a:pt x="3583" y="9587"/>
                      <a:pt x="6787" y="11641"/>
                    </a:cubicBezTo>
                    <a:cubicBezTo>
                      <a:pt x="8528" y="12757"/>
                      <a:pt x="10118" y="13046"/>
                      <a:pt x="11321" y="13046"/>
                    </a:cubicBezTo>
                    <a:cubicBezTo>
                      <a:pt x="12331" y="13046"/>
                      <a:pt x="13067" y="12842"/>
                      <a:pt x="13389" y="12756"/>
                    </a:cubicBezTo>
                    <a:cubicBezTo>
                      <a:pt x="14095" y="12567"/>
                      <a:pt x="14709" y="11627"/>
                      <a:pt x="13969" y="10304"/>
                    </a:cubicBezTo>
                    <a:cubicBezTo>
                      <a:pt x="13709" y="9839"/>
                      <a:pt x="13438" y="9415"/>
                      <a:pt x="13216" y="9043"/>
                    </a:cubicBezTo>
                    <a:lnTo>
                      <a:pt x="13216" y="9043"/>
                    </a:lnTo>
                    <a:cubicBezTo>
                      <a:pt x="13056" y="9128"/>
                      <a:pt x="12876" y="9164"/>
                      <a:pt x="12686" y="9164"/>
                    </a:cubicBezTo>
                    <a:cubicBezTo>
                      <a:pt x="12093" y="9164"/>
                      <a:pt x="11412" y="8811"/>
                      <a:pt x="10977" y="8520"/>
                    </a:cubicBezTo>
                    <a:cubicBezTo>
                      <a:pt x="10457" y="8173"/>
                      <a:pt x="10144" y="7732"/>
                      <a:pt x="9880" y="7174"/>
                    </a:cubicBezTo>
                    <a:cubicBezTo>
                      <a:pt x="9594" y="6572"/>
                      <a:pt x="9118" y="6069"/>
                      <a:pt x="8888" y="5446"/>
                    </a:cubicBezTo>
                    <a:cubicBezTo>
                      <a:pt x="8873" y="5405"/>
                      <a:pt x="8882" y="5369"/>
                      <a:pt x="8904" y="5345"/>
                    </a:cubicBezTo>
                    <a:cubicBezTo>
                      <a:pt x="8047" y="3917"/>
                      <a:pt x="7187" y="2491"/>
                      <a:pt x="6410" y="1021"/>
                    </a:cubicBezTo>
                    <a:cubicBezTo>
                      <a:pt x="6232" y="682"/>
                      <a:pt x="6047" y="342"/>
                      <a:pt x="5866" y="1"/>
                    </a:cubicBezTo>
                    <a:close/>
                  </a:path>
                </a:pathLst>
              </a:custGeom>
              <a:gradFill>
                <a:gsLst>
                  <a:gs pos="0">
                    <a:schemeClr val="accent5"/>
                  </a:gs>
                  <a:gs pos="100000">
                    <a:schemeClr val="lt1"/>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4"/>
              <p:cNvSpPr/>
              <p:nvPr/>
            </p:nvSpPr>
            <p:spPr>
              <a:xfrm>
                <a:off x="756738" y="1987852"/>
                <a:ext cx="800641" cy="444600"/>
              </a:xfrm>
              <a:custGeom>
                <a:rect b="b" l="l" r="r" t="t"/>
                <a:pathLst>
                  <a:path extrusionOk="0" h="12797" w="23045">
                    <a:moveTo>
                      <a:pt x="8696" y="1"/>
                    </a:moveTo>
                    <a:cubicBezTo>
                      <a:pt x="6521" y="1"/>
                      <a:pt x="271" y="3656"/>
                      <a:pt x="271" y="3656"/>
                    </a:cubicBezTo>
                    <a:cubicBezTo>
                      <a:pt x="271" y="3656"/>
                      <a:pt x="171" y="3698"/>
                      <a:pt x="0" y="3770"/>
                    </a:cubicBezTo>
                    <a:cubicBezTo>
                      <a:pt x="216" y="4173"/>
                      <a:pt x="435" y="4572"/>
                      <a:pt x="648" y="4967"/>
                    </a:cubicBezTo>
                    <a:cubicBezTo>
                      <a:pt x="1466" y="6494"/>
                      <a:pt x="2366" y="7976"/>
                      <a:pt x="3257" y="9460"/>
                    </a:cubicBezTo>
                    <a:cubicBezTo>
                      <a:pt x="3295" y="9523"/>
                      <a:pt x="3269" y="9581"/>
                      <a:pt x="3223" y="9615"/>
                    </a:cubicBezTo>
                    <a:cubicBezTo>
                      <a:pt x="3392" y="9897"/>
                      <a:pt x="3606" y="10151"/>
                      <a:pt x="3770" y="10438"/>
                    </a:cubicBezTo>
                    <a:cubicBezTo>
                      <a:pt x="3993" y="10831"/>
                      <a:pt x="4127" y="11263"/>
                      <a:pt x="4412" y="11618"/>
                    </a:cubicBezTo>
                    <a:cubicBezTo>
                      <a:pt x="4736" y="12025"/>
                      <a:pt x="5808" y="12797"/>
                      <a:pt x="6593" y="12797"/>
                    </a:cubicBezTo>
                    <a:cubicBezTo>
                      <a:pt x="6746" y="12797"/>
                      <a:pt x="6889" y="12767"/>
                      <a:pt x="7013" y="12699"/>
                    </a:cubicBezTo>
                    <a:cubicBezTo>
                      <a:pt x="6687" y="12123"/>
                      <a:pt x="6534" y="11692"/>
                      <a:pt x="6842" y="11460"/>
                    </a:cubicBezTo>
                    <a:cubicBezTo>
                      <a:pt x="7373" y="11060"/>
                      <a:pt x="10063" y="10329"/>
                      <a:pt x="10946" y="9818"/>
                    </a:cubicBezTo>
                    <a:cubicBezTo>
                      <a:pt x="11829" y="9309"/>
                      <a:pt x="13095" y="7756"/>
                      <a:pt x="13789" y="7450"/>
                    </a:cubicBezTo>
                    <a:cubicBezTo>
                      <a:pt x="13941" y="7382"/>
                      <a:pt x="14143" y="7353"/>
                      <a:pt x="14390" y="7353"/>
                    </a:cubicBezTo>
                    <a:cubicBezTo>
                      <a:pt x="15262" y="7353"/>
                      <a:pt x="16693" y="7719"/>
                      <a:pt x="18479" y="8053"/>
                    </a:cubicBezTo>
                    <a:cubicBezTo>
                      <a:pt x="19166" y="8180"/>
                      <a:pt x="19740" y="8233"/>
                      <a:pt x="20216" y="8233"/>
                    </a:cubicBezTo>
                    <a:cubicBezTo>
                      <a:pt x="21325" y="8233"/>
                      <a:pt x="21900" y="7947"/>
                      <a:pt x="22129" y="7662"/>
                    </a:cubicBezTo>
                    <a:cubicBezTo>
                      <a:pt x="22375" y="7356"/>
                      <a:pt x="23044" y="5645"/>
                      <a:pt x="22087" y="4422"/>
                    </a:cubicBezTo>
                    <a:lnTo>
                      <a:pt x="22089" y="4422"/>
                    </a:lnTo>
                    <a:cubicBezTo>
                      <a:pt x="21770" y="4016"/>
                      <a:pt x="21681" y="4367"/>
                      <a:pt x="20794" y="3906"/>
                    </a:cubicBezTo>
                    <a:cubicBezTo>
                      <a:pt x="17236" y="2055"/>
                      <a:pt x="10857" y="242"/>
                      <a:pt x="8879" y="11"/>
                    </a:cubicBezTo>
                    <a:cubicBezTo>
                      <a:pt x="8822" y="4"/>
                      <a:pt x="8760" y="1"/>
                      <a:pt x="8696" y="1"/>
                    </a:cubicBezTo>
                    <a:close/>
                  </a:path>
                </a:pathLst>
              </a:custGeom>
              <a:gradFill>
                <a:gsLst>
                  <a:gs pos="0">
                    <a:schemeClr val="accent5"/>
                  </a:gs>
                  <a:gs pos="100000">
                    <a:schemeClr val="lt1"/>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4"/>
              <p:cNvSpPr/>
              <p:nvPr/>
            </p:nvSpPr>
            <p:spPr>
              <a:xfrm>
                <a:off x="573851" y="1962837"/>
                <a:ext cx="954585" cy="528503"/>
              </a:xfrm>
              <a:custGeom>
                <a:rect b="b" l="l" r="r" t="t"/>
                <a:pathLst>
                  <a:path extrusionOk="0" h="15212" w="27476">
                    <a:moveTo>
                      <a:pt x="13958" y="0"/>
                    </a:moveTo>
                    <a:cubicBezTo>
                      <a:pt x="12526" y="0"/>
                      <a:pt x="8268" y="2178"/>
                      <a:pt x="5913" y="3555"/>
                    </a:cubicBezTo>
                    <a:cubicBezTo>
                      <a:pt x="3346" y="5018"/>
                      <a:pt x="453" y="6996"/>
                      <a:pt x="0" y="7750"/>
                    </a:cubicBezTo>
                    <a:cubicBezTo>
                      <a:pt x="533" y="8840"/>
                      <a:pt x="3417" y="12203"/>
                      <a:pt x="6378" y="14101"/>
                    </a:cubicBezTo>
                    <a:cubicBezTo>
                      <a:pt x="7527" y="14838"/>
                      <a:pt x="8721" y="15211"/>
                      <a:pt x="9922" y="15211"/>
                    </a:cubicBezTo>
                    <a:cubicBezTo>
                      <a:pt x="10859" y="15211"/>
                      <a:pt x="11695" y="15151"/>
                      <a:pt x="12131" y="15018"/>
                    </a:cubicBezTo>
                    <a:cubicBezTo>
                      <a:pt x="12232" y="14987"/>
                      <a:pt x="12318" y="14961"/>
                      <a:pt x="12388" y="14942"/>
                    </a:cubicBezTo>
                    <a:cubicBezTo>
                      <a:pt x="12594" y="14887"/>
                      <a:pt x="12638" y="14624"/>
                      <a:pt x="12681" y="14524"/>
                    </a:cubicBezTo>
                    <a:cubicBezTo>
                      <a:pt x="12703" y="14472"/>
                      <a:pt x="12755" y="14261"/>
                      <a:pt x="12485" y="13776"/>
                    </a:cubicBezTo>
                    <a:cubicBezTo>
                      <a:pt x="12321" y="13484"/>
                      <a:pt x="12152" y="13209"/>
                      <a:pt x="11991" y="12943"/>
                    </a:cubicBezTo>
                    <a:cubicBezTo>
                      <a:pt x="11380" y="11944"/>
                      <a:pt x="10688" y="10814"/>
                      <a:pt x="11648" y="10089"/>
                    </a:cubicBezTo>
                    <a:cubicBezTo>
                      <a:pt x="11995" y="9828"/>
                      <a:pt x="12698" y="9575"/>
                      <a:pt x="13817" y="9185"/>
                    </a:cubicBezTo>
                    <a:cubicBezTo>
                      <a:pt x="14584" y="8916"/>
                      <a:pt x="15456" y="8611"/>
                      <a:pt x="15829" y="8397"/>
                    </a:cubicBezTo>
                    <a:cubicBezTo>
                      <a:pt x="16184" y="8191"/>
                      <a:pt x="16698" y="7700"/>
                      <a:pt x="17151" y="7268"/>
                    </a:cubicBezTo>
                    <a:cubicBezTo>
                      <a:pt x="17751" y="6694"/>
                      <a:pt x="18270" y="6201"/>
                      <a:pt x="18745" y="5990"/>
                    </a:cubicBezTo>
                    <a:cubicBezTo>
                      <a:pt x="18991" y="5881"/>
                      <a:pt x="19288" y="5828"/>
                      <a:pt x="19654" y="5828"/>
                    </a:cubicBezTo>
                    <a:cubicBezTo>
                      <a:pt x="20345" y="5828"/>
                      <a:pt x="21255" y="6015"/>
                      <a:pt x="22408" y="6248"/>
                    </a:cubicBezTo>
                    <a:cubicBezTo>
                      <a:pt x="22864" y="6342"/>
                      <a:pt x="23358" y="6444"/>
                      <a:pt x="23883" y="6541"/>
                    </a:cubicBezTo>
                    <a:cubicBezTo>
                      <a:pt x="24481" y="6651"/>
                      <a:pt x="25019" y="6708"/>
                      <a:pt x="25481" y="6708"/>
                    </a:cubicBezTo>
                    <a:cubicBezTo>
                      <a:pt x="26535" y="6708"/>
                      <a:pt x="26798" y="6425"/>
                      <a:pt x="26801" y="6422"/>
                    </a:cubicBezTo>
                    <a:cubicBezTo>
                      <a:pt x="26838" y="6376"/>
                      <a:pt x="26890" y="6318"/>
                      <a:pt x="26953" y="6250"/>
                    </a:cubicBezTo>
                    <a:cubicBezTo>
                      <a:pt x="27219" y="5961"/>
                      <a:pt x="27476" y="5652"/>
                      <a:pt x="27421" y="5335"/>
                    </a:cubicBezTo>
                    <a:cubicBezTo>
                      <a:pt x="27384" y="5129"/>
                      <a:pt x="27145" y="4566"/>
                      <a:pt x="25707" y="3818"/>
                    </a:cubicBezTo>
                    <a:cubicBezTo>
                      <a:pt x="22254" y="2023"/>
                      <a:pt x="15912" y="222"/>
                      <a:pt x="14054" y="5"/>
                    </a:cubicBezTo>
                    <a:cubicBezTo>
                      <a:pt x="14024" y="2"/>
                      <a:pt x="13992" y="0"/>
                      <a:pt x="139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4"/>
              <p:cNvSpPr/>
              <p:nvPr/>
            </p:nvSpPr>
            <p:spPr>
              <a:xfrm>
                <a:off x="1008381" y="2022561"/>
                <a:ext cx="268490" cy="147447"/>
              </a:xfrm>
              <a:custGeom>
                <a:rect b="b" l="l" r="r" t="t"/>
                <a:pathLst>
                  <a:path extrusionOk="0" h="4244" w="7728">
                    <a:moveTo>
                      <a:pt x="3562" y="1"/>
                    </a:moveTo>
                    <a:cubicBezTo>
                      <a:pt x="2746" y="1"/>
                      <a:pt x="1951" y="174"/>
                      <a:pt x="1339" y="527"/>
                    </a:cubicBezTo>
                    <a:cubicBezTo>
                      <a:pt x="1" y="1301"/>
                      <a:pt x="47" y="2640"/>
                      <a:pt x="1442" y="3522"/>
                    </a:cubicBezTo>
                    <a:cubicBezTo>
                      <a:pt x="2198" y="3999"/>
                      <a:pt x="3197" y="4244"/>
                      <a:pt x="4165" y="4244"/>
                    </a:cubicBezTo>
                    <a:cubicBezTo>
                      <a:pt x="4982" y="4244"/>
                      <a:pt x="5777" y="4070"/>
                      <a:pt x="6389" y="3717"/>
                    </a:cubicBezTo>
                    <a:cubicBezTo>
                      <a:pt x="7727" y="2943"/>
                      <a:pt x="7682" y="1604"/>
                      <a:pt x="6287" y="722"/>
                    </a:cubicBezTo>
                    <a:cubicBezTo>
                      <a:pt x="5530" y="245"/>
                      <a:pt x="4531" y="1"/>
                      <a:pt x="35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4"/>
              <p:cNvSpPr/>
              <p:nvPr/>
            </p:nvSpPr>
            <p:spPr>
              <a:xfrm>
                <a:off x="1053860" y="2052926"/>
                <a:ext cx="185004" cy="101622"/>
              </a:xfrm>
              <a:custGeom>
                <a:rect b="b" l="l" r="r" t="t"/>
                <a:pathLst>
                  <a:path extrusionOk="0" h="2925" w="5325">
                    <a:moveTo>
                      <a:pt x="2456" y="1"/>
                    </a:moveTo>
                    <a:cubicBezTo>
                      <a:pt x="1893" y="1"/>
                      <a:pt x="1344" y="120"/>
                      <a:pt x="922" y="364"/>
                    </a:cubicBezTo>
                    <a:cubicBezTo>
                      <a:pt x="1" y="896"/>
                      <a:pt x="31" y="1820"/>
                      <a:pt x="993" y="2426"/>
                    </a:cubicBezTo>
                    <a:cubicBezTo>
                      <a:pt x="1515" y="2756"/>
                      <a:pt x="2203" y="2925"/>
                      <a:pt x="2870" y="2925"/>
                    </a:cubicBezTo>
                    <a:cubicBezTo>
                      <a:pt x="3433" y="2925"/>
                      <a:pt x="3981" y="2805"/>
                      <a:pt x="4403" y="2562"/>
                    </a:cubicBezTo>
                    <a:cubicBezTo>
                      <a:pt x="5324" y="2028"/>
                      <a:pt x="5294" y="1105"/>
                      <a:pt x="4332" y="497"/>
                    </a:cubicBezTo>
                    <a:cubicBezTo>
                      <a:pt x="3811" y="169"/>
                      <a:pt x="3123" y="1"/>
                      <a:pt x="2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4"/>
              <p:cNvSpPr/>
              <p:nvPr/>
            </p:nvSpPr>
            <p:spPr>
              <a:xfrm>
                <a:off x="1103195" y="2074328"/>
                <a:ext cx="69277" cy="38043"/>
              </a:xfrm>
              <a:custGeom>
                <a:rect b="b" l="l" r="r" t="t"/>
                <a:pathLst>
                  <a:path extrusionOk="0" h="1095" w="1994">
                    <a:moveTo>
                      <a:pt x="920" y="0"/>
                    </a:moveTo>
                    <a:cubicBezTo>
                      <a:pt x="710" y="0"/>
                      <a:pt x="504" y="45"/>
                      <a:pt x="346" y="137"/>
                    </a:cubicBezTo>
                    <a:cubicBezTo>
                      <a:pt x="0" y="335"/>
                      <a:pt x="13" y="681"/>
                      <a:pt x="373" y="909"/>
                    </a:cubicBezTo>
                    <a:cubicBezTo>
                      <a:pt x="568" y="1032"/>
                      <a:pt x="825" y="1094"/>
                      <a:pt x="1075" y="1094"/>
                    </a:cubicBezTo>
                    <a:cubicBezTo>
                      <a:pt x="1286" y="1094"/>
                      <a:pt x="1491" y="1050"/>
                      <a:pt x="1649" y="958"/>
                    </a:cubicBezTo>
                    <a:cubicBezTo>
                      <a:pt x="1994" y="760"/>
                      <a:pt x="1982" y="414"/>
                      <a:pt x="1622" y="186"/>
                    </a:cubicBezTo>
                    <a:cubicBezTo>
                      <a:pt x="1427" y="63"/>
                      <a:pt x="1170" y="0"/>
                      <a:pt x="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4"/>
              <p:cNvSpPr/>
              <p:nvPr/>
            </p:nvSpPr>
            <p:spPr>
              <a:xfrm>
                <a:off x="878964" y="2100385"/>
                <a:ext cx="67296" cy="35368"/>
              </a:xfrm>
              <a:custGeom>
                <a:rect b="b" l="l" r="r" t="t"/>
                <a:pathLst>
                  <a:path extrusionOk="0" h="1018" w="1937">
                    <a:moveTo>
                      <a:pt x="975" y="0"/>
                    </a:moveTo>
                    <a:cubicBezTo>
                      <a:pt x="748" y="0"/>
                      <a:pt x="521" y="51"/>
                      <a:pt x="348" y="151"/>
                    </a:cubicBezTo>
                    <a:cubicBezTo>
                      <a:pt x="2" y="350"/>
                      <a:pt x="0" y="671"/>
                      <a:pt x="343" y="870"/>
                    </a:cubicBezTo>
                    <a:cubicBezTo>
                      <a:pt x="514" y="968"/>
                      <a:pt x="738" y="1018"/>
                      <a:pt x="963" y="1018"/>
                    </a:cubicBezTo>
                    <a:cubicBezTo>
                      <a:pt x="1189" y="1018"/>
                      <a:pt x="1416" y="968"/>
                      <a:pt x="1589" y="868"/>
                    </a:cubicBezTo>
                    <a:cubicBezTo>
                      <a:pt x="1934" y="668"/>
                      <a:pt x="1937" y="347"/>
                      <a:pt x="1594" y="148"/>
                    </a:cubicBezTo>
                    <a:cubicBezTo>
                      <a:pt x="1423" y="50"/>
                      <a:pt x="1199" y="0"/>
                      <a:pt x="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4"/>
              <p:cNvSpPr/>
              <p:nvPr/>
            </p:nvSpPr>
            <p:spPr>
              <a:xfrm>
                <a:off x="733738" y="2177201"/>
                <a:ext cx="260742" cy="159746"/>
              </a:xfrm>
              <a:custGeom>
                <a:rect b="b" l="l" r="r" t="t"/>
                <a:pathLst>
                  <a:path extrusionOk="0" h="4598" w="7505">
                    <a:moveTo>
                      <a:pt x="3773" y="0"/>
                    </a:moveTo>
                    <a:cubicBezTo>
                      <a:pt x="2896" y="0"/>
                      <a:pt x="2017" y="227"/>
                      <a:pt x="1345" y="678"/>
                    </a:cubicBezTo>
                    <a:cubicBezTo>
                      <a:pt x="8" y="1580"/>
                      <a:pt x="1" y="3035"/>
                      <a:pt x="1331" y="3928"/>
                    </a:cubicBezTo>
                    <a:cubicBezTo>
                      <a:pt x="1993" y="4374"/>
                      <a:pt x="2862" y="4597"/>
                      <a:pt x="3732" y="4597"/>
                    </a:cubicBezTo>
                    <a:cubicBezTo>
                      <a:pt x="4609" y="4597"/>
                      <a:pt x="5488" y="4371"/>
                      <a:pt x="6160" y="3919"/>
                    </a:cubicBezTo>
                    <a:cubicBezTo>
                      <a:pt x="7498" y="3019"/>
                      <a:pt x="7504" y="1564"/>
                      <a:pt x="6175" y="669"/>
                    </a:cubicBezTo>
                    <a:cubicBezTo>
                      <a:pt x="5512" y="223"/>
                      <a:pt x="4644" y="0"/>
                      <a:pt x="37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4"/>
              <p:cNvSpPr/>
              <p:nvPr/>
            </p:nvSpPr>
            <p:spPr>
              <a:xfrm>
                <a:off x="778001" y="2209478"/>
                <a:ext cx="179653" cy="110064"/>
              </a:xfrm>
              <a:custGeom>
                <a:rect b="b" l="l" r="r" t="t"/>
                <a:pathLst>
                  <a:path extrusionOk="0" h="3168" w="5171">
                    <a:moveTo>
                      <a:pt x="2600" y="1"/>
                    </a:moveTo>
                    <a:cubicBezTo>
                      <a:pt x="1995" y="1"/>
                      <a:pt x="1390" y="156"/>
                      <a:pt x="926" y="468"/>
                    </a:cubicBezTo>
                    <a:cubicBezTo>
                      <a:pt x="5" y="1087"/>
                      <a:pt x="0" y="2090"/>
                      <a:pt x="917" y="2707"/>
                    </a:cubicBezTo>
                    <a:cubicBezTo>
                      <a:pt x="1373" y="3014"/>
                      <a:pt x="1972" y="3168"/>
                      <a:pt x="2572" y="3168"/>
                    </a:cubicBezTo>
                    <a:cubicBezTo>
                      <a:pt x="3176" y="3168"/>
                      <a:pt x="3782" y="3012"/>
                      <a:pt x="4244" y="2701"/>
                    </a:cubicBezTo>
                    <a:cubicBezTo>
                      <a:pt x="5166" y="2080"/>
                      <a:pt x="5170" y="1077"/>
                      <a:pt x="4255" y="461"/>
                    </a:cubicBezTo>
                    <a:cubicBezTo>
                      <a:pt x="3798" y="154"/>
                      <a:pt x="3200" y="1"/>
                      <a:pt x="26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4"/>
              <p:cNvSpPr/>
              <p:nvPr/>
            </p:nvSpPr>
            <p:spPr>
              <a:xfrm>
                <a:off x="830115" y="2236716"/>
                <a:ext cx="67296" cy="41239"/>
              </a:xfrm>
              <a:custGeom>
                <a:rect b="b" l="l" r="r" t="t"/>
                <a:pathLst>
                  <a:path extrusionOk="0" h="1187" w="1937">
                    <a:moveTo>
                      <a:pt x="975" y="1"/>
                    </a:moveTo>
                    <a:cubicBezTo>
                      <a:pt x="748" y="1"/>
                      <a:pt x="521" y="59"/>
                      <a:pt x="348" y="176"/>
                    </a:cubicBezTo>
                    <a:cubicBezTo>
                      <a:pt x="3" y="408"/>
                      <a:pt x="0" y="783"/>
                      <a:pt x="343" y="1014"/>
                    </a:cubicBezTo>
                    <a:cubicBezTo>
                      <a:pt x="514" y="1129"/>
                      <a:pt x="738" y="1186"/>
                      <a:pt x="962" y="1186"/>
                    </a:cubicBezTo>
                    <a:cubicBezTo>
                      <a:pt x="1189" y="1186"/>
                      <a:pt x="1416" y="1128"/>
                      <a:pt x="1589" y="1011"/>
                    </a:cubicBezTo>
                    <a:cubicBezTo>
                      <a:pt x="1935" y="779"/>
                      <a:pt x="1937" y="403"/>
                      <a:pt x="1594" y="173"/>
                    </a:cubicBezTo>
                    <a:cubicBezTo>
                      <a:pt x="1423" y="58"/>
                      <a:pt x="1199" y="1"/>
                      <a:pt x="9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4"/>
              <p:cNvSpPr/>
              <p:nvPr/>
            </p:nvSpPr>
            <p:spPr>
              <a:xfrm>
                <a:off x="848807" y="2210034"/>
                <a:ext cx="29913" cy="54233"/>
              </a:xfrm>
              <a:custGeom>
                <a:rect b="b" l="l" r="r" t="t"/>
                <a:pathLst>
                  <a:path extrusionOk="0" h="1561" w="861">
                    <a:moveTo>
                      <a:pt x="1" y="1"/>
                    </a:moveTo>
                    <a:lnTo>
                      <a:pt x="1" y="1271"/>
                    </a:lnTo>
                    <a:cubicBezTo>
                      <a:pt x="1" y="1345"/>
                      <a:pt x="42" y="1419"/>
                      <a:pt x="125" y="1476"/>
                    </a:cubicBezTo>
                    <a:cubicBezTo>
                      <a:pt x="209" y="1532"/>
                      <a:pt x="318" y="1560"/>
                      <a:pt x="428" y="1560"/>
                    </a:cubicBezTo>
                    <a:cubicBezTo>
                      <a:pt x="539" y="1560"/>
                      <a:pt x="649" y="1532"/>
                      <a:pt x="734" y="1474"/>
                    </a:cubicBezTo>
                    <a:cubicBezTo>
                      <a:pt x="817" y="1419"/>
                      <a:pt x="859" y="1345"/>
                      <a:pt x="860" y="1271"/>
                    </a:cubicBezTo>
                    <a:lnTo>
                      <a:pt x="8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4"/>
              <p:cNvSpPr/>
              <p:nvPr/>
            </p:nvSpPr>
            <p:spPr>
              <a:xfrm>
                <a:off x="1123762" y="2041878"/>
                <a:ext cx="33596" cy="55345"/>
              </a:xfrm>
              <a:custGeom>
                <a:rect b="b" l="l" r="r" t="t"/>
                <a:pathLst>
                  <a:path extrusionOk="0" h="1593" w="967">
                    <a:moveTo>
                      <a:pt x="110" y="0"/>
                    </a:moveTo>
                    <a:lnTo>
                      <a:pt x="8" y="1268"/>
                    </a:lnTo>
                    <a:cubicBezTo>
                      <a:pt x="1" y="1341"/>
                      <a:pt x="36" y="1418"/>
                      <a:pt x="116" y="1481"/>
                    </a:cubicBezTo>
                    <a:cubicBezTo>
                      <a:pt x="207" y="1554"/>
                      <a:pt x="336" y="1592"/>
                      <a:pt x="462" y="1592"/>
                    </a:cubicBezTo>
                    <a:cubicBezTo>
                      <a:pt x="555" y="1592"/>
                      <a:pt x="647" y="1572"/>
                      <a:pt x="722" y="1529"/>
                    </a:cubicBezTo>
                    <a:cubicBezTo>
                      <a:pt x="810" y="1480"/>
                      <a:pt x="857" y="1409"/>
                      <a:pt x="865" y="1335"/>
                    </a:cubicBezTo>
                    <a:lnTo>
                      <a:pt x="967" y="69"/>
                    </a:lnTo>
                    <a:lnTo>
                      <a:pt x="1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4"/>
              <p:cNvSpPr/>
              <p:nvPr/>
            </p:nvSpPr>
            <p:spPr>
              <a:xfrm>
                <a:off x="1109657" y="2012520"/>
                <a:ext cx="65941" cy="58750"/>
              </a:xfrm>
              <a:custGeom>
                <a:rect b="b" l="l" r="r" t="t"/>
                <a:pathLst>
                  <a:path extrusionOk="0" h="1691" w="1898">
                    <a:moveTo>
                      <a:pt x="94" y="1"/>
                    </a:moveTo>
                    <a:lnTo>
                      <a:pt x="1" y="1100"/>
                    </a:lnTo>
                    <a:lnTo>
                      <a:pt x="7" y="1102"/>
                    </a:lnTo>
                    <a:cubicBezTo>
                      <a:pt x="21" y="1231"/>
                      <a:pt x="102" y="1362"/>
                      <a:pt x="262" y="1473"/>
                    </a:cubicBezTo>
                    <a:cubicBezTo>
                      <a:pt x="467" y="1616"/>
                      <a:pt x="749" y="1690"/>
                      <a:pt x="1018" y="1690"/>
                    </a:cubicBezTo>
                    <a:cubicBezTo>
                      <a:pt x="1207" y="1690"/>
                      <a:pt x="1390" y="1653"/>
                      <a:pt x="1536" y="1577"/>
                    </a:cubicBezTo>
                    <a:cubicBezTo>
                      <a:pt x="1723" y="1479"/>
                      <a:pt x="1809" y="1334"/>
                      <a:pt x="1797" y="1184"/>
                    </a:cubicBezTo>
                    <a:lnTo>
                      <a:pt x="1803" y="1182"/>
                    </a:lnTo>
                    <a:lnTo>
                      <a:pt x="1897" y="102"/>
                    </a:lnTo>
                    <a:lnTo>
                      <a:pt x="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4"/>
              <p:cNvSpPr/>
              <p:nvPr/>
            </p:nvSpPr>
            <p:spPr>
              <a:xfrm>
                <a:off x="833103" y="2176020"/>
                <a:ext cx="61286" cy="56387"/>
              </a:xfrm>
              <a:custGeom>
                <a:rect b="b" l="l" r="r" t="t"/>
                <a:pathLst>
                  <a:path extrusionOk="0" h="1623" w="1764">
                    <a:moveTo>
                      <a:pt x="2" y="0"/>
                    </a:moveTo>
                    <a:lnTo>
                      <a:pt x="2" y="1031"/>
                    </a:lnTo>
                    <a:cubicBezTo>
                      <a:pt x="0" y="1183"/>
                      <a:pt x="85" y="1335"/>
                      <a:pt x="257" y="1451"/>
                    </a:cubicBezTo>
                    <a:cubicBezTo>
                      <a:pt x="428" y="1565"/>
                      <a:pt x="652" y="1623"/>
                      <a:pt x="876" y="1623"/>
                    </a:cubicBezTo>
                    <a:cubicBezTo>
                      <a:pt x="1103" y="1623"/>
                      <a:pt x="1330" y="1564"/>
                      <a:pt x="1503" y="1447"/>
                    </a:cubicBezTo>
                    <a:cubicBezTo>
                      <a:pt x="1675" y="1332"/>
                      <a:pt x="1762" y="1181"/>
                      <a:pt x="1763" y="1031"/>
                    </a:cubicBezTo>
                    <a:lnTo>
                      <a:pt x="17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4"/>
              <p:cNvSpPr/>
              <p:nvPr/>
            </p:nvSpPr>
            <p:spPr>
              <a:xfrm>
                <a:off x="1109587" y="1995947"/>
                <a:ext cx="69242" cy="38078"/>
              </a:xfrm>
              <a:custGeom>
                <a:rect b="b" l="l" r="r" t="t"/>
                <a:pathLst>
                  <a:path extrusionOk="0" h="1096" w="1993">
                    <a:moveTo>
                      <a:pt x="919" y="1"/>
                    </a:moveTo>
                    <a:cubicBezTo>
                      <a:pt x="709" y="1"/>
                      <a:pt x="503" y="45"/>
                      <a:pt x="346" y="136"/>
                    </a:cubicBezTo>
                    <a:cubicBezTo>
                      <a:pt x="1" y="336"/>
                      <a:pt x="12" y="682"/>
                      <a:pt x="372" y="908"/>
                    </a:cubicBezTo>
                    <a:cubicBezTo>
                      <a:pt x="567" y="1032"/>
                      <a:pt x="825" y="1095"/>
                      <a:pt x="1075" y="1095"/>
                    </a:cubicBezTo>
                    <a:cubicBezTo>
                      <a:pt x="1286" y="1095"/>
                      <a:pt x="1491" y="1051"/>
                      <a:pt x="1648" y="959"/>
                    </a:cubicBezTo>
                    <a:cubicBezTo>
                      <a:pt x="1993" y="759"/>
                      <a:pt x="1982" y="415"/>
                      <a:pt x="1622" y="187"/>
                    </a:cubicBezTo>
                    <a:cubicBezTo>
                      <a:pt x="1427" y="63"/>
                      <a:pt x="1169" y="1"/>
                      <a:pt x="9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4"/>
              <p:cNvSpPr/>
              <p:nvPr/>
            </p:nvSpPr>
            <p:spPr>
              <a:xfrm>
                <a:off x="830115" y="2155383"/>
                <a:ext cx="67296" cy="41239"/>
              </a:xfrm>
              <a:custGeom>
                <a:rect b="b" l="l" r="r" t="t"/>
                <a:pathLst>
                  <a:path extrusionOk="0" h="1187" w="1937">
                    <a:moveTo>
                      <a:pt x="975" y="0"/>
                    </a:moveTo>
                    <a:cubicBezTo>
                      <a:pt x="748" y="0"/>
                      <a:pt x="521" y="59"/>
                      <a:pt x="348" y="176"/>
                    </a:cubicBezTo>
                    <a:cubicBezTo>
                      <a:pt x="3" y="408"/>
                      <a:pt x="0" y="783"/>
                      <a:pt x="343" y="1014"/>
                    </a:cubicBezTo>
                    <a:cubicBezTo>
                      <a:pt x="514" y="1129"/>
                      <a:pt x="738" y="1186"/>
                      <a:pt x="962" y="1186"/>
                    </a:cubicBezTo>
                    <a:cubicBezTo>
                      <a:pt x="1189" y="1186"/>
                      <a:pt x="1416" y="1128"/>
                      <a:pt x="1589" y="1011"/>
                    </a:cubicBezTo>
                    <a:cubicBezTo>
                      <a:pt x="1935" y="779"/>
                      <a:pt x="1937" y="403"/>
                      <a:pt x="1594" y="173"/>
                    </a:cubicBezTo>
                    <a:cubicBezTo>
                      <a:pt x="1423" y="58"/>
                      <a:pt x="1199" y="0"/>
                      <a:pt x="9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6" name="Google Shape;1356;p44"/>
            <p:cNvSpPr/>
            <p:nvPr/>
          </p:nvSpPr>
          <p:spPr>
            <a:xfrm>
              <a:off x="2583825" y="2641954"/>
              <a:ext cx="558843" cy="389784"/>
            </a:xfrm>
            <a:custGeom>
              <a:rect b="b" l="l" r="r" t="t"/>
              <a:pathLst>
                <a:path extrusionOk="0" h="7816" w="11206">
                  <a:moveTo>
                    <a:pt x="356" y="0"/>
                  </a:moveTo>
                  <a:cubicBezTo>
                    <a:pt x="356" y="0"/>
                    <a:pt x="148" y="157"/>
                    <a:pt x="139" y="200"/>
                  </a:cubicBezTo>
                  <a:cubicBezTo>
                    <a:pt x="130" y="238"/>
                    <a:pt x="1" y="608"/>
                    <a:pt x="47" y="817"/>
                  </a:cubicBezTo>
                  <a:cubicBezTo>
                    <a:pt x="93" y="1028"/>
                    <a:pt x="338" y="1392"/>
                    <a:pt x="338" y="1392"/>
                  </a:cubicBezTo>
                  <a:cubicBezTo>
                    <a:pt x="338" y="1392"/>
                    <a:pt x="227" y="1718"/>
                    <a:pt x="231" y="1910"/>
                  </a:cubicBezTo>
                  <a:cubicBezTo>
                    <a:pt x="238" y="2103"/>
                    <a:pt x="436" y="2298"/>
                    <a:pt x="436" y="2298"/>
                  </a:cubicBezTo>
                  <a:cubicBezTo>
                    <a:pt x="436" y="2298"/>
                    <a:pt x="433" y="2489"/>
                    <a:pt x="547" y="2627"/>
                  </a:cubicBezTo>
                  <a:cubicBezTo>
                    <a:pt x="662" y="2766"/>
                    <a:pt x="1287" y="3089"/>
                    <a:pt x="1645" y="3249"/>
                  </a:cubicBezTo>
                  <a:cubicBezTo>
                    <a:pt x="1819" y="3326"/>
                    <a:pt x="1996" y="3346"/>
                    <a:pt x="2132" y="3346"/>
                  </a:cubicBezTo>
                  <a:cubicBezTo>
                    <a:pt x="2276" y="3346"/>
                    <a:pt x="2374" y="3324"/>
                    <a:pt x="2374" y="3324"/>
                  </a:cubicBezTo>
                  <a:cubicBezTo>
                    <a:pt x="2374" y="3324"/>
                    <a:pt x="4541" y="6907"/>
                    <a:pt x="5054" y="7385"/>
                  </a:cubicBezTo>
                  <a:cubicBezTo>
                    <a:pt x="5198" y="7519"/>
                    <a:pt x="5616" y="7815"/>
                    <a:pt x="6203" y="7815"/>
                  </a:cubicBezTo>
                  <a:cubicBezTo>
                    <a:pt x="6309" y="7815"/>
                    <a:pt x="6421" y="7806"/>
                    <a:pt x="6538" y="7783"/>
                  </a:cubicBezTo>
                  <a:cubicBezTo>
                    <a:pt x="7301" y="7639"/>
                    <a:pt x="10041" y="4459"/>
                    <a:pt x="10041" y="4459"/>
                  </a:cubicBezTo>
                  <a:cubicBezTo>
                    <a:pt x="11206" y="1562"/>
                    <a:pt x="9225" y="1095"/>
                    <a:pt x="8541" y="1095"/>
                  </a:cubicBezTo>
                  <a:cubicBezTo>
                    <a:pt x="8431" y="1095"/>
                    <a:pt x="8355" y="1107"/>
                    <a:pt x="8330" y="1123"/>
                  </a:cubicBezTo>
                  <a:cubicBezTo>
                    <a:pt x="8289" y="1149"/>
                    <a:pt x="8178" y="1232"/>
                    <a:pt x="8035" y="1344"/>
                  </a:cubicBezTo>
                  <a:lnTo>
                    <a:pt x="8035" y="1346"/>
                  </a:lnTo>
                  <a:cubicBezTo>
                    <a:pt x="7569" y="1709"/>
                    <a:pt x="5887" y="4678"/>
                    <a:pt x="5887" y="4678"/>
                  </a:cubicBezTo>
                  <a:cubicBezTo>
                    <a:pt x="5887" y="4678"/>
                    <a:pt x="3346" y="2118"/>
                    <a:pt x="3271" y="1989"/>
                  </a:cubicBezTo>
                  <a:cubicBezTo>
                    <a:pt x="3254" y="1960"/>
                    <a:pt x="3240" y="1907"/>
                    <a:pt x="3229" y="1840"/>
                  </a:cubicBezTo>
                  <a:cubicBezTo>
                    <a:pt x="3186" y="1614"/>
                    <a:pt x="3148" y="1229"/>
                    <a:pt x="2940" y="1040"/>
                  </a:cubicBezTo>
                  <a:cubicBezTo>
                    <a:pt x="2669" y="797"/>
                    <a:pt x="2073" y="402"/>
                    <a:pt x="1750" y="380"/>
                  </a:cubicBezTo>
                  <a:cubicBezTo>
                    <a:pt x="1425" y="360"/>
                    <a:pt x="1199" y="248"/>
                    <a:pt x="937" y="214"/>
                  </a:cubicBezTo>
                  <a:cubicBezTo>
                    <a:pt x="902" y="210"/>
                    <a:pt x="871" y="208"/>
                    <a:pt x="844" y="208"/>
                  </a:cubicBezTo>
                  <a:cubicBezTo>
                    <a:pt x="669" y="208"/>
                    <a:pt x="656" y="283"/>
                    <a:pt x="656" y="283"/>
                  </a:cubicBezTo>
                  <a:lnTo>
                    <a:pt x="568" y="408"/>
                  </a:lnTo>
                  <a:lnTo>
                    <a:pt x="562" y="397"/>
                  </a:lnTo>
                  <a:lnTo>
                    <a:pt x="356" y="0"/>
                  </a:ln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4"/>
            <p:cNvSpPr/>
            <p:nvPr/>
          </p:nvSpPr>
          <p:spPr>
            <a:xfrm>
              <a:off x="2925331" y="2508653"/>
              <a:ext cx="325103" cy="378713"/>
            </a:xfrm>
            <a:custGeom>
              <a:rect b="b" l="l" r="r" t="t"/>
              <a:pathLst>
                <a:path extrusionOk="0" h="7594" w="6519">
                  <a:moveTo>
                    <a:pt x="3459" y="0"/>
                  </a:moveTo>
                  <a:cubicBezTo>
                    <a:pt x="3266" y="0"/>
                    <a:pt x="3189" y="82"/>
                    <a:pt x="3126" y="124"/>
                  </a:cubicBezTo>
                  <a:cubicBezTo>
                    <a:pt x="2986" y="218"/>
                    <a:pt x="198" y="4613"/>
                    <a:pt x="198" y="4613"/>
                  </a:cubicBezTo>
                  <a:cubicBezTo>
                    <a:pt x="198" y="4613"/>
                    <a:pt x="1" y="5131"/>
                    <a:pt x="790" y="6234"/>
                  </a:cubicBezTo>
                  <a:cubicBezTo>
                    <a:pt x="1577" y="7337"/>
                    <a:pt x="2491" y="7592"/>
                    <a:pt x="2923" y="7594"/>
                  </a:cubicBezTo>
                  <a:cubicBezTo>
                    <a:pt x="2923" y="7594"/>
                    <a:pt x="2924" y="7594"/>
                    <a:pt x="2924" y="7594"/>
                  </a:cubicBezTo>
                  <a:cubicBezTo>
                    <a:pt x="3357" y="7594"/>
                    <a:pt x="5312" y="5340"/>
                    <a:pt x="5915" y="4691"/>
                  </a:cubicBezTo>
                  <a:cubicBezTo>
                    <a:pt x="6518" y="4044"/>
                    <a:pt x="6266" y="1435"/>
                    <a:pt x="4869" y="587"/>
                  </a:cubicBezTo>
                  <a:cubicBezTo>
                    <a:pt x="4102" y="122"/>
                    <a:pt x="3694" y="0"/>
                    <a:pt x="3459"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45"/>
          <p:cNvSpPr txBox="1"/>
          <p:nvPr/>
        </p:nvSpPr>
        <p:spPr>
          <a:xfrm>
            <a:off x="242325" y="297675"/>
            <a:ext cx="80649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usso One"/>
                <a:ea typeface="Russo One"/>
                <a:cs typeface="Russo One"/>
                <a:sym typeface="Russo One"/>
              </a:rPr>
              <a:t>PID CONTROL FOR </a:t>
            </a:r>
            <a:r>
              <a:rPr lang="en" sz="3000">
                <a:solidFill>
                  <a:schemeClr val="dk1"/>
                </a:solidFill>
                <a:latin typeface="Russo One"/>
                <a:ea typeface="Russo One"/>
                <a:cs typeface="Russo One"/>
                <a:sym typeface="Russo One"/>
              </a:rPr>
              <a:t>Bootstrapping</a:t>
            </a:r>
            <a:endParaRPr sz="3000">
              <a:solidFill>
                <a:schemeClr val="dk1"/>
              </a:solidFill>
              <a:latin typeface="Russo One"/>
              <a:ea typeface="Russo One"/>
              <a:cs typeface="Russo One"/>
              <a:sym typeface="Russo One"/>
            </a:endParaRPr>
          </a:p>
        </p:txBody>
      </p:sp>
      <p:sp>
        <p:nvSpPr>
          <p:cNvPr id="1363" name="Google Shape;1363;p45"/>
          <p:cNvSpPr txBox="1"/>
          <p:nvPr/>
        </p:nvSpPr>
        <p:spPr>
          <a:xfrm>
            <a:off x="387700" y="1010700"/>
            <a:ext cx="7372500" cy="3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utfit"/>
                <a:ea typeface="Outfit"/>
                <a:cs typeface="Outfit"/>
                <a:sym typeface="Outfit"/>
              </a:rPr>
              <a:t>Traditional Control of the Drone is done through:</a:t>
            </a:r>
            <a:endParaRPr>
              <a:solidFill>
                <a:schemeClr val="dk1"/>
              </a:solidFill>
              <a:latin typeface="Outfit"/>
              <a:ea typeface="Outfit"/>
              <a:cs typeface="Outfit"/>
              <a:sym typeface="Outfit"/>
            </a:endParaRPr>
          </a:p>
          <a:p>
            <a:pPr indent="-317500" lvl="0" marL="4572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Outer Controller Loop - </a:t>
            </a:r>
            <a:r>
              <a:rPr lang="en">
                <a:solidFill>
                  <a:schemeClr val="dk1"/>
                </a:solidFill>
                <a:latin typeface="Outfit"/>
                <a:ea typeface="Outfit"/>
                <a:cs typeface="Outfit"/>
                <a:sym typeface="Outfit"/>
              </a:rPr>
              <a:t>Position</a:t>
            </a:r>
            <a:r>
              <a:rPr lang="en">
                <a:solidFill>
                  <a:schemeClr val="dk1"/>
                </a:solidFill>
                <a:latin typeface="Outfit"/>
                <a:ea typeface="Outfit"/>
                <a:cs typeface="Outfit"/>
                <a:sym typeface="Outfit"/>
              </a:rPr>
              <a:t> Control</a:t>
            </a:r>
            <a:endParaRPr>
              <a:solidFill>
                <a:schemeClr val="dk1"/>
              </a:solidFill>
              <a:latin typeface="Outfit"/>
              <a:ea typeface="Outfit"/>
              <a:cs typeface="Outfit"/>
              <a:sym typeface="Outfit"/>
            </a:endParaRPr>
          </a:p>
          <a:p>
            <a:pPr indent="-317500" lvl="0" marL="4572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Inner Controller Loop  - </a:t>
            </a:r>
            <a:r>
              <a:rPr lang="en">
                <a:solidFill>
                  <a:schemeClr val="dk1"/>
                </a:solidFill>
                <a:latin typeface="Outfit"/>
                <a:ea typeface="Outfit"/>
                <a:cs typeface="Outfit"/>
                <a:sym typeface="Outfit"/>
              </a:rPr>
              <a:t>Attitude</a:t>
            </a:r>
            <a:r>
              <a:rPr lang="en">
                <a:solidFill>
                  <a:schemeClr val="dk1"/>
                </a:solidFill>
                <a:latin typeface="Outfit"/>
                <a:ea typeface="Outfit"/>
                <a:cs typeface="Outfit"/>
                <a:sym typeface="Outfit"/>
              </a:rPr>
              <a:t> Control </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rPr b="1" lang="en">
                <a:solidFill>
                  <a:schemeClr val="dk1"/>
                </a:solidFill>
                <a:latin typeface="Outfit"/>
                <a:ea typeface="Outfit"/>
                <a:cs typeface="Outfit"/>
                <a:sym typeface="Outfit"/>
              </a:rPr>
              <a:t>Methodology</a:t>
            </a:r>
            <a:r>
              <a:rPr b="1" lang="en">
                <a:solidFill>
                  <a:schemeClr val="dk1"/>
                </a:solidFill>
                <a:latin typeface="Outfit"/>
                <a:ea typeface="Outfit"/>
                <a:cs typeface="Outfit"/>
                <a:sym typeface="Outfit"/>
              </a:rPr>
              <a:t> : </a:t>
            </a:r>
            <a:endParaRPr b="1">
              <a:solidFill>
                <a:schemeClr val="dk1"/>
              </a:solidFill>
              <a:latin typeface="Outfit"/>
              <a:ea typeface="Outfit"/>
              <a:cs typeface="Outfit"/>
              <a:sym typeface="Outfit"/>
            </a:endParaRPr>
          </a:p>
          <a:p>
            <a:pPr indent="-317500" lvl="0" marL="457200" rtl="0" algn="l">
              <a:spcBef>
                <a:spcPts val="0"/>
              </a:spcBef>
              <a:spcAft>
                <a:spcPts val="0"/>
              </a:spcAft>
              <a:buClr>
                <a:schemeClr val="dk1"/>
              </a:buClr>
              <a:buSzPts val="1400"/>
              <a:buFont typeface="Outfit"/>
              <a:buChar char="●"/>
            </a:pPr>
            <a:r>
              <a:rPr lang="en">
                <a:solidFill>
                  <a:schemeClr val="dk1"/>
                </a:solidFill>
                <a:latin typeface="Outfit"/>
                <a:ea typeface="Outfit"/>
                <a:cs typeface="Outfit"/>
                <a:sym typeface="Outfit"/>
              </a:rPr>
              <a:t>We tried to develop a PID Controller for the Position Control for Hover</a:t>
            </a:r>
            <a:endParaRPr>
              <a:solidFill>
                <a:schemeClr val="dk1"/>
              </a:solidFill>
              <a:latin typeface="Outfit"/>
              <a:ea typeface="Outfit"/>
              <a:cs typeface="Outfit"/>
              <a:sym typeface="Outfit"/>
            </a:endParaRPr>
          </a:p>
          <a:p>
            <a:pPr indent="0" lvl="0" marL="45720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a:p>
            <a:pPr indent="0" lvl="0" marL="0" rtl="0" algn="l">
              <a:spcBef>
                <a:spcPts val="0"/>
              </a:spcBef>
              <a:spcAft>
                <a:spcPts val="0"/>
              </a:spcAft>
              <a:buNone/>
            </a:pPr>
            <a:r>
              <a:t/>
            </a:r>
            <a:endParaRPr>
              <a:solidFill>
                <a:schemeClr val="dk1"/>
              </a:solidFill>
              <a:latin typeface="Outfit"/>
              <a:ea typeface="Outfit"/>
              <a:cs typeface="Outfit"/>
              <a:sym typeface="Outfit"/>
            </a:endParaRPr>
          </a:p>
        </p:txBody>
      </p:sp>
      <p:pic>
        <p:nvPicPr>
          <p:cNvPr id="1364" name="Google Shape;1364;p45"/>
          <p:cNvPicPr preferRelativeResize="0"/>
          <p:nvPr/>
        </p:nvPicPr>
        <p:blipFill>
          <a:blip r:embed="rId3">
            <a:alphaModFix/>
          </a:blip>
          <a:stretch>
            <a:fillRect/>
          </a:stretch>
        </p:blipFill>
        <p:spPr>
          <a:xfrm>
            <a:off x="1945263" y="2602013"/>
            <a:ext cx="4048125" cy="134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y Presentation Template">
  <a:themeElements>
    <a:clrScheme name="Simple Light">
      <a:dk1>
        <a:srgbClr val="353F49"/>
      </a:dk1>
      <a:lt1>
        <a:srgbClr val="F6F6F8"/>
      </a:lt1>
      <a:dk2>
        <a:srgbClr val="D6DEEB"/>
      </a:dk2>
      <a:lt2>
        <a:srgbClr val="ABBCD0"/>
      </a:lt2>
      <a:accent1>
        <a:srgbClr val="81A7CE"/>
      </a:accent1>
      <a:accent2>
        <a:srgbClr val="4F79C3"/>
      </a:accent2>
      <a:accent3>
        <a:srgbClr val="305B98"/>
      </a:accent3>
      <a:accent4>
        <a:srgbClr val="59597B"/>
      </a:accent4>
      <a:accent5>
        <a:srgbClr val="68BAAC"/>
      </a:accent5>
      <a:accent6>
        <a:srgbClr val="169B82"/>
      </a:accent6>
      <a:hlink>
        <a:srgbClr val="353F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