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anose="02020500000000000000" charset="0"/>
      <p:regular r:id="rId12"/>
      <p:bold r:id="rId13"/>
      <p:italic r:id="rId14"/>
      <p:boldItalic r:id="rId15"/>
    </p:embeddedFont>
    <p:embeddedFont>
      <p:font typeface="Maven Pro" panose="02020500000000000000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b47d20a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b47d20a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b47d20a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b47d20a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b47d20a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b47d20a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b47d20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b47d20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b47d20a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b47d20a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7b47d20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7b47d20a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b47d20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b47d20a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b47d20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b47d20a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8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851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系統分析與設計</a:t>
            </a:r>
            <a:endParaRPr sz="56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專題需求分析設計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19號 柯昱廷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需求</a:t>
            </a:r>
            <a:endParaRPr sz="48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1.你是否常常打麻將三缺一(或一缺三)?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2.想要打羽球卻只能對著牆壁打?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/>
              <a:t>3.在路上遇到不太熟的朋友，每次說下次約，可是卻從來沒有約出來過?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/>
              <a:t>活動</a:t>
            </a:r>
            <a:r>
              <a:rPr lang="zh-TW" sz="4800" dirty="0" smtClean="0"/>
              <a:t>配對</a:t>
            </a:r>
            <a:r>
              <a:rPr lang="zh-TW" sz="4800" dirty="0"/>
              <a:t>系統</a:t>
            </a:r>
            <a:endParaRPr sz="4800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不論是想要出遊、聚餐、唱歌、打麻將、玩桌遊可以找好友們或是有共同興趣的陌生人一起餐與活動。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使用者操作流程</a:t>
            </a:r>
            <a:endParaRPr sz="48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435"/>
            <a:ext cx="9144000" cy="18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470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88" y="1198675"/>
            <a:ext cx="58442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293075" y="5128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243975"/>
            <a:ext cx="5708450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14500" y="416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使用者畫面-配對房間</a:t>
            </a:r>
            <a:endParaRPr sz="42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75" y="1125150"/>
            <a:ext cx="5165975" cy="38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282350" y="3628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使用者畫面-配對房間</a:t>
            </a:r>
            <a:endParaRPr sz="42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1100300"/>
            <a:ext cx="5210176" cy="3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3646713" y="56683"/>
            <a:ext cx="1806556" cy="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200" dirty="0" smtClean="0"/>
              <a:t>環境圖</a:t>
            </a:r>
            <a:endParaRPr sz="4200" dirty="0"/>
          </a:p>
        </p:txBody>
      </p:sp>
      <p:pic>
        <p:nvPicPr>
          <p:cNvPr id="5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4114" y="808383"/>
            <a:ext cx="7231754" cy="3985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82785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</Words>
  <Application>Microsoft Office PowerPoint</Application>
  <PresentationFormat>如螢幕大小 (16:9)</PresentationFormat>
  <Paragraphs>15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Nunito</vt:lpstr>
      <vt:lpstr>Maven Pro</vt:lpstr>
      <vt:lpstr>Momentum</vt:lpstr>
      <vt:lpstr>系統分析與設計</vt:lpstr>
      <vt:lpstr>需求</vt:lpstr>
      <vt:lpstr>活動配對系統</vt:lpstr>
      <vt:lpstr>使用者操作流程</vt:lpstr>
      <vt:lpstr>使用者畫面-配對選擇</vt:lpstr>
      <vt:lpstr>使用者畫面-配對選擇</vt:lpstr>
      <vt:lpstr>使用者畫面-配對房間</vt:lpstr>
      <vt:lpstr>使用者畫面-配對房間</vt:lpstr>
      <vt:lpstr>環境圖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系統分析與設計</dc:title>
  <cp:lastModifiedBy>C50119</cp:lastModifiedBy>
  <cp:revision>2</cp:revision>
  <dcterms:modified xsi:type="dcterms:W3CDTF">2022-05-27T05:10:24Z</dcterms:modified>
</cp:coreProperties>
</file>