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b47d20a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7b47d20a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b47d20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7b47d20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b47d20a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b47d20a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7b47d20a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7b47d20a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7b47d20a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7b47d20a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7b47d20a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7b47d20a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7b47d20a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7b47d20a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85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600"/>
              <a:t>系統分析與設計</a:t>
            </a:r>
            <a:endParaRPr sz="5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專題需求分析設計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19號 柯昱廷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需求</a:t>
            </a:r>
            <a:endParaRPr sz="48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1.</a:t>
            </a:r>
            <a:r>
              <a:rPr lang="zh-TW" sz="2400"/>
              <a:t>你是否常常打麻將三缺一(或一缺三)?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2.想要打羽球卻只能對著牆</a:t>
            </a:r>
            <a:r>
              <a:rPr lang="zh-TW" sz="2400"/>
              <a:t>壁打?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/>
              <a:t>3.在路上遇到不太熟的朋友，每次說下次約，可是卻從來沒有約出來過?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有膩啦-聚會配對系統</a:t>
            </a:r>
            <a:endParaRPr sz="48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800"/>
              <a:t>不論是想要出遊、聚餐、唱歌、打麻將、玩桌遊可以找好友們或是有共同興趣的陌生人一起餐與活動。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使用者操作流程</a:t>
            </a:r>
            <a:endParaRPr sz="4800"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8435"/>
            <a:ext cx="9144000" cy="183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47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使用者畫面-配對選擇</a:t>
            </a:r>
            <a:endParaRPr sz="4200"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88" y="1198675"/>
            <a:ext cx="58442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293075" y="512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使用者畫面-配對選擇</a:t>
            </a:r>
            <a:endParaRPr sz="4200"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243975"/>
            <a:ext cx="5708450" cy="37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14500" y="416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</a:t>
            </a:r>
            <a:r>
              <a:rPr lang="zh-TW" sz="4200"/>
              <a:t>對房間</a:t>
            </a:r>
            <a:endParaRPr sz="4200"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275" y="1125150"/>
            <a:ext cx="5165975" cy="387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282350" y="362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200"/>
              <a:t>使用者畫面-配對</a:t>
            </a:r>
            <a:r>
              <a:rPr lang="zh-TW" sz="4200"/>
              <a:t>房間</a:t>
            </a:r>
            <a:endParaRPr sz="4200"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25" y="1100300"/>
            <a:ext cx="5210176" cy="39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