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3E4E-F265-42C2-BBBC-C814F7D4631C}" v="298" dt="2022-04-25T05:28:23.521"/>
    <p1510:client id="{DCE085E8-5EE0-484C-9A99-95F2F72D4D06}" v="217" dt="2022-04-26T01:36:5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zh-tw"/>
              <a:t>按一下以編輯母片文字樣式</a:t>
            </a:r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6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9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0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7" name="直線接點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9" name="圖片版面配置區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0" name="圖片版面配置區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1" name="圖片版面配置區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9" name="直線接點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7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橢圓​​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AAD347D-5ACD-4C99-B74B-A9C85AD731A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>
                <a:ea typeface="新細明體"/>
              </a:rPr>
              <a:t>網路概論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19</a:t>
            </a:r>
            <a:r>
              <a:rPr lang="zh-CN" altLang="en-US"/>
              <a:t>柯昱廷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5D0AC-8C0A-38C8-4EB3-1750CCD8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>
                <a:ea typeface="新細明體"/>
              </a:rPr>
              <a:t>自我介紹</a:t>
            </a:r>
            <a:endParaRPr lang="zh-TW" altLang="en-US" sz="5400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168A9-9A77-9EE4-23AA-FDB01E6C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國際企業系畢業，自己學網頁(HTML、CSS、JavaScript)半年後，為了檢視自己的學習成果，前往科技公司任職網頁工程師，只做了4個月，覺得自己太菜了，所以來職訓希望能夠精進自己。</a:t>
            </a:r>
          </a:p>
        </p:txBody>
      </p:sp>
    </p:spTree>
    <p:extLst>
      <p:ext uri="{BB962C8B-B14F-4D97-AF65-F5344CB8AC3E}">
        <p14:creationId xmlns:p14="http://schemas.microsoft.com/office/powerpoint/2010/main" val="118397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9200-0AEE-8869-6698-582F7D0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>
                <a:ea typeface="新細明體"/>
              </a:rPr>
              <a:t>希望職缺</a:t>
            </a:r>
            <a:endParaRPr lang="zh-TW" altLang="en-US" sz="5400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B81CB-CEB6-FB72-4581-51C4C863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zh-TW" altLang="en-US" sz="2200" dirty="0"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 sz="2200">
                <a:ea typeface="新細明體"/>
              </a:rPr>
              <a:t>後端工程師(Python、JAVA、SQL)</a:t>
            </a:r>
            <a:endParaRPr lang="zh-TW" altLang="en-US">
              <a:ea typeface="新細明體"/>
            </a:endParaRPr>
          </a:p>
          <a:p>
            <a:pPr lvl="1" indent="0">
              <a:buClr>
                <a:srgbClr val="8AD0D6"/>
              </a:buClr>
              <a:buNone/>
            </a:pPr>
            <a:r>
              <a:rPr lang="en-US" altLang="zh-TW" sz="2000" dirty="0">
                <a:ea typeface="新細明體"/>
              </a:rPr>
              <a:t>1.資料庫與前端橋梁</a:t>
            </a:r>
            <a:endParaRPr lang="zh-TW" altLang="en-US" sz="2000" dirty="0">
              <a:ea typeface="新細明體"/>
            </a:endParaRPr>
          </a:p>
          <a:p>
            <a:pPr lvl="1" indent="0">
              <a:buNone/>
            </a:pPr>
            <a:r>
              <a:rPr lang="en-US" altLang="zh-TW" sz="2000" dirty="0">
                <a:ea typeface="新細明體"/>
              </a:rPr>
              <a:t>2.商業邏輯處理</a:t>
            </a:r>
            <a:endParaRPr lang="en-US" altLang="zh-TW" dirty="0"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 dirty="0"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 sz="2200">
                <a:ea typeface="新細明體"/>
              </a:rPr>
              <a:t>前端工程師(HTML、CSS、JavaScript)</a:t>
            </a:r>
            <a:endParaRPr lang="zh-TW">
              <a:ea typeface="新細明體"/>
            </a:endParaRPr>
          </a:p>
          <a:p>
            <a:pPr marL="457200" lvl="1" indent="0">
              <a:buClr>
                <a:srgbClr val="8AD0D6"/>
              </a:buClr>
              <a:buNone/>
            </a:pPr>
            <a:r>
              <a:rPr lang="zh-TW" altLang="en-US">
                <a:ea typeface="新細明體"/>
              </a:rPr>
              <a:t>    1.</a:t>
            </a:r>
            <a:r>
              <a:rPr lang="zh-TW">
                <a:ea typeface="新細明體"/>
              </a:rPr>
              <a:t>從設計轉化為真實網頁</a:t>
            </a:r>
            <a:endParaRPr lang="zh-TW" altLang="en-US">
              <a:ea typeface="新細明體"/>
            </a:endParaRPr>
          </a:p>
          <a:p>
            <a:pPr lvl="1">
              <a:buNone/>
            </a:pPr>
            <a:r>
              <a:rPr lang="en-US" altLang="zh-TW" dirty="0">
                <a:ea typeface="新細明體"/>
              </a:rPr>
              <a:t>    2.</a:t>
            </a:r>
            <a:r>
              <a:rPr lang="zh-TW">
                <a:ea typeface="新細明體"/>
              </a:rPr>
              <a:t>與後端伺服器的資料溝通</a:t>
            </a:r>
          </a:p>
          <a:p>
            <a:pPr marL="457200" lvl="1" indent="0">
              <a:buNone/>
            </a:pPr>
            <a:r>
              <a:rPr lang="zh-TW" altLang="en-US">
                <a:ea typeface="新細明體"/>
              </a:rPr>
              <a:t>    3.</a:t>
            </a:r>
            <a:r>
              <a:rPr lang="zh-TW">
                <a:ea typeface="新細明體"/>
              </a:rPr>
              <a:t>讓網頁能在各種裝置各種瀏覽器上運行</a:t>
            </a:r>
            <a:endParaRPr lang="zh-TW" altLang="en-US">
              <a:ea typeface="新細明體"/>
            </a:endParaRPr>
          </a:p>
          <a:p>
            <a:pPr marL="457200" lvl="1" indent="0">
              <a:buNone/>
            </a:pPr>
            <a:r>
              <a:rPr lang="zh-TW" altLang="en-US">
                <a:ea typeface="新細明體"/>
              </a:rPr>
              <a:t>    4.</a:t>
            </a:r>
            <a:r>
              <a:rPr lang="zh-TW">
                <a:ea typeface="新細明體"/>
              </a:rPr>
              <a:t>優化前端體驗與效能</a:t>
            </a:r>
          </a:p>
          <a:p>
            <a:pPr marL="457200" lvl="1" indent="0">
              <a:buNone/>
            </a:pP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0273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離子</vt:lpstr>
      <vt:lpstr>網路概論</vt:lpstr>
      <vt:lpstr>自我介紹</vt:lpstr>
      <vt:lpstr>希望職缺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127</cp:revision>
  <dcterms:created xsi:type="dcterms:W3CDTF">2022-04-25T05:14:42Z</dcterms:created>
  <dcterms:modified xsi:type="dcterms:W3CDTF">2022-04-26T01:37:41Z</dcterms:modified>
</cp:coreProperties>
</file>