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authors.xml" ContentType="application/vnd.ms-powerpoint.author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7" r:id="rId6"/>
    <p:sldId id="261" r:id="rId7"/>
    <p:sldId id="262" r:id="rId8"/>
    <p:sldId id="263" r:id="rId9"/>
    <p:sldId id="266" r:id="rId10"/>
    <p:sldId id="264" r:id="rId11"/>
    <p:sldId id="260" r:id="rId12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B4B309B-EE5D-8716-7A7F-3335E4BD80BB}" name="柯 昱廷" initials="柯昱" userId="ad35e201c7c2a39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D494D0-2FB3-4CC0-85A6-010B7860291B}" v="130" dt="2022-04-17T18:18:18.105"/>
    <p1510:client id="{537BE4D0-1A77-4862-B0C1-D7182C98E32B}" v="568" dt="2022-04-13T14:23:19.334"/>
    <p1510:client id="{B66BF021-A417-47E9-B107-FBB81197C5A4}" v="391" dt="2022-04-18T14:05:13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88153" autoAdjust="0"/>
  </p:normalViewPr>
  <p:slideViewPr>
    <p:cSldViewPr snapToGrid="0">
      <p:cViewPr varScale="1">
        <p:scale>
          <a:sx n="102" d="100"/>
          <a:sy n="102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柯 昱廷" userId="ad35e201c7c2a399" providerId="Windows Live" clId="Web-{3BD494D0-2FB3-4CC0-85A6-010B7860291B}"/>
    <pc:docChg chg="modSld">
      <pc:chgData name="柯 昱廷" userId="ad35e201c7c2a399" providerId="Windows Live" clId="Web-{3BD494D0-2FB3-4CC0-85A6-010B7860291B}" dt="2022-04-17T18:18:18.105" v="70" actId="20577"/>
      <pc:docMkLst>
        <pc:docMk/>
      </pc:docMkLst>
      <pc:sldChg chg="modSp">
        <pc:chgData name="柯 昱廷" userId="ad35e201c7c2a399" providerId="Windows Live" clId="Web-{3BD494D0-2FB3-4CC0-85A6-010B7860291B}" dt="2022-04-17T18:15:58.139" v="23" actId="20577"/>
        <pc:sldMkLst>
          <pc:docMk/>
          <pc:sldMk cId="3189784637" sldId="260"/>
        </pc:sldMkLst>
        <pc:spChg chg="mod">
          <ac:chgData name="柯 昱廷" userId="ad35e201c7c2a399" providerId="Windows Live" clId="Web-{3BD494D0-2FB3-4CC0-85A6-010B7860291B}" dt="2022-04-17T18:15:58.139" v="23" actId="20577"/>
          <ac:spMkLst>
            <pc:docMk/>
            <pc:sldMk cId="3189784637" sldId="260"/>
            <ac:spMk id="3" creationId="{10386E1F-B8C5-4839-D9CF-A7893F6CE775}"/>
          </ac:spMkLst>
        </pc:spChg>
      </pc:sldChg>
      <pc:sldChg chg="modSp">
        <pc:chgData name="柯 昱廷" userId="ad35e201c7c2a399" providerId="Windows Live" clId="Web-{3BD494D0-2FB3-4CC0-85A6-010B7860291B}" dt="2022-04-17T18:18:18.105" v="70" actId="20577"/>
        <pc:sldMkLst>
          <pc:docMk/>
          <pc:sldMk cId="284628253" sldId="263"/>
        </pc:sldMkLst>
        <pc:spChg chg="mod">
          <ac:chgData name="柯 昱廷" userId="ad35e201c7c2a399" providerId="Windows Live" clId="Web-{3BD494D0-2FB3-4CC0-85A6-010B7860291B}" dt="2022-04-17T18:18:18.105" v="70" actId="20577"/>
          <ac:spMkLst>
            <pc:docMk/>
            <pc:sldMk cId="284628253" sldId="263"/>
            <ac:spMk id="5" creationId="{4D4D6F8B-9AC7-5ECF-7869-A1C64197CC36}"/>
          </ac:spMkLst>
        </pc:spChg>
      </pc:sldChg>
    </pc:docChg>
  </pc:docChgLst>
  <pc:docChgLst>
    <pc:chgData name="柯 昱廷" userId="ad35e201c7c2a399" providerId="Windows Live" clId="Web-{B66BF021-A417-47E9-B107-FBB81197C5A4}"/>
    <pc:docChg chg="addSld delSld modSld sldOrd">
      <pc:chgData name="柯 昱廷" userId="ad35e201c7c2a399" providerId="Windows Live" clId="Web-{B66BF021-A417-47E9-B107-FBB81197C5A4}" dt="2022-04-18T14:05:13.686" v="258"/>
      <pc:docMkLst>
        <pc:docMk/>
      </pc:docMkLst>
      <pc:sldChg chg="modNotes">
        <pc:chgData name="柯 昱廷" userId="ad35e201c7c2a399" providerId="Windows Live" clId="Web-{B66BF021-A417-47E9-B107-FBB81197C5A4}" dt="2022-04-18T13:14:29.912" v="21"/>
        <pc:sldMkLst>
          <pc:docMk/>
          <pc:sldMk cId="141684389" sldId="258"/>
        </pc:sldMkLst>
      </pc:sldChg>
      <pc:sldChg chg="addSp modSp">
        <pc:chgData name="柯 昱廷" userId="ad35e201c7c2a399" providerId="Windows Live" clId="Web-{B66BF021-A417-47E9-B107-FBB81197C5A4}" dt="2022-04-18T13:34:09.965" v="180" actId="1076"/>
        <pc:sldMkLst>
          <pc:docMk/>
          <pc:sldMk cId="2597461186" sldId="259"/>
        </pc:sldMkLst>
        <pc:spChg chg="add mod">
          <ac:chgData name="柯 昱廷" userId="ad35e201c7c2a399" providerId="Windows Live" clId="Web-{B66BF021-A417-47E9-B107-FBB81197C5A4}" dt="2022-04-18T13:31:59.185" v="153" actId="1076"/>
          <ac:spMkLst>
            <pc:docMk/>
            <pc:sldMk cId="2597461186" sldId="259"/>
            <ac:spMk id="3" creationId="{2D511C2E-3527-9532-FB95-8671874CB9F5}"/>
          </ac:spMkLst>
        </pc:spChg>
        <pc:spChg chg="add mod">
          <ac:chgData name="柯 昱廷" userId="ad35e201c7c2a399" providerId="Windows Live" clId="Web-{B66BF021-A417-47E9-B107-FBB81197C5A4}" dt="2022-04-18T13:34:04.325" v="179" actId="1076"/>
          <ac:spMkLst>
            <pc:docMk/>
            <pc:sldMk cId="2597461186" sldId="259"/>
            <ac:spMk id="4" creationId="{46082309-575E-36B1-CF99-76DEE44F3D44}"/>
          </ac:spMkLst>
        </pc:spChg>
        <pc:spChg chg="add mod">
          <ac:chgData name="柯 昱廷" userId="ad35e201c7c2a399" providerId="Windows Live" clId="Web-{B66BF021-A417-47E9-B107-FBB81197C5A4}" dt="2022-04-18T13:34:09.965" v="180" actId="1076"/>
          <ac:spMkLst>
            <pc:docMk/>
            <pc:sldMk cId="2597461186" sldId="259"/>
            <ac:spMk id="5" creationId="{C3CD80C6-2B9D-29C2-99BC-F996C714A012}"/>
          </ac:spMkLst>
        </pc:spChg>
      </pc:sldChg>
      <pc:sldChg chg="modSp ord">
        <pc:chgData name="柯 昱廷" userId="ad35e201c7c2a399" providerId="Windows Live" clId="Web-{B66BF021-A417-47E9-B107-FBB81197C5A4}" dt="2022-04-18T14:05:13.686" v="258"/>
        <pc:sldMkLst>
          <pc:docMk/>
          <pc:sldMk cId="3189784637" sldId="260"/>
        </pc:sldMkLst>
        <pc:spChg chg="mod">
          <ac:chgData name="柯 昱廷" userId="ad35e201c7c2a399" providerId="Windows Live" clId="Web-{B66BF021-A417-47E9-B107-FBB81197C5A4}" dt="2022-04-18T13:40:03.322" v="188" actId="20577"/>
          <ac:spMkLst>
            <pc:docMk/>
            <pc:sldMk cId="3189784637" sldId="260"/>
            <ac:spMk id="3" creationId="{10386E1F-B8C5-4839-D9CF-A7893F6CE775}"/>
          </ac:spMkLst>
        </pc:spChg>
      </pc:sldChg>
      <pc:sldChg chg="addSp modSp">
        <pc:chgData name="柯 昱廷" userId="ad35e201c7c2a399" providerId="Windows Live" clId="Web-{B66BF021-A417-47E9-B107-FBB81197C5A4}" dt="2022-04-18T14:04:35.171" v="255" actId="1076"/>
        <pc:sldMkLst>
          <pc:docMk/>
          <pc:sldMk cId="284628253" sldId="263"/>
        </pc:sldMkLst>
        <pc:spChg chg="add mod">
          <ac:chgData name="柯 昱廷" userId="ad35e201c7c2a399" providerId="Windows Live" clId="Web-{B66BF021-A417-47E9-B107-FBB81197C5A4}" dt="2022-04-18T14:04:06.265" v="253" actId="1076"/>
          <ac:spMkLst>
            <pc:docMk/>
            <pc:sldMk cId="284628253" sldId="263"/>
            <ac:spMk id="3" creationId="{79E2054A-D7F2-579C-6E49-FA53B9F7EEA2}"/>
          </ac:spMkLst>
        </pc:spChg>
        <pc:spChg chg="mod">
          <ac:chgData name="柯 昱廷" userId="ad35e201c7c2a399" providerId="Windows Live" clId="Web-{B66BF021-A417-47E9-B107-FBB81197C5A4}" dt="2022-04-18T14:01:32.390" v="220" actId="14100"/>
          <ac:spMkLst>
            <pc:docMk/>
            <pc:sldMk cId="284628253" sldId="263"/>
            <ac:spMk id="5" creationId="{4D4D6F8B-9AC7-5ECF-7869-A1C64197CC36}"/>
          </ac:spMkLst>
        </pc:spChg>
        <pc:picChg chg="mod">
          <ac:chgData name="柯 昱廷" userId="ad35e201c7c2a399" providerId="Windows Live" clId="Web-{B66BF021-A417-47E9-B107-FBB81197C5A4}" dt="2022-04-18T14:04:35.171" v="255" actId="1076"/>
          <ac:picMkLst>
            <pc:docMk/>
            <pc:sldMk cId="284628253" sldId="263"/>
            <ac:picMk id="4" creationId="{147B9077-46C3-EDF3-4817-113AAFEEE309}"/>
          </ac:picMkLst>
        </pc:picChg>
      </pc:sldChg>
      <pc:sldChg chg="del">
        <pc:chgData name="柯 昱廷" userId="ad35e201c7c2a399" providerId="Windows Live" clId="Web-{B66BF021-A417-47E9-B107-FBB81197C5A4}" dt="2022-04-18T13:23:13.299" v="24"/>
        <pc:sldMkLst>
          <pc:docMk/>
          <pc:sldMk cId="1509484287" sldId="265"/>
        </pc:sldMkLst>
      </pc:sldChg>
      <pc:sldChg chg="new del ord">
        <pc:chgData name="柯 昱廷" userId="ad35e201c7c2a399" providerId="Windows Live" clId="Web-{B66BF021-A417-47E9-B107-FBB81197C5A4}" dt="2022-04-18T14:05:03.546" v="256"/>
        <pc:sldMkLst>
          <pc:docMk/>
          <pc:sldMk cId="726023748" sldId="268"/>
        </pc:sldMkLst>
      </pc:sldChg>
    </pc:docChg>
  </pc:docChgLst>
  <pc:docChgLst>
    <pc:chgData name="柯 昱廷" userId="ad35e201c7c2a399" providerId="Windows Live" clId="Web-{537BE4D0-1A77-4862-B0C1-D7182C98E32B}"/>
    <pc:docChg chg="mod addSld modSld">
      <pc:chgData name="柯 昱廷" userId="ad35e201c7c2a399" providerId="Windows Live" clId="Web-{537BE4D0-1A77-4862-B0C1-D7182C98E32B}" dt="2022-04-13T14:26:13.519" v="531"/>
      <pc:docMkLst>
        <pc:docMk/>
      </pc:docMkLst>
      <pc:sldChg chg="modSp">
        <pc:chgData name="柯 昱廷" userId="ad35e201c7c2a399" providerId="Windows Live" clId="Web-{537BE4D0-1A77-4862-B0C1-D7182C98E32B}" dt="2022-04-13T12:05:44.411" v="45" actId="20577"/>
        <pc:sldMkLst>
          <pc:docMk/>
          <pc:sldMk cId="2299734367" sldId="256"/>
        </pc:sldMkLst>
        <pc:spChg chg="mod">
          <ac:chgData name="柯 昱廷" userId="ad35e201c7c2a399" providerId="Windows Live" clId="Web-{537BE4D0-1A77-4862-B0C1-D7182C98E32B}" dt="2022-04-13T12:05:07.411" v="7" actId="20577"/>
          <ac:spMkLst>
            <pc:docMk/>
            <pc:sldMk cId="2299734367" sldId="256"/>
            <ac:spMk id="2" creationId="{00000000-0000-0000-0000-000000000000}"/>
          </ac:spMkLst>
        </pc:spChg>
        <pc:spChg chg="mod">
          <ac:chgData name="柯 昱廷" userId="ad35e201c7c2a399" providerId="Windows Live" clId="Web-{537BE4D0-1A77-4862-B0C1-D7182C98E32B}" dt="2022-04-13T12:05:44.411" v="45" actId="20577"/>
          <ac:spMkLst>
            <pc:docMk/>
            <pc:sldMk cId="2299734367" sldId="256"/>
            <ac:spMk id="3" creationId="{00000000-0000-0000-0000-000000000000}"/>
          </ac:spMkLst>
        </pc:spChg>
      </pc:sldChg>
      <pc:sldChg chg="modSp new">
        <pc:chgData name="柯 昱廷" userId="ad35e201c7c2a399" providerId="Windows Live" clId="Web-{537BE4D0-1A77-4862-B0C1-D7182C98E32B}" dt="2022-04-13T12:36:24.530" v="143" actId="20577"/>
        <pc:sldMkLst>
          <pc:docMk/>
          <pc:sldMk cId="2633204537" sldId="257"/>
        </pc:sldMkLst>
        <pc:spChg chg="mod">
          <ac:chgData name="柯 昱廷" userId="ad35e201c7c2a399" providerId="Windows Live" clId="Web-{537BE4D0-1A77-4862-B0C1-D7182C98E32B}" dt="2022-04-13T12:34:24.828" v="112" actId="20577"/>
          <ac:spMkLst>
            <pc:docMk/>
            <pc:sldMk cId="2633204537" sldId="257"/>
            <ac:spMk id="2" creationId="{53E83FD0-DB3D-5B7A-14DE-695797EF77AA}"/>
          </ac:spMkLst>
        </pc:spChg>
        <pc:spChg chg="mod">
          <ac:chgData name="柯 昱廷" userId="ad35e201c7c2a399" providerId="Windows Live" clId="Web-{537BE4D0-1A77-4862-B0C1-D7182C98E32B}" dt="2022-04-13T12:36:24.530" v="143" actId="20577"/>
          <ac:spMkLst>
            <pc:docMk/>
            <pc:sldMk cId="2633204537" sldId="257"/>
            <ac:spMk id="3" creationId="{22A5F8E2-6B2E-8BB9-33A7-7B3738A365A2}"/>
          </ac:spMkLst>
        </pc:spChg>
      </pc:sldChg>
      <pc:sldChg chg="addSp delSp modSp new addCm delCm modNotes">
        <pc:chgData name="柯 昱廷" userId="ad35e201c7c2a399" providerId="Windows Live" clId="Web-{537BE4D0-1A77-4862-B0C1-D7182C98E32B}" dt="2022-04-13T13:02:05.528" v="254" actId="20577"/>
        <pc:sldMkLst>
          <pc:docMk/>
          <pc:sldMk cId="141684389" sldId="258"/>
        </pc:sldMkLst>
        <pc:spChg chg="mod">
          <ac:chgData name="柯 昱廷" userId="ad35e201c7c2a399" providerId="Windows Live" clId="Web-{537BE4D0-1A77-4862-B0C1-D7182C98E32B}" dt="2022-04-13T13:02:05.528" v="254" actId="20577"/>
          <ac:spMkLst>
            <pc:docMk/>
            <pc:sldMk cId="141684389" sldId="258"/>
            <ac:spMk id="2" creationId="{AFC444D0-490D-ED06-A524-A1ABD88A5385}"/>
          </ac:spMkLst>
        </pc:spChg>
        <pc:spChg chg="del">
          <ac:chgData name="柯 昱廷" userId="ad35e201c7c2a399" providerId="Windows Live" clId="Web-{537BE4D0-1A77-4862-B0C1-D7182C98E32B}" dt="2022-04-13T12:34:58.624" v="114"/>
          <ac:spMkLst>
            <pc:docMk/>
            <pc:sldMk cId="141684389" sldId="258"/>
            <ac:spMk id="3" creationId="{D586E5C8-21E5-70B7-543C-19012717CD44}"/>
          </ac:spMkLst>
        </pc:spChg>
        <pc:spChg chg="add del">
          <ac:chgData name="柯 昱廷" userId="ad35e201c7c2a399" providerId="Windows Live" clId="Web-{537BE4D0-1A77-4862-B0C1-D7182C98E32B}" dt="2022-04-13T12:37:33.123" v="148"/>
          <ac:spMkLst>
            <pc:docMk/>
            <pc:sldMk cId="141684389" sldId="258"/>
            <ac:spMk id="5" creationId="{B9CE07CE-A9F0-FB7C-E198-9502BE373323}"/>
          </ac:spMkLst>
        </pc:spChg>
        <pc:picChg chg="add mod ord">
          <ac:chgData name="柯 昱廷" userId="ad35e201c7c2a399" providerId="Windows Live" clId="Web-{537BE4D0-1A77-4862-B0C1-D7182C98E32B}" dt="2022-04-13T12:35:52.046" v="119" actId="14100"/>
          <ac:picMkLst>
            <pc:docMk/>
            <pc:sldMk cId="141684389" sldId="258"/>
            <ac:picMk id="4" creationId="{9939360B-A380-A523-ABFF-88138914FBFD}"/>
          </ac:picMkLst>
        </pc:picChg>
      </pc:sldChg>
      <pc:sldChg chg="addSp delSp modSp new modNotes">
        <pc:chgData name="柯 昱廷" userId="ad35e201c7c2a399" providerId="Windows Live" clId="Web-{537BE4D0-1A77-4862-B0C1-D7182C98E32B}" dt="2022-04-13T12:54:54.689" v="203"/>
        <pc:sldMkLst>
          <pc:docMk/>
          <pc:sldMk cId="2597461186" sldId="259"/>
        </pc:sldMkLst>
        <pc:spChg chg="add del mod">
          <ac:chgData name="柯 昱廷" userId="ad35e201c7c2a399" providerId="Windows Live" clId="Web-{537BE4D0-1A77-4862-B0C1-D7182C98E32B}" dt="2022-04-13T12:49:18.756" v="166" actId="20577"/>
          <ac:spMkLst>
            <pc:docMk/>
            <pc:sldMk cId="2597461186" sldId="259"/>
            <ac:spMk id="2" creationId="{C4BE6E6B-32EC-B16C-3ABF-99ABAFCFB118}"/>
          </ac:spMkLst>
        </pc:spChg>
        <pc:spChg chg="del">
          <ac:chgData name="柯 昱廷" userId="ad35e201c7c2a399" providerId="Windows Live" clId="Web-{537BE4D0-1A77-4862-B0C1-D7182C98E32B}" dt="2022-04-13T12:48:55.568" v="152"/>
          <ac:spMkLst>
            <pc:docMk/>
            <pc:sldMk cId="2597461186" sldId="259"/>
            <ac:spMk id="3" creationId="{B6740485-CAEA-C468-C57B-779C79E674CA}"/>
          </ac:spMkLst>
        </pc:spChg>
        <pc:spChg chg="add del mod">
          <ac:chgData name="柯 昱廷" userId="ad35e201c7c2a399" providerId="Windows Live" clId="Web-{537BE4D0-1A77-4862-B0C1-D7182C98E32B}" dt="2022-04-13T12:49:53.208" v="168"/>
          <ac:spMkLst>
            <pc:docMk/>
            <pc:sldMk cId="2597461186" sldId="259"/>
            <ac:spMk id="6" creationId="{CEF6D81B-6A57-7B2C-E846-60D7452DBA04}"/>
          </ac:spMkLst>
        </pc:spChg>
        <pc:spChg chg="add del mod">
          <ac:chgData name="柯 昱廷" userId="ad35e201c7c2a399" providerId="Windows Live" clId="Web-{537BE4D0-1A77-4862-B0C1-D7182C98E32B}" dt="2022-04-13T12:51:38.629" v="187"/>
          <ac:spMkLst>
            <pc:docMk/>
            <pc:sldMk cId="2597461186" sldId="259"/>
            <ac:spMk id="10" creationId="{BE0DEF72-AFE0-8848-F351-692341154C01}"/>
          </ac:spMkLst>
        </pc:spChg>
        <pc:picChg chg="add del mod ord">
          <ac:chgData name="柯 昱廷" userId="ad35e201c7c2a399" providerId="Windows Live" clId="Web-{537BE4D0-1A77-4862-B0C1-D7182C98E32B}" dt="2022-04-13T12:49:33.771" v="167"/>
          <ac:picMkLst>
            <pc:docMk/>
            <pc:sldMk cId="2597461186" sldId="259"/>
            <ac:picMk id="4" creationId="{D0DBF4D6-D2AE-7221-9E66-94376D5E5004}"/>
          </ac:picMkLst>
        </pc:picChg>
        <pc:picChg chg="add del mod ord">
          <ac:chgData name="柯 昱廷" userId="ad35e201c7c2a399" providerId="Windows Live" clId="Web-{537BE4D0-1A77-4862-B0C1-D7182C98E32B}" dt="2022-04-13T12:51:22.629" v="186"/>
          <ac:picMkLst>
            <pc:docMk/>
            <pc:sldMk cId="2597461186" sldId="259"/>
            <ac:picMk id="7" creationId="{2CC0CA94-D920-C840-791C-393CA3BC94D0}"/>
          </ac:picMkLst>
        </pc:picChg>
        <pc:picChg chg="add mod">
          <ac:chgData name="柯 昱廷" userId="ad35e201c7c2a399" providerId="Windows Live" clId="Web-{537BE4D0-1A77-4862-B0C1-D7182C98E32B}" dt="2022-04-13T12:52:09.254" v="199" actId="1076"/>
          <ac:picMkLst>
            <pc:docMk/>
            <pc:sldMk cId="2597461186" sldId="259"/>
            <ac:picMk id="8" creationId="{B2D77C5C-2908-76E9-88BF-FE66AEC984A2}"/>
          </ac:picMkLst>
        </pc:picChg>
        <pc:picChg chg="add mod ord">
          <ac:chgData name="柯 昱廷" userId="ad35e201c7c2a399" providerId="Windows Live" clId="Web-{537BE4D0-1A77-4862-B0C1-D7182C98E32B}" dt="2022-04-13T12:52:01.848" v="196" actId="1076"/>
          <ac:picMkLst>
            <pc:docMk/>
            <pc:sldMk cId="2597461186" sldId="259"/>
            <ac:picMk id="11" creationId="{AF70D845-484B-E0F6-4817-A6BF7DB95892}"/>
          </ac:picMkLst>
        </pc:picChg>
      </pc:sldChg>
      <pc:sldChg chg="addSp delSp modSp new">
        <pc:chgData name="柯 昱廷" userId="ad35e201c7c2a399" providerId="Windows Live" clId="Web-{537BE4D0-1A77-4862-B0C1-D7182C98E32B}" dt="2022-04-13T14:23:19.334" v="529" actId="20577"/>
        <pc:sldMkLst>
          <pc:docMk/>
          <pc:sldMk cId="3189784637" sldId="260"/>
        </pc:sldMkLst>
        <pc:spChg chg="mod">
          <ac:chgData name="柯 昱廷" userId="ad35e201c7c2a399" providerId="Windows Live" clId="Web-{537BE4D0-1A77-4862-B0C1-D7182C98E32B}" dt="2022-04-13T12:58:14.343" v="209" actId="20577"/>
          <ac:spMkLst>
            <pc:docMk/>
            <pc:sldMk cId="3189784637" sldId="260"/>
            <ac:spMk id="2" creationId="{C1541902-824B-2BAB-15EF-8861242DBCFE}"/>
          </ac:spMkLst>
        </pc:spChg>
        <pc:spChg chg="mod">
          <ac:chgData name="柯 昱廷" userId="ad35e201c7c2a399" providerId="Windows Live" clId="Web-{537BE4D0-1A77-4862-B0C1-D7182C98E32B}" dt="2022-04-13T14:23:19.334" v="529" actId="20577"/>
          <ac:spMkLst>
            <pc:docMk/>
            <pc:sldMk cId="3189784637" sldId="260"/>
            <ac:spMk id="3" creationId="{10386E1F-B8C5-4839-D9CF-A7893F6CE775}"/>
          </ac:spMkLst>
        </pc:spChg>
        <pc:picChg chg="add del mod">
          <ac:chgData name="柯 昱廷" userId="ad35e201c7c2a399" providerId="Windows Live" clId="Web-{537BE4D0-1A77-4862-B0C1-D7182C98E32B}" dt="2022-04-13T13:08:10.571" v="274"/>
          <ac:picMkLst>
            <pc:docMk/>
            <pc:sldMk cId="3189784637" sldId="260"/>
            <ac:picMk id="4" creationId="{9BE484CB-61FD-975F-7C11-07DD3F3DD171}"/>
          </ac:picMkLst>
        </pc:picChg>
      </pc:sldChg>
      <pc:sldChg chg="addSp delSp modSp new">
        <pc:chgData name="柯 昱廷" userId="ad35e201c7c2a399" providerId="Windows Live" clId="Web-{537BE4D0-1A77-4862-B0C1-D7182C98E32B}" dt="2022-04-13T13:24:58.779" v="367" actId="14100"/>
        <pc:sldMkLst>
          <pc:docMk/>
          <pc:sldMk cId="2806312959" sldId="261"/>
        </pc:sldMkLst>
        <pc:spChg chg="mod">
          <ac:chgData name="柯 昱廷" userId="ad35e201c7c2a399" providerId="Windows Live" clId="Web-{537BE4D0-1A77-4862-B0C1-D7182C98E32B}" dt="2022-04-13T13:02:23.934" v="257" actId="20577"/>
          <ac:spMkLst>
            <pc:docMk/>
            <pc:sldMk cId="2806312959" sldId="261"/>
            <ac:spMk id="2" creationId="{8749A1D0-0FB7-7BA4-4707-FC4A38672B37}"/>
          </ac:spMkLst>
        </pc:spChg>
        <pc:spChg chg="add del">
          <ac:chgData name="柯 昱廷" userId="ad35e201c7c2a399" providerId="Windows Live" clId="Web-{537BE4D0-1A77-4862-B0C1-D7182C98E32B}" dt="2022-04-13T13:05:51.838" v="260"/>
          <ac:spMkLst>
            <pc:docMk/>
            <pc:sldMk cId="2806312959" sldId="261"/>
            <ac:spMk id="3" creationId="{B059C5CA-9B2B-8D77-D20F-208ED0AB8308}"/>
          </ac:spMkLst>
        </pc:spChg>
        <pc:spChg chg="add del mod">
          <ac:chgData name="柯 昱廷" userId="ad35e201c7c2a399" providerId="Windows Live" clId="Web-{537BE4D0-1A77-4862-B0C1-D7182C98E32B}" dt="2022-04-13T13:06:36.947" v="266"/>
          <ac:spMkLst>
            <pc:docMk/>
            <pc:sldMk cId="2806312959" sldId="261"/>
            <ac:spMk id="13" creationId="{BBE395C1-0C63-9460-335B-3AD3E0CE41CD}"/>
          </ac:spMkLst>
        </pc:spChg>
        <pc:graphicFrameChg chg="add del mod ord modGraphic">
          <ac:chgData name="柯 昱廷" userId="ad35e201c7c2a399" providerId="Windows Live" clId="Web-{537BE4D0-1A77-4862-B0C1-D7182C98E32B}" dt="2022-04-13T13:02:26.325" v="259"/>
          <ac:graphicFrameMkLst>
            <pc:docMk/>
            <pc:sldMk cId="2806312959" sldId="261"/>
            <ac:graphicFrameMk id="4" creationId="{056E57C7-82BC-4B93-E233-4F8863B88B5C}"/>
          </ac:graphicFrameMkLst>
        </pc:graphicFrameChg>
        <pc:picChg chg="add del mod ord">
          <ac:chgData name="柯 昱廷" userId="ad35e201c7c2a399" providerId="Windows Live" clId="Web-{537BE4D0-1A77-4862-B0C1-D7182C98E32B}" dt="2022-04-13T13:06:35.182" v="265"/>
          <ac:picMkLst>
            <pc:docMk/>
            <pc:sldMk cId="2806312959" sldId="261"/>
            <ac:picMk id="11" creationId="{71E93718-32DE-C093-AA2E-1C4BFDFCC69F}"/>
          </ac:picMkLst>
        </pc:picChg>
        <pc:picChg chg="add mod ord">
          <ac:chgData name="柯 昱廷" userId="ad35e201c7c2a399" providerId="Windows Live" clId="Web-{537BE4D0-1A77-4862-B0C1-D7182C98E32B}" dt="2022-04-13T13:24:58.779" v="367" actId="14100"/>
          <ac:picMkLst>
            <pc:docMk/>
            <pc:sldMk cId="2806312959" sldId="261"/>
            <ac:picMk id="14" creationId="{5E23600F-681A-7720-52BC-5AF8EA8AB89F}"/>
          </ac:picMkLst>
        </pc:picChg>
      </pc:sldChg>
      <pc:sldChg chg="addSp delSp modSp new">
        <pc:chgData name="柯 昱廷" userId="ad35e201c7c2a399" providerId="Windows Live" clId="Web-{537BE4D0-1A77-4862-B0C1-D7182C98E32B}" dt="2022-04-13T13:18:29.580" v="364" actId="20577"/>
        <pc:sldMkLst>
          <pc:docMk/>
          <pc:sldMk cId="96344077" sldId="262"/>
        </pc:sldMkLst>
        <pc:spChg chg="mod">
          <ac:chgData name="柯 昱廷" userId="ad35e201c7c2a399" providerId="Windows Live" clId="Web-{537BE4D0-1A77-4862-B0C1-D7182C98E32B}" dt="2022-04-13T13:18:29.580" v="364" actId="20577"/>
          <ac:spMkLst>
            <pc:docMk/>
            <pc:sldMk cId="96344077" sldId="262"/>
            <ac:spMk id="2" creationId="{CF43F172-F4DB-858B-BDBD-0569D139149D}"/>
          </ac:spMkLst>
        </pc:spChg>
        <pc:spChg chg="del">
          <ac:chgData name="柯 昱廷" userId="ad35e201c7c2a399" providerId="Windows Live" clId="Web-{537BE4D0-1A77-4862-B0C1-D7182C98E32B}" dt="2022-04-13T13:11:41.241" v="309"/>
          <ac:spMkLst>
            <pc:docMk/>
            <pc:sldMk cId="96344077" sldId="262"/>
            <ac:spMk id="3" creationId="{0B0E6ECB-7ADA-18E9-4C36-7A4C3BCC3243}"/>
          </ac:spMkLst>
        </pc:spChg>
        <pc:picChg chg="add mod ord">
          <ac:chgData name="柯 昱廷" userId="ad35e201c7c2a399" providerId="Windows Live" clId="Web-{537BE4D0-1A77-4862-B0C1-D7182C98E32B}" dt="2022-04-13T13:18:06.924" v="361" actId="1076"/>
          <ac:picMkLst>
            <pc:docMk/>
            <pc:sldMk cId="96344077" sldId="262"/>
            <ac:picMk id="4" creationId="{BC50B83C-EE23-33C0-6399-BD9B458BF2E8}"/>
          </ac:picMkLst>
        </pc:picChg>
        <pc:picChg chg="add mod">
          <ac:chgData name="柯 昱廷" userId="ad35e201c7c2a399" providerId="Windows Live" clId="Web-{537BE4D0-1A77-4862-B0C1-D7182C98E32B}" dt="2022-04-13T13:17:11.222" v="342" actId="1076"/>
          <ac:picMkLst>
            <pc:docMk/>
            <pc:sldMk cId="96344077" sldId="262"/>
            <ac:picMk id="5" creationId="{F1A128BA-6094-A15A-3870-EC56CD5B730F}"/>
          </ac:picMkLst>
        </pc:picChg>
        <pc:picChg chg="add mod">
          <ac:chgData name="柯 昱廷" userId="ad35e201c7c2a399" providerId="Windows Live" clId="Web-{537BE4D0-1A77-4862-B0C1-D7182C98E32B}" dt="2022-04-13T13:17:14.737" v="344" actId="1076"/>
          <ac:picMkLst>
            <pc:docMk/>
            <pc:sldMk cId="96344077" sldId="262"/>
            <ac:picMk id="6" creationId="{E732E556-8D04-23A2-AA06-36A9CDDA62D6}"/>
          </ac:picMkLst>
        </pc:picChg>
      </pc:sldChg>
      <pc:sldChg chg="addSp delSp modSp new">
        <pc:chgData name="柯 昱廷" userId="ad35e201c7c2a399" providerId="Windows Live" clId="Web-{537BE4D0-1A77-4862-B0C1-D7182C98E32B}" dt="2022-04-13T14:06:01.767" v="438" actId="1076"/>
        <pc:sldMkLst>
          <pc:docMk/>
          <pc:sldMk cId="284628253" sldId="263"/>
        </pc:sldMkLst>
        <pc:spChg chg="mod">
          <ac:chgData name="柯 昱廷" userId="ad35e201c7c2a399" providerId="Windows Live" clId="Web-{537BE4D0-1A77-4862-B0C1-D7182C98E32B}" dt="2022-04-13T13:30:32.978" v="374" actId="20577"/>
          <ac:spMkLst>
            <pc:docMk/>
            <pc:sldMk cId="284628253" sldId="263"/>
            <ac:spMk id="2" creationId="{7CDFAAB5-48F1-A2E4-7242-F33D3981E072}"/>
          </ac:spMkLst>
        </pc:spChg>
        <pc:spChg chg="del">
          <ac:chgData name="柯 昱廷" userId="ad35e201c7c2a399" providerId="Windows Live" clId="Web-{537BE4D0-1A77-4862-B0C1-D7182C98E32B}" dt="2022-04-13T13:30:17.291" v="368"/>
          <ac:spMkLst>
            <pc:docMk/>
            <pc:sldMk cId="284628253" sldId="263"/>
            <ac:spMk id="3" creationId="{761E7ADB-B5E6-32C7-E858-3889B64389F2}"/>
          </ac:spMkLst>
        </pc:spChg>
        <pc:spChg chg="add mod">
          <ac:chgData name="柯 昱廷" userId="ad35e201c7c2a399" providerId="Windows Live" clId="Web-{537BE4D0-1A77-4862-B0C1-D7182C98E32B}" dt="2022-04-13T14:06:01.767" v="438" actId="1076"/>
          <ac:spMkLst>
            <pc:docMk/>
            <pc:sldMk cId="284628253" sldId="263"/>
            <ac:spMk id="5" creationId="{4D4D6F8B-9AC7-5ECF-7869-A1C64197CC36}"/>
          </ac:spMkLst>
        </pc:spChg>
        <pc:picChg chg="add mod ord">
          <ac:chgData name="柯 昱廷" userId="ad35e201c7c2a399" providerId="Windows Live" clId="Web-{537BE4D0-1A77-4862-B0C1-D7182C98E32B}" dt="2022-04-13T14:03:15.722" v="416" actId="14100"/>
          <ac:picMkLst>
            <pc:docMk/>
            <pc:sldMk cId="284628253" sldId="263"/>
            <ac:picMk id="4" creationId="{147B9077-46C3-EDF3-4817-113AAFEEE309}"/>
          </ac:picMkLst>
        </pc:picChg>
      </pc:sldChg>
      <pc:sldChg chg="addSp delSp modSp new">
        <pc:chgData name="柯 昱廷" userId="ad35e201c7c2a399" providerId="Windows Live" clId="Web-{537BE4D0-1A77-4862-B0C1-D7182C98E32B}" dt="2022-04-13T14:20:25.867" v="502" actId="20577"/>
        <pc:sldMkLst>
          <pc:docMk/>
          <pc:sldMk cId="1590941147" sldId="264"/>
        </pc:sldMkLst>
        <pc:spChg chg="mod">
          <ac:chgData name="柯 昱廷" userId="ad35e201c7c2a399" providerId="Windows Live" clId="Web-{537BE4D0-1A77-4862-B0C1-D7182C98E32B}" dt="2022-04-13T13:34:44.085" v="387" actId="20577"/>
          <ac:spMkLst>
            <pc:docMk/>
            <pc:sldMk cId="1590941147" sldId="264"/>
            <ac:spMk id="2" creationId="{C0E1FDCD-CDCB-99B0-7E66-BF1FE05BCD01}"/>
          </ac:spMkLst>
        </pc:spChg>
        <pc:spChg chg="del">
          <ac:chgData name="柯 昱廷" userId="ad35e201c7c2a399" providerId="Windows Live" clId="Web-{537BE4D0-1A77-4862-B0C1-D7182C98E32B}" dt="2022-04-13T13:34:46.351" v="388"/>
          <ac:spMkLst>
            <pc:docMk/>
            <pc:sldMk cId="1590941147" sldId="264"/>
            <ac:spMk id="3" creationId="{F1442C4E-F416-E937-37B1-2EB301D0BBA1}"/>
          </ac:spMkLst>
        </pc:spChg>
        <pc:spChg chg="add mod">
          <ac:chgData name="柯 昱廷" userId="ad35e201c7c2a399" providerId="Windows Live" clId="Web-{537BE4D0-1A77-4862-B0C1-D7182C98E32B}" dt="2022-04-13T14:20:25.867" v="502" actId="20577"/>
          <ac:spMkLst>
            <pc:docMk/>
            <pc:sldMk cId="1590941147" sldId="264"/>
            <ac:spMk id="5" creationId="{553B9132-9DAC-335A-C659-A31C33222284}"/>
          </ac:spMkLst>
        </pc:spChg>
        <pc:picChg chg="add mod ord">
          <ac:chgData name="柯 昱廷" userId="ad35e201c7c2a399" providerId="Windows Live" clId="Web-{537BE4D0-1A77-4862-B0C1-D7182C98E32B}" dt="2022-04-13T14:17:53.306" v="467" actId="1076"/>
          <ac:picMkLst>
            <pc:docMk/>
            <pc:sldMk cId="1590941147" sldId="264"/>
            <ac:picMk id="4" creationId="{58DF4EF1-6E5E-AD5E-5C7E-536981EA2412}"/>
          </ac:picMkLst>
        </pc:picChg>
      </pc:sldChg>
      <pc:sldChg chg="addSp delSp modSp new">
        <pc:chgData name="柯 昱廷" userId="ad35e201c7c2a399" providerId="Windows Live" clId="Web-{537BE4D0-1A77-4862-B0C1-D7182C98E32B}" dt="2022-04-13T13:36:58.240" v="412" actId="1076"/>
        <pc:sldMkLst>
          <pc:docMk/>
          <pc:sldMk cId="1509484287" sldId="265"/>
        </pc:sldMkLst>
        <pc:spChg chg="mod">
          <ac:chgData name="柯 昱廷" userId="ad35e201c7c2a399" providerId="Windows Live" clId="Web-{537BE4D0-1A77-4862-B0C1-D7182C98E32B}" dt="2022-04-13T13:36:53.177" v="411" actId="20577"/>
          <ac:spMkLst>
            <pc:docMk/>
            <pc:sldMk cId="1509484287" sldId="265"/>
            <ac:spMk id="2" creationId="{926BC172-63B3-451A-680C-F3D5DB0B529B}"/>
          </ac:spMkLst>
        </pc:spChg>
        <pc:spChg chg="del">
          <ac:chgData name="柯 昱廷" userId="ad35e201c7c2a399" providerId="Windows Live" clId="Web-{537BE4D0-1A77-4862-B0C1-D7182C98E32B}" dt="2022-04-13T13:36:38.756" v="406"/>
          <ac:spMkLst>
            <pc:docMk/>
            <pc:sldMk cId="1509484287" sldId="265"/>
            <ac:spMk id="3" creationId="{F2BCE335-EFCE-EC2F-DC1F-E38A5596FBE8}"/>
          </ac:spMkLst>
        </pc:spChg>
        <pc:picChg chg="add mod ord">
          <ac:chgData name="柯 昱廷" userId="ad35e201c7c2a399" providerId="Windows Live" clId="Web-{537BE4D0-1A77-4862-B0C1-D7182C98E32B}" dt="2022-04-13T13:36:58.240" v="412" actId="1076"/>
          <ac:picMkLst>
            <pc:docMk/>
            <pc:sldMk cId="1509484287" sldId="265"/>
            <ac:picMk id="4" creationId="{986B969E-FF2B-0C74-A78D-27F3179E2262}"/>
          </ac:picMkLst>
        </pc:picChg>
      </pc:sldChg>
      <pc:sldChg chg="addSp delSp modSp new modNotes">
        <pc:chgData name="柯 昱廷" userId="ad35e201c7c2a399" providerId="Windows Live" clId="Web-{537BE4D0-1A77-4862-B0C1-D7182C98E32B}" dt="2022-04-13T14:26:13.519" v="531"/>
        <pc:sldMkLst>
          <pc:docMk/>
          <pc:sldMk cId="866132185" sldId="266"/>
        </pc:sldMkLst>
        <pc:spChg chg="mod">
          <ac:chgData name="柯 昱廷" userId="ad35e201c7c2a399" providerId="Windows Live" clId="Web-{537BE4D0-1A77-4862-B0C1-D7182C98E32B}" dt="2022-04-13T14:12:51.981" v="457" actId="20577"/>
          <ac:spMkLst>
            <pc:docMk/>
            <pc:sldMk cId="866132185" sldId="266"/>
            <ac:spMk id="2" creationId="{2E502452-0584-C0C7-CD27-25CABBB7A4CA}"/>
          </ac:spMkLst>
        </pc:spChg>
        <pc:spChg chg="del mod">
          <ac:chgData name="柯 昱廷" userId="ad35e201c7c2a399" providerId="Windows Live" clId="Web-{537BE4D0-1A77-4862-B0C1-D7182C98E32B}" dt="2022-04-13T14:13:30.434" v="458"/>
          <ac:spMkLst>
            <pc:docMk/>
            <pc:sldMk cId="866132185" sldId="266"/>
            <ac:spMk id="3" creationId="{3E86D62D-DE2F-A2EE-E4CA-0278BE02420C}"/>
          </ac:spMkLst>
        </pc:spChg>
        <pc:picChg chg="add mod ord">
          <ac:chgData name="柯 昱廷" userId="ad35e201c7c2a399" providerId="Windows Live" clId="Web-{537BE4D0-1A77-4862-B0C1-D7182C98E32B}" dt="2022-04-13T14:14:39.402" v="466" actId="1076"/>
          <ac:picMkLst>
            <pc:docMk/>
            <pc:sldMk cId="866132185" sldId="266"/>
            <ac:picMk id="4" creationId="{56F7010E-0520-FBD1-A967-CD037BB48201}"/>
          </ac:picMkLst>
        </pc:picChg>
        <pc:picChg chg="add mod">
          <ac:chgData name="柯 昱廷" userId="ad35e201c7c2a399" providerId="Windows Live" clId="Web-{537BE4D0-1A77-4862-B0C1-D7182C98E32B}" dt="2022-04-13T14:14:37.215" v="465" actId="1076"/>
          <ac:picMkLst>
            <pc:docMk/>
            <pc:sldMk cId="866132185" sldId="266"/>
            <ac:picMk id="5" creationId="{EC7CFBEA-C103-E320-FEF0-F97EB033B68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28239-E6F7-41C8-BAFA-D5F30DF92F13}" type="datetimeFigureOut">
              <a:t>2022/4/19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FC7C2-3F3E-4432-B568-84BFD6796699}" type="slidenum"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602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TW" altLang="en-US">
                <a:ea typeface="新細明體"/>
              </a:rPr>
              <a:t>半導體是導電性介於導體（金屬）與絕緣體（陶瓷、石頭）之間的物質，包括矽、鍺(Ge)(ㄓㄜˇ)。</a:t>
            </a:r>
            <a:endParaRPr lang="zh-TW">
              <a:ea typeface="新細明體"/>
            </a:endParaRPr>
          </a:p>
          <a:p>
            <a:pPr algn="just"/>
            <a:r>
              <a:rPr lang="zh-TW" altLang="en-US">
                <a:ea typeface="新細明體"/>
              </a:rPr>
              <a:t>利用半導體製作電子元件的目的在於：不像導體絕對導電、絕緣體完全不導電；藉由注入雜質，可以精準地調整半導體的導電性。由於矽擁有較大的能隙、可以有較大雜質摻雜範圍，所以可以被利用來製作重要的半導體電子元件電晶體</a:t>
            </a:r>
            <a:r>
              <a:rPr lang="en-US" altLang="zh-TW" dirty="0">
                <a:ea typeface="新細明體"/>
              </a:rPr>
              <a:t> (Transistor)</a:t>
            </a:r>
            <a:r>
              <a:rPr lang="zh-TW" altLang="en-US">
                <a:ea typeface="新細明體"/>
              </a:rPr>
              <a:t>。</a:t>
            </a:r>
            <a:endParaRPr lang="zh-TW">
              <a:ea typeface="新細明體"/>
            </a:endParaRPr>
          </a:p>
          <a:p>
            <a:endParaRPr lang="en-US" altLang="zh-TW" dirty="0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FC7C2-3F3E-4432-B568-84BFD6796699}" type="slidenum"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597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TW" altLang="en-US" dirty="0" err="1">
                <a:ea typeface="新細明體"/>
              </a:rPr>
              <a:t>電晶體由矽組成，而矽是</a:t>
            </a:r>
            <a:r>
              <a:rPr lang="en-US" altLang="zh-TW" dirty="0">
                <a:ea typeface="新細明體"/>
              </a:rPr>
              <a:t> 4 </a:t>
            </a:r>
            <a:r>
              <a:rPr lang="zh-TW" altLang="en-US" dirty="0" err="1">
                <a:ea typeface="新細明體"/>
              </a:rPr>
              <a:t>顆電子。在矽半導體中加入元素磷，具有</a:t>
            </a:r>
            <a:r>
              <a:rPr lang="en-US" altLang="zh-TW" dirty="0">
                <a:ea typeface="新細明體"/>
              </a:rPr>
              <a:t> 5 </a:t>
            </a:r>
            <a:r>
              <a:rPr lang="zh-TW" altLang="en-US" dirty="0" err="1">
                <a:ea typeface="新細明體"/>
              </a:rPr>
              <a:t>顆電子、比矽多一顆電子</a:t>
            </a:r>
            <a:r>
              <a:rPr lang="en-US" altLang="zh-TW" dirty="0">
                <a:ea typeface="新細明體"/>
              </a:rPr>
              <a:t>(-)</a:t>
            </a:r>
            <a:r>
              <a:rPr lang="zh-TW" altLang="en-US" dirty="0" err="1">
                <a:ea typeface="新細明體"/>
              </a:rPr>
              <a:t>變成</a:t>
            </a:r>
            <a:r>
              <a:rPr lang="en-US" altLang="zh-TW" dirty="0">
                <a:ea typeface="新細明體"/>
              </a:rPr>
              <a:t> N </a:t>
            </a:r>
            <a:r>
              <a:rPr lang="zh-TW" altLang="en-US" dirty="0" err="1">
                <a:ea typeface="新細明體"/>
              </a:rPr>
              <a:t>型電晶體</a:t>
            </a:r>
            <a:r>
              <a:rPr lang="en-US" altLang="zh-TW" dirty="0">
                <a:ea typeface="新細明體"/>
              </a:rPr>
              <a:t> (Negative)</a:t>
            </a:r>
            <a:r>
              <a:rPr lang="zh-TW" altLang="en-US" dirty="0">
                <a:ea typeface="新細明體"/>
              </a:rPr>
              <a:t>。</a:t>
            </a:r>
            <a:endParaRPr lang="zh-TW" dirty="0">
              <a:ea typeface="新細明體"/>
            </a:endParaRPr>
          </a:p>
          <a:p>
            <a:pPr algn="just"/>
            <a:r>
              <a:rPr lang="zh-TW" altLang="en-US" dirty="0" err="1">
                <a:ea typeface="新細明體"/>
              </a:rPr>
              <a:t>另外加入元素硼，具有</a:t>
            </a:r>
            <a:r>
              <a:rPr lang="en-US" altLang="zh-TW" dirty="0">
                <a:ea typeface="新細明體"/>
              </a:rPr>
              <a:t> 3 </a:t>
            </a:r>
            <a:r>
              <a:rPr lang="zh-TW" altLang="en-US">
                <a:ea typeface="新細明體"/>
              </a:rPr>
              <a:t>顆電子、</a:t>
            </a:r>
            <a:r>
              <a:rPr lang="en-US" altLang="zh-TW" dirty="0">
                <a:ea typeface="新細明體"/>
              </a:rPr>
              <a:t> </a:t>
            </a:r>
            <a:r>
              <a:rPr lang="zh-TW" altLang="en-US">
                <a:ea typeface="新細明體"/>
              </a:rPr>
              <a:t>比矽少一顆電子</a:t>
            </a:r>
            <a:r>
              <a:rPr lang="en-US" altLang="zh-TW" dirty="0">
                <a:ea typeface="新細明體"/>
              </a:rPr>
              <a:t>(-)</a:t>
            </a:r>
            <a:r>
              <a:rPr lang="zh-TW" altLang="en-US">
                <a:ea typeface="新細明體"/>
              </a:rPr>
              <a:t>變成</a:t>
            </a:r>
            <a:r>
              <a:rPr lang="en-US" altLang="zh-TW" dirty="0">
                <a:ea typeface="新細明體"/>
              </a:rPr>
              <a:t> P </a:t>
            </a:r>
            <a:r>
              <a:rPr lang="zh-TW" altLang="en-US">
                <a:ea typeface="新細明體"/>
              </a:rPr>
              <a:t>型電晶體</a:t>
            </a:r>
            <a:r>
              <a:rPr lang="en-US" altLang="zh-TW" dirty="0">
                <a:ea typeface="新細明體"/>
              </a:rPr>
              <a:t> (Positive) </a:t>
            </a:r>
            <a:r>
              <a:rPr lang="zh-TW" altLang="en-US">
                <a:ea typeface="新細明體"/>
              </a:rPr>
              <a:t>。電晶體兩端可以通電，稱為「源極」和「汲極」。</a:t>
            </a:r>
            <a:endParaRPr lang="zh-TW">
              <a:ea typeface="新細明體"/>
            </a:endParaRPr>
          </a:p>
          <a:p>
            <a:pPr algn="just"/>
            <a:r>
              <a:rPr lang="zh-TW" altLang="en-US">
                <a:ea typeface="新細明體"/>
              </a:rPr>
              <a:t>由於</a:t>
            </a:r>
            <a:r>
              <a:rPr lang="en-US" altLang="zh-TW" dirty="0">
                <a:ea typeface="新細明體"/>
              </a:rPr>
              <a:t>P</a:t>
            </a:r>
            <a:r>
              <a:rPr lang="zh-TW" altLang="en-US">
                <a:ea typeface="新細明體"/>
              </a:rPr>
              <a:t>型和</a:t>
            </a:r>
            <a:r>
              <a:rPr lang="en-US" altLang="zh-TW" dirty="0">
                <a:ea typeface="新細明體"/>
              </a:rPr>
              <a:t>N</a:t>
            </a:r>
            <a:r>
              <a:rPr lang="zh-TW" altLang="en-US">
                <a:ea typeface="新細明體"/>
              </a:rPr>
              <a:t>型分別多了電子和少了電子，所以電晶體在</a:t>
            </a:r>
            <a:r>
              <a:rPr lang="en-US" altLang="zh-TW" dirty="0">
                <a:ea typeface="新細明體"/>
              </a:rPr>
              <a:t> N </a:t>
            </a:r>
            <a:r>
              <a:rPr lang="zh-TW" altLang="en-US">
                <a:ea typeface="新細明體"/>
              </a:rPr>
              <a:t>型和</a:t>
            </a:r>
            <a:r>
              <a:rPr lang="en-US" altLang="zh-TW" dirty="0">
                <a:ea typeface="新細明體"/>
              </a:rPr>
              <a:t> P </a:t>
            </a:r>
            <a:r>
              <a:rPr lang="zh-TW" altLang="en-US">
                <a:ea typeface="新細明體"/>
              </a:rPr>
              <a:t>型接起來的狀態下電子不會流通，此時電流開關為「關」。</a:t>
            </a:r>
            <a:endParaRPr lang="zh-TW">
              <a:ea typeface="新細明體"/>
            </a:endParaRPr>
          </a:p>
          <a:p>
            <a:pPr algn="just"/>
            <a:r>
              <a:rPr lang="zh-TW"/>
              <a:t>為了達到開關的效果，我們使用第三個電極「閘極」(Gate) 取代機械按鈕開關；閘極間以氧化層和半導體隔絕。若我們在閘極上方施以正電電壓，讓 N 型多出來的電子能夠重新流通、並從源極流到汲極，此時電流開關為「開」</a:t>
            </a:r>
          </a:p>
          <a:p>
            <a:endParaRPr lang="en-US" altLang="zh-TW" dirty="0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FC7C2-3F3E-4432-B568-84BFD6796699}" type="slidenum"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78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/>
              </a:rPr>
              <a:t>晶圓上面會事先塗上一層光阻</a:t>
            </a:r>
            <a:r>
              <a:rPr lang="en-US" altLang="zh-TW" dirty="0">
                <a:ea typeface="新細明體"/>
              </a:rPr>
              <a:t> </a:t>
            </a:r>
            <a:r>
              <a:rPr lang="zh-TW" altLang="en-US">
                <a:ea typeface="新細明體"/>
              </a:rPr>
              <a:t>（相片感光材料），透過紫外光的照射與凸透鏡聚光效果、會將光罩上的電路結構縮小並烙印在晶圓。</a:t>
            </a:r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FC7C2-3F3E-4432-B568-84BFD6796699}" type="slidenum"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849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/>
              <a:t>按一下以編輯母片副標題樣式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AD347D-5ACD-4C99-B74B-A9C85AD731AF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/>
              <a:t>按一下圖示以新增圖片</a:t>
            </a:r>
            <a:endParaRPr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8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11" name="文字版面配置區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rtl="0">
              <a:buNone/>
            </a:pPr>
            <a:r>
              <a:rPr lang="zh-tw"/>
              <a:t>按一下以編輯母片文字樣式</a:t>
            </a:r>
          </a:p>
        </p:txBody>
      </p:sp>
      <p:sp>
        <p:nvSpPr>
          <p:cNvPr id="10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zh-tw"/>
              <a:t>“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zh-tw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16" name="文字版面配置區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19" name="文字版面配置區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14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20" name="文字版面配置區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cxnSp>
        <p:nvCxnSpPr>
          <p:cNvPr id="17" name="直線接點​​(S)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​​(S)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29" name="圖片版面配置區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/>
              <a:t>按一下圖示以新增圖片</a:t>
            </a:r>
            <a:endParaRPr lang="en-US" dirty="0"/>
          </a:p>
        </p:txBody>
      </p:sp>
      <p:sp>
        <p:nvSpPr>
          <p:cNvPr id="22" name="文字版面配置區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30" name="圖片版面配置區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/>
              <a:t>按一下圖示以新增圖片</a:t>
            </a:r>
            <a:endParaRPr lang="en-US" dirty="0"/>
          </a:p>
        </p:txBody>
      </p:sp>
      <p:sp>
        <p:nvSpPr>
          <p:cNvPr id="23" name="文字版面配置區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14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31" name="圖片版面配置區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/>
              <a:t>按一下圖示以新增圖片</a:t>
            </a:r>
            <a:endParaRPr lang="en-US" dirty="0"/>
          </a:p>
        </p:txBody>
      </p:sp>
      <p:sp>
        <p:nvSpPr>
          <p:cNvPr id="24" name="文字版面配置區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cxnSp>
        <p:nvCxnSpPr>
          <p:cNvPr id="19" name="直線接點​​(S)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​​(S)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96027F-7875-4030-9381-8BD8C4F21935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96027F-7875-4030-9381-8BD8C4F21935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96027F-7875-4030-9381-8BD8C4F21935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7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/>
              <a:t>按一下圖示以新增圖片</a:t>
            </a:r>
            <a:endParaRPr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橢圓​​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4AAD347D-5ACD-4C99-B74B-A9C85AD731AF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RBSIrMOZpA&amp;t=76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ealth.com.tw/articles/0da643cd-e880-4be9-ac09-6ec4fcc301ca" TargetMode="External"/><Relationship Id="rId3" Type="http://schemas.openxmlformats.org/officeDocument/2006/relationships/hyperlink" Target="https://www.youtube.com/watch?v=-SrzB7TVsTQ&amp;t=223s&amp;ab_channel=NYCUOCW" TargetMode="External"/><Relationship Id="rId7" Type="http://schemas.openxmlformats.org/officeDocument/2006/relationships/hyperlink" Target="https://www.bnext.com.tw/article/67040/wide-bandage-semiconductor" TargetMode="External"/><Relationship Id="rId2" Type="http://schemas.openxmlformats.org/officeDocument/2006/relationships/hyperlink" Target="https://kopu.chat/ic-terms/#lwptoc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1RfPMYZD2_Y&amp;ab_channel=%E9%9D%9E%E4%B8%BB%E6%B5%81%E5%B7%A5%E7%A8%8B%E9%83%A8" TargetMode="External"/><Relationship Id="rId5" Type="http://schemas.openxmlformats.org/officeDocument/2006/relationships/hyperlink" Target="https://www.youtube.com/watch?v=ij_BS4Vx-oE&amp;ab_channel=HSUALEX" TargetMode="External"/><Relationship Id="rId4" Type="http://schemas.openxmlformats.org/officeDocument/2006/relationships/hyperlink" Target="https://www.youtube.com/watch?v=6RBSIrMOZpA&amp;t=76s&amp;ab_channel=%E6%9D%B1%E6%A3%AE%E6%96%B0%E8%81%9ECH5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RfPMYZD2_Y&amp;t=50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ij_BS4Vx-oE&amp;t=65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/>
              <a:t>第三代半導體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zh-CN" altLang="en-US">
                <a:ea typeface="宋体"/>
              </a:rPr>
              <a:t>19號 柯昱廷</a:t>
            </a:r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1FDCD-CDCB-99B0-7E66-BF1FE05B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</a:rPr>
              <a:t>3.IC封裝</a:t>
            </a:r>
            <a:endParaRPr lang="zh-TW" altLang="en-US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58DF4EF1-6E5E-AD5E-5C7E-536981EA2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001" y="1155725"/>
            <a:ext cx="10060840" cy="5215577"/>
          </a:xfr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53B9132-9DAC-335A-C659-A31C33222284}"/>
              </a:ext>
            </a:extLst>
          </p:cNvPr>
          <p:cNvSpPr txBox="1"/>
          <p:nvPr/>
        </p:nvSpPr>
        <p:spPr>
          <a:xfrm>
            <a:off x="1627239" y="6432754"/>
            <a:ext cx="102525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>
                <a:ea typeface="+mn-lt"/>
                <a:cs typeface="+mn-lt"/>
              </a:rPr>
              <a:t>日月</a:t>
            </a:r>
            <a:r>
              <a:rPr lang="zh-TW" altLang="en-US">
                <a:ea typeface="+mn-lt"/>
                <a:cs typeface="+mn-lt"/>
              </a:rPr>
              <a:t>光中壢廠封裝製程：</a:t>
            </a:r>
            <a:r>
              <a:rPr lang="zh-TW" dirty="0">
                <a:ea typeface="+mn-lt"/>
                <a:cs typeface="+mn-lt"/>
                <a:hlinkClick r:id="rId3"/>
              </a:rPr>
              <a:t>https://www.youtube.com/watch?v=6RBSIrMOZpA&amp;t=76s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590941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541902-824B-2BAB-15EF-8861242D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</a:rPr>
              <a:t>參考資料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386E1F-B8C5-4839-D9CF-A7893F6CE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119" y="1217176"/>
            <a:ext cx="8946541" cy="527702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zh-TW" altLang="en-US" sz="1600">
                <a:ea typeface="+mj-lt"/>
                <a:cs typeface="+mj-lt"/>
              </a:rPr>
              <a:t>東瑞電子-</a:t>
            </a:r>
            <a:r>
              <a:rPr lang="zh-TW" sz="1600">
                <a:ea typeface="+mj-lt"/>
                <a:cs typeface="+mj-lt"/>
              </a:rPr>
              <a:t>積體電路製作流程</a:t>
            </a:r>
            <a:r>
              <a:rPr lang="zh-TW" altLang="en-US" sz="1600">
                <a:ea typeface="+mj-lt"/>
                <a:cs typeface="+mj-lt"/>
              </a:rPr>
              <a:t>http://www.aeneas.com.tw/technical_articles/Documents/171001</a:t>
            </a:r>
            <a:r>
              <a:rPr lang="zh-TW" sz="1600">
                <a:ea typeface="+mj-lt"/>
                <a:cs typeface="+mj-lt"/>
              </a:rPr>
              <a:t>_%E7%A9%8D%E9%AB%94%E9%9B%BB%E8%B7%AF%E8%A3%BD%E4%BD%9C%E6%B5%81%E7%A8%8B_Webver.pdf</a:t>
            </a:r>
          </a:p>
          <a:p>
            <a:pPr>
              <a:buClr>
                <a:srgbClr val="8AD0D6"/>
              </a:buClr>
            </a:pPr>
            <a:r>
              <a:rPr lang="en-US" altLang="zh-TW" sz="1600" dirty="0" err="1">
                <a:ea typeface="+mj-lt"/>
                <a:cs typeface="+mj-lt"/>
              </a:rPr>
              <a:t>寫點科普-</a:t>
            </a:r>
            <a:r>
              <a:rPr lang="en-US" sz="1600" dirty="0" err="1"/>
              <a:t>晶圓代工爭霸戰：半導體知識（前傳</a:t>
            </a:r>
            <a:r>
              <a:rPr lang="en-US" sz="1600" dirty="0"/>
              <a:t>）</a:t>
            </a:r>
            <a:br>
              <a:rPr lang="en-US" sz="1600" dirty="0"/>
            </a:br>
            <a:r>
              <a:rPr lang="en-US" sz="1600" dirty="0">
                <a:ea typeface="+mj-lt"/>
                <a:cs typeface="+mj-lt"/>
                <a:hlinkClick r:id="rId2"/>
              </a:rPr>
              <a:t>https://kopu.chat/ic-terms/#lwptoc7</a:t>
            </a:r>
            <a:endParaRPr lang="en-US" altLang="zh-TW" sz="1600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zh-TW" altLang="en-US" sz="1600">
                <a:ea typeface="+mj-lt"/>
                <a:cs typeface="+mj-lt"/>
              </a:rPr>
              <a:t>國立交通大學</a:t>
            </a:r>
            <a:r>
              <a:rPr lang="en-US" sz="1600" dirty="0">
                <a:ea typeface="+mj-lt"/>
                <a:cs typeface="+mj-lt"/>
              </a:rPr>
              <a:t>-</a:t>
            </a:r>
            <a:r>
              <a:rPr lang="zh-TW" altLang="en-US" sz="1600">
                <a:ea typeface="+mj-lt"/>
                <a:cs typeface="+mj-lt"/>
              </a:rPr>
              <a:t>電子</a:t>
            </a:r>
            <a:r>
              <a:rPr lang="en-US" sz="1600" dirty="0">
                <a:ea typeface="+mj-lt"/>
                <a:cs typeface="+mj-lt"/>
              </a:rPr>
              <a:t>/</a:t>
            </a:r>
            <a:r>
              <a:rPr lang="zh-TW" altLang="en-US" sz="1600">
                <a:ea typeface="+mj-lt"/>
                <a:cs typeface="+mj-lt"/>
              </a:rPr>
              <a:t>半導體材料簡介</a:t>
            </a:r>
            <a:r>
              <a:rPr lang="en-US" sz="1600" dirty="0">
                <a:ea typeface="+mj-lt"/>
                <a:cs typeface="+mj-lt"/>
              </a:rPr>
              <a:t/>
            </a:r>
            <a:br>
              <a:rPr lang="en-US" sz="1600" dirty="0">
                <a:ea typeface="+mj-lt"/>
                <a:cs typeface="+mj-lt"/>
              </a:rPr>
            </a:br>
            <a:r>
              <a:rPr lang="en-US" sz="1600" dirty="0">
                <a:ea typeface="+mj-lt"/>
                <a:cs typeface="+mj-lt"/>
                <a:hlinkClick r:id="rId3"/>
              </a:rPr>
              <a:t>https://www.youtube.com/watch?v=-SrzB7TVsTQ&amp;t=223s&amp;ab_channel=NYCUOCW</a:t>
            </a:r>
            <a:endParaRPr lang="en-US" sz="1600" dirty="0"/>
          </a:p>
          <a:p>
            <a:pPr>
              <a:buClr>
                <a:srgbClr val="8AD0D6"/>
              </a:buClr>
            </a:pPr>
            <a:r>
              <a:rPr lang="zh-TW" altLang="en-US" sz="1600">
                <a:ea typeface="新細明體"/>
              </a:rPr>
              <a:t>獨家直擊</a:t>
            </a:r>
            <a:r>
              <a:rPr lang="en-US" altLang="zh-TW" sz="1600" dirty="0">
                <a:ea typeface="新細明體"/>
              </a:rPr>
              <a:t> </a:t>
            </a:r>
            <a:r>
              <a:rPr lang="zh-TW" altLang="en-US" sz="1600">
                <a:ea typeface="新細明體"/>
              </a:rPr>
              <a:t>封裝龍頭神秘生產線</a:t>
            </a:r>
            <a:r>
              <a:rPr lang="zh-TW" altLang="en-US" sz="1600" dirty="0">
                <a:ea typeface="新細明體"/>
              </a:rPr>
              <a:t/>
            </a:r>
            <a:br>
              <a:rPr lang="zh-TW" altLang="en-US" sz="1600" dirty="0">
                <a:ea typeface="新細明體"/>
              </a:rPr>
            </a:br>
            <a:r>
              <a:rPr lang="en-US" altLang="zh-TW" sz="1600" dirty="0">
                <a:ea typeface="+mj-lt"/>
                <a:cs typeface="+mj-lt"/>
                <a:hlinkClick r:id="rId4"/>
              </a:rPr>
              <a:t>https://www.youtube.com/watch?v=6RBSIrMOZpA&amp;ab_channel=%E6%9D%B1%E6%A3%AE%E6%96%B0%E8%81%9ECH51</a:t>
            </a:r>
            <a:endParaRPr lang="en-US" sz="1600" dirty="0"/>
          </a:p>
          <a:p>
            <a:pPr>
              <a:buClr>
                <a:srgbClr val="8AD0D6"/>
              </a:buClr>
            </a:pPr>
            <a:r>
              <a:rPr lang="en-US" sz="1600" dirty="0"/>
              <a:t>DC</a:t>
            </a:r>
            <a:r>
              <a:rPr lang="en-US" altLang="zh-TW" sz="1600" dirty="0">
                <a:ea typeface="新細明體"/>
              </a:rPr>
              <a:t> </a:t>
            </a:r>
            <a:r>
              <a:rPr lang="zh-TW" altLang="en-US" sz="1600">
                <a:ea typeface="新細明體"/>
              </a:rPr>
              <a:t>生產線</a:t>
            </a:r>
            <a:r>
              <a:rPr lang="en-US" altLang="zh-TW" sz="1600" dirty="0">
                <a:ea typeface="新細明體"/>
              </a:rPr>
              <a:t> </a:t>
            </a:r>
            <a:r>
              <a:rPr lang="zh-TW" altLang="en-US" sz="1600">
                <a:ea typeface="新細明體"/>
              </a:rPr>
              <a:t>半導體介紹</a:t>
            </a:r>
            <a:r>
              <a:rPr lang="en-US" sz="1600" dirty="0"/>
              <a:t> 20140723 854 x 480</a:t>
            </a:r>
            <a:br>
              <a:rPr lang="en-US" sz="1600" dirty="0"/>
            </a:br>
            <a:r>
              <a:rPr lang="en-US" sz="1600" dirty="0">
                <a:hlinkClick r:id="rId5"/>
              </a:rPr>
              <a:t>https</a:t>
            </a:r>
            <a:r>
              <a:rPr lang="en-US" sz="1600" dirty="0">
                <a:ea typeface="+mj-lt"/>
                <a:cs typeface="+mj-lt"/>
                <a:hlinkClick r:id="rId5"/>
              </a:rPr>
              <a:t>://www.youtube.com/watch?v=ij_BS4Vx-oE&amp;ab_channel=HSUALEX</a:t>
            </a:r>
            <a:endParaRPr lang="en-US" altLang="zh-TW" sz="1600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sz="1600" dirty="0"/>
              <a:t>【</a:t>
            </a:r>
            <a:r>
              <a:rPr lang="zh-TW" altLang="en-US" sz="1600">
                <a:ea typeface="新細明體"/>
              </a:rPr>
              <a:t>最高理科</a:t>
            </a:r>
            <a:r>
              <a:rPr lang="en-US" sz="1600" dirty="0"/>
              <a:t>#1】</a:t>
            </a:r>
            <a:r>
              <a:rPr lang="zh-TW" altLang="en-US" sz="1600">
                <a:ea typeface="新細明體"/>
              </a:rPr>
              <a:t>半導體製程四天王來襲</a:t>
            </a:r>
            <a:r>
              <a:rPr lang="en-US" sz="1600" dirty="0"/>
              <a:t>!!!</a:t>
            </a:r>
            <a:r>
              <a:rPr lang="zh-TW" altLang="en-US" sz="1600">
                <a:ea typeface="新細明體"/>
              </a:rPr>
              <a:t>樂高玩起來</a:t>
            </a:r>
            <a:r>
              <a:rPr lang="en-US" sz="1600" dirty="0"/>
              <a:t>~</a:t>
            </a:r>
            <a:r>
              <a:rPr lang="en-US" sz="1600" dirty="0">
                <a:ea typeface="+mj-lt"/>
                <a:cs typeface="+mj-lt"/>
              </a:rPr>
              <a:t/>
            </a:r>
            <a:br>
              <a:rPr lang="en-US" sz="1600" dirty="0">
                <a:ea typeface="+mj-lt"/>
                <a:cs typeface="+mj-lt"/>
              </a:rPr>
            </a:br>
            <a:r>
              <a:rPr lang="en-US" sz="1600" dirty="0">
                <a:ea typeface="+mj-lt"/>
                <a:cs typeface="+mj-lt"/>
                <a:hlinkClick r:id="rId6"/>
              </a:rPr>
              <a:t>https://www.youtube.com/watch?v=1RfPMYZD2_Y&amp;ab_channel=%E9%9D%9E%E4%B8%BB%E6%B5%81%E5%B7%A5%E7%A8%8B%E9%83%A8</a:t>
            </a:r>
          </a:p>
          <a:p>
            <a:pPr>
              <a:buClr>
                <a:srgbClr val="8AD0D6"/>
              </a:buClr>
            </a:pPr>
            <a:r>
              <a:rPr lang="zh-TW" sz="1600">
                <a:ea typeface="+mj-lt"/>
                <a:cs typeface="+mj-lt"/>
              </a:rPr>
              <a:t>第</a:t>
            </a:r>
            <a:r>
              <a:rPr lang="en-US" altLang="zh-TW" sz="1600" dirty="0">
                <a:ea typeface="+mj-lt"/>
                <a:cs typeface="+mj-lt"/>
              </a:rPr>
              <a:t>3</a:t>
            </a:r>
            <a:r>
              <a:rPr lang="zh-TW" sz="1600">
                <a:ea typeface="+mj-lt"/>
                <a:cs typeface="+mj-lt"/>
              </a:rPr>
              <a:t>類半導體不到</a:t>
            </a:r>
            <a:r>
              <a:rPr lang="en-US" altLang="zh-TW" sz="1600" dirty="0">
                <a:ea typeface="+mj-lt"/>
                <a:cs typeface="+mj-lt"/>
              </a:rPr>
              <a:t>1%</a:t>
            </a:r>
            <a:r>
              <a:rPr lang="zh-TW" sz="1600">
                <a:ea typeface="+mj-lt"/>
                <a:cs typeface="+mj-lt"/>
              </a:rPr>
              <a:t>半導體產值，為何大家卯足全力競爭？一文看懂各國布局、台廠突圍關鍵</a:t>
            </a:r>
            <a:r>
              <a:rPr lang="en-US" sz="1600" u="sng" dirty="0">
                <a:ea typeface="+mj-lt"/>
                <a:cs typeface="+mj-lt"/>
                <a:hlinkClick r:id="rId7"/>
              </a:rPr>
              <a:t>https://www.bnext.com.tw/article/67040/wide-bandage-semiconductor</a:t>
            </a:r>
            <a:endParaRPr lang="en-US" altLang="zh-TW" sz="160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zh-TW" altLang="en-US" sz="1600">
                <a:ea typeface="+mj-lt"/>
                <a:cs typeface="+mj-lt"/>
              </a:rPr>
              <a:t>第三代半導體懶人包</a:t>
            </a:r>
            <a:r>
              <a:rPr lang="en-US" altLang="zh-TW" sz="1600" dirty="0">
                <a:ea typeface="+mj-lt"/>
                <a:cs typeface="+mj-lt"/>
              </a:rPr>
              <a:t>》</a:t>
            </a:r>
            <a:r>
              <a:rPr lang="zh-TW" altLang="en-US" sz="1600">
                <a:ea typeface="+mj-lt"/>
                <a:cs typeface="+mj-lt"/>
              </a:rPr>
              <a:t>一文看懂車用、通訊、充電三方通吃的殺手級應用</a:t>
            </a:r>
            <a:r>
              <a:rPr lang="en-US" sz="1600" dirty="0">
                <a:ea typeface="+mj-lt"/>
                <a:cs typeface="+mj-lt"/>
                <a:hlinkClick r:id="rId8"/>
              </a:rPr>
              <a:t>https://www.wealth.com.tw/articles/0da643cd-e880-4be9-ac09-6ec4fcc301ca</a:t>
            </a:r>
            <a:endParaRPr lang="en-US" sz="160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endParaRPr lang="en-US" sz="1600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endParaRPr lang="en-US" altLang="zh-TW" sz="1600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endParaRPr lang="en-US" altLang="zh-CN" sz="1600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endParaRPr lang="zh-CN" altLang="en-US" sz="1600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endParaRPr lang="en-US" altLang="zh-TW" sz="1600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978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E83FD0-DB3D-5B7A-14DE-695797EF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400" dirty="0">
                <a:ea typeface="新細明體"/>
              </a:rPr>
              <a:t>報告主題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A5F8E2-6B2E-8BB9-33A7-7B3738A36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5600" dirty="0">
                <a:ea typeface="新細明體"/>
              </a:rPr>
              <a:t>一、什麼</a:t>
            </a:r>
            <a:r>
              <a:rPr lang="zh-TW" altLang="en-US" sz="5600" dirty="0">
                <a:ea typeface="新細明體"/>
                <a:cs typeface="+mj-lt"/>
              </a:rPr>
              <a:t>是</a:t>
            </a:r>
            <a:r>
              <a:rPr lang="zh-TW" sz="5600" dirty="0">
                <a:ea typeface="+mj-lt"/>
                <a:cs typeface="+mj-lt"/>
              </a:rPr>
              <a:t>半導體</a:t>
            </a:r>
            <a:endParaRPr lang="zh-TW" altLang="en-US" sz="5600" dirty="0">
              <a:ea typeface="新細明體"/>
            </a:endParaRPr>
          </a:p>
          <a:p>
            <a:pPr>
              <a:buClr>
                <a:srgbClr val="8AD0D6"/>
              </a:buClr>
            </a:pPr>
            <a:r>
              <a:rPr lang="zh-TW" altLang="en-US" sz="5600" dirty="0">
                <a:ea typeface="新細明體"/>
              </a:rPr>
              <a:t>二、積體電路IC製造流程</a:t>
            </a:r>
          </a:p>
        </p:txBody>
      </p:sp>
    </p:spTree>
    <p:extLst>
      <p:ext uri="{BB962C8B-B14F-4D97-AF65-F5344CB8AC3E}">
        <p14:creationId xmlns:p14="http://schemas.microsoft.com/office/powerpoint/2010/main" val="263320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C444D0-490D-ED06-A524-A1ABD88A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</a:rPr>
              <a:t>一、什麼是半導體</a:t>
            </a:r>
            <a:endParaRPr lang="zh-TW" altLang="en-US"/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9939360B-A380-A523-ABFF-88138914F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8289" y="2106763"/>
            <a:ext cx="10244724" cy="4160858"/>
          </a:xfrm>
        </p:spPr>
      </p:pic>
    </p:spTree>
    <p:extLst>
      <p:ext uri="{BB962C8B-B14F-4D97-AF65-F5344CB8AC3E}">
        <p14:creationId xmlns:p14="http://schemas.microsoft.com/office/powerpoint/2010/main" val="14168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BE6E6B-32EC-B16C-3ABF-99ABAFCFB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</a:rPr>
              <a:t>電晶體的運作原理</a:t>
            </a:r>
            <a:endParaRPr lang="zh-TW" altLang="en-US"/>
          </a:p>
        </p:txBody>
      </p:sp>
      <p:pic>
        <p:nvPicPr>
          <p:cNvPr id="8" name="圖片 8">
            <a:extLst>
              <a:ext uri="{FF2B5EF4-FFF2-40B4-BE49-F238E27FC236}">
                <a16:creationId xmlns:a16="http://schemas.microsoft.com/office/drawing/2014/main" id="{B2D77C5C-2908-76E9-88BF-FE66AEC98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916" y="2042574"/>
            <a:ext cx="5914103" cy="3792949"/>
          </a:xfrm>
          <a:prstGeom prst="rect">
            <a:avLst/>
          </a:prstGeom>
        </p:spPr>
      </p:pic>
      <p:pic>
        <p:nvPicPr>
          <p:cNvPr id="11" name="圖片 11">
            <a:extLst>
              <a:ext uri="{FF2B5EF4-FFF2-40B4-BE49-F238E27FC236}">
                <a16:creationId xmlns:a16="http://schemas.microsoft.com/office/drawing/2014/main" id="{AF70D845-484B-E0F6-4817-A6BF7DB95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38446" y="1999083"/>
            <a:ext cx="5597014" cy="3848407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D511C2E-3527-9532-FB95-8671874CB9F5}"/>
              </a:ext>
            </a:extLst>
          </p:cNvPr>
          <p:cNvSpPr txBox="1"/>
          <p:nvPr/>
        </p:nvSpPr>
        <p:spPr>
          <a:xfrm>
            <a:off x="2573593" y="3667431"/>
            <a:ext cx="1231490" cy="6463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solidFill>
                  <a:srgbClr val="FF0000"/>
                </a:solidFill>
                <a:ea typeface="新細明體"/>
              </a:rPr>
              <a:t>矽半導體(4顆電子)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6082309-575E-36B1-CF99-76DEE44F3D44}"/>
              </a:ext>
            </a:extLst>
          </p:cNvPr>
          <p:cNvSpPr txBox="1"/>
          <p:nvPr/>
        </p:nvSpPr>
        <p:spPr>
          <a:xfrm>
            <a:off x="4351081" y="4277339"/>
            <a:ext cx="12560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rgbClr val="FF0000"/>
                </a:solidFill>
                <a:ea typeface="新細明體"/>
              </a:rPr>
              <a:t>加入磷</a:t>
            </a:r>
            <a:r>
              <a:rPr lang="zh-TW" altLang="en-US" dirty="0">
                <a:ea typeface="新細明體"/>
              </a:rPr>
              <a:t/>
            </a:r>
            <a:br>
              <a:rPr lang="zh-TW" altLang="en-US" dirty="0">
                <a:ea typeface="新細明體"/>
              </a:rPr>
            </a:br>
            <a:r>
              <a:rPr lang="zh-TW" altLang="en-US">
                <a:solidFill>
                  <a:srgbClr val="FF0000"/>
                </a:solidFill>
                <a:ea typeface="新細明體"/>
              </a:rPr>
              <a:t>(5顆電子)</a:t>
            </a:r>
            <a:endParaRPr lang="zh-TW" altLang="en-US" dirty="0">
              <a:solidFill>
                <a:srgbClr val="FF0000"/>
              </a:solidFill>
              <a:ea typeface="新細明體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3CD80C6-2B9D-29C2-99BC-F996C714A012}"/>
              </a:ext>
            </a:extLst>
          </p:cNvPr>
          <p:cNvSpPr txBox="1"/>
          <p:nvPr/>
        </p:nvSpPr>
        <p:spPr>
          <a:xfrm>
            <a:off x="2687280" y="5120762"/>
            <a:ext cx="12314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rgbClr val="FF0000"/>
                </a:solidFill>
                <a:ea typeface="新細明體"/>
              </a:rPr>
              <a:t>加入硼</a:t>
            </a:r>
            <a:r>
              <a:rPr lang="zh-TW" altLang="en-US" dirty="0">
                <a:solidFill>
                  <a:srgbClr val="FF0000"/>
                </a:solidFill>
                <a:ea typeface="新細明體"/>
              </a:rPr>
              <a:t/>
            </a:r>
            <a:br>
              <a:rPr lang="zh-TW" altLang="en-US" dirty="0">
                <a:solidFill>
                  <a:srgbClr val="FF0000"/>
                </a:solidFill>
                <a:ea typeface="新細明體"/>
              </a:rPr>
            </a:br>
            <a:r>
              <a:rPr lang="zh-TW" altLang="en-US">
                <a:solidFill>
                  <a:srgbClr val="FF0000"/>
                </a:solidFill>
                <a:ea typeface="新細明體"/>
              </a:rPr>
              <a:t>(3顆電子)</a:t>
            </a:r>
            <a:endParaRPr lang="zh-TW" altLang="en-US" dirty="0">
              <a:solidFill>
                <a:srgbClr val="FF0000"/>
              </a:solidFill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597461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IC</a:t>
            </a:r>
            <a:r>
              <a:rPr lang="zh-TW" altLang="en-US" dirty="0"/>
              <a:t>積體電路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2131" y="1459960"/>
            <a:ext cx="7040880" cy="480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1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49A1D0-0FB7-7BA4-4707-FC4A3867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</a:rPr>
              <a:t>二、</a:t>
            </a:r>
            <a:r>
              <a:rPr lang="zh-TW">
                <a:ea typeface="+mj-lt"/>
                <a:cs typeface="+mj-lt"/>
              </a:rPr>
              <a:t>積體電路IC製造流程</a:t>
            </a:r>
            <a:endParaRPr lang="zh-TW" altLang="en-US">
              <a:ea typeface="+mj-lt"/>
              <a:cs typeface="+mj-lt"/>
            </a:endParaRPr>
          </a:p>
        </p:txBody>
      </p:sp>
      <p:pic>
        <p:nvPicPr>
          <p:cNvPr id="14" name="圖片 14" descr="一張含有 文字, 標誌 的圖片&#10;&#10;自動產生的描述">
            <a:extLst>
              <a:ext uri="{FF2B5EF4-FFF2-40B4-BE49-F238E27FC236}">
                <a16:creationId xmlns:a16="http://schemas.microsoft.com/office/drawing/2014/main" id="{5E23600F-681A-7720-52BC-5AF8EA8AB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209" y="1364660"/>
            <a:ext cx="9404972" cy="5154126"/>
          </a:xfrm>
        </p:spPr>
      </p:pic>
    </p:spTree>
    <p:extLst>
      <p:ext uri="{BB962C8B-B14F-4D97-AF65-F5344CB8AC3E}">
        <p14:creationId xmlns:p14="http://schemas.microsoft.com/office/powerpoint/2010/main" val="280631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43F172-F4DB-858B-BDBD-0569D1391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</a:rPr>
              <a:t>1.晶圓製造</a:t>
            </a:r>
            <a:endParaRPr lang="zh-TW" altLang="en-US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BC50B83C-EE23-33C0-6399-BD9B458BF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902" y="3784406"/>
            <a:ext cx="4876493" cy="2748117"/>
          </a:xfrm>
        </p:spPr>
      </p:pic>
      <p:pic>
        <p:nvPicPr>
          <p:cNvPr id="5" name="圖片 5" descr="一張含有 家電用品 的圖片&#10;&#10;自動產生的描述">
            <a:extLst>
              <a:ext uri="{FF2B5EF4-FFF2-40B4-BE49-F238E27FC236}">
                <a16:creationId xmlns:a16="http://schemas.microsoft.com/office/drawing/2014/main" id="{F1A128BA-6094-A15A-3870-EC56CD5B7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530" y="2023969"/>
            <a:ext cx="5127523" cy="3670382"/>
          </a:xfrm>
          <a:prstGeom prst="rect">
            <a:avLst/>
          </a:prstGeom>
        </p:spPr>
      </p:pic>
      <p:pic>
        <p:nvPicPr>
          <p:cNvPr id="6" name="圖片 6" descr="一張含有 室內 的圖片&#10;&#10;自動產生的描述">
            <a:extLst>
              <a:ext uri="{FF2B5EF4-FFF2-40B4-BE49-F238E27FC236}">
                <a16:creationId xmlns:a16="http://schemas.microsoft.com/office/drawing/2014/main" id="{E732E556-8D04-23A2-AA06-36A9CDDA6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207" y="1394502"/>
            <a:ext cx="4967748" cy="222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4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DFAAB5-48F1-A2E4-7242-F33D3981E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</a:rPr>
              <a:t>2.晶圓加工</a:t>
            </a:r>
            <a:endParaRPr lang="zh-TW" altLang="en-US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147B9077-46C3-EDF3-4817-113AAFEEE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997" y="1155725"/>
            <a:ext cx="9405621" cy="5166417"/>
          </a:xfr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D4D6F8B-9AC7-5ECF-7869-A1C64197CC36}"/>
              </a:ext>
            </a:extLst>
          </p:cNvPr>
          <p:cNvSpPr txBox="1"/>
          <p:nvPr/>
        </p:nvSpPr>
        <p:spPr>
          <a:xfrm>
            <a:off x="1799303" y="6408173"/>
            <a:ext cx="27923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>
                <a:ea typeface="+mn-lt"/>
                <a:cs typeface="+mn-lt"/>
                <a:hlinkClick r:id="rId3"/>
              </a:rPr>
              <a:t>半導體晶圓製程樂高解說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9E2054A-D7F2-579C-6E49-FA53B9F7EEA2}"/>
              </a:ext>
            </a:extLst>
          </p:cNvPr>
          <p:cNvSpPr txBox="1"/>
          <p:nvPr/>
        </p:nvSpPr>
        <p:spPr>
          <a:xfrm>
            <a:off x="7883014" y="64081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dirty="0">
                <a:ea typeface="新細明體"/>
                <a:hlinkClick r:id="rId4"/>
              </a:rPr>
              <a:t>Discovery半導體生產線</a:t>
            </a:r>
            <a:endParaRPr lang="zh-TW" altLang="en-US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84628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02452-0584-C0C7-CD27-25CABBB7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</a:rPr>
              <a:t>2-1曝光顯影</a:t>
            </a:r>
            <a:endParaRPr lang="zh-TW" altLang="en-US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56F7010E-0520-FBD1-A967-CD037BB48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88163" y="737853"/>
            <a:ext cx="4514159" cy="5879255"/>
          </a:xfrm>
        </p:spPr>
      </p:pic>
      <p:pic>
        <p:nvPicPr>
          <p:cNvPr id="5" name="圖片 5">
            <a:extLst>
              <a:ext uri="{FF2B5EF4-FFF2-40B4-BE49-F238E27FC236}">
                <a16:creationId xmlns:a16="http://schemas.microsoft.com/office/drawing/2014/main" id="{EC7CFBEA-C103-E320-FEF0-F97EB033B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432" y="1197826"/>
            <a:ext cx="4844845" cy="540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32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567</TotalTime>
  <Words>578</Words>
  <Application>Microsoft Office PowerPoint</Application>
  <PresentationFormat>寬螢幕</PresentationFormat>
  <Paragraphs>41</Paragraphs>
  <Slides>11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宋体</vt:lpstr>
      <vt:lpstr>新細明體</vt:lpstr>
      <vt:lpstr>Arial</vt:lpstr>
      <vt:lpstr>Calibri</vt:lpstr>
      <vt:lpstr>Century Gothic</vt:lpstr>
      <vt:lpstr>Wingdings 3</vt:lpstr>
      <vt:lpstr>離子</vt:lpstr>
      <vt:lpstr>第三代半導體</vt:lpstr>
      <vt:lpstr>報告主題</vt:lpstr>
      <vt:lpstr>一、什麼是半導體</vt:lpstr>
      <vt:lpstr>電晶體的運作原理</vt:lpstr>
      <vt:lpstr>IC積體電路</vt:lpstr>
      <vt:lpstr>二、積體電路IC製造流程</vt:lpstr>
      <vt:lpstr>1.晶圓製造</vt:lpstr>
      <vt:lpstr>2.晶圓加工</vt:lpstr>
      <vt:lpstr>2-1曝光顯影</vt:lpstr>
      <vt:lpstr>3.IC封裝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>C50119</cp:lastModifiedBy>
  <cp:revision>313</cp:revision>
  <dcterms:created xsi:type="dcterms:W3CDTF">2022-04-13T12:04:50Z</dcterms:created>
  <dcterms:modified xsi:type="dcterms:W3CDTF">2022-04-19T05:02:50Z</dcterms:modified>
</cp:coreProperties>
</file>