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3E4E-F265-42C2-BBBC-C814F7D4631C}" v="298" dt="2022-04-25T05:28:23.521"/>
    <p1510:client id="{DCE085E8-5EE0-484C-9A99-95F2F72D4D06}" v="217" dt="2022-04-26T01:36:5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8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11" name="文字版面配置區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zh-tw"/>
              <a:t>按一下以編輯母片文字樣式</a:t>
            </a:r>
          </a:p>
        </p:txBody>
      </p:sp>
      <p:sp>
        <p:nvSpPr>
          <p:cNvPr id="10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“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6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9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0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7" name="直線接點​​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29" name="圖片版面配置區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0" name="圖片版面配置區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14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31" name="圖片版面配置區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cxnSp>
        <p:nvCxnSpPr>
          <p:cNvPr id="19" name="直線接點​​(S)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96027F-7875-4030-9381-8BD8C4F21935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7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橢圓​​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AAD347D-5ACD-4C99-B74B-A9C85AD731AF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>
                <a:ea typeface="新細明體"/>
              </a:rPr>
              <a:t>網路概論</a:t>
            </a:r>
            <a:endParaRPr lang="zh-TW" altLang="en-US" dirty="0"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19</a:t>
            </a:r>
            <a:r>
              <a:rPr lang="zh-CN" altLang="en-US"/>
              <a:t>柯昱廷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5D0AC-8C0A-38C8-4EB3-1750CCD8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>
                <a:ea typeface="新細明體"/>
              </a:rPr>
              <a:t>自我介紹</a:t>
            </a:r>
            <a:endParaRPr lang="zh-TW" altLang="en-US" sz="5400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168A9-9A77-9EE4-23AA-FDB01E6C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3200">
                <a:ea typeface="新細明體"/>
              </a:rPr>
              <a:t>國際企業系畢業，自己學網頁(HTML、CSS、JavaScript)半年後，為了檢視自己的學習成果，前往科技公司任職網頁工程師，只做了4個月，覺得自己太菜了，所以來職訓希望能夠精進自己。</a:t>
            </a:r>
          </a:p>
        </p:txBody>
      </p:sp>
    </p:spTree>
    <p:extLst>
      <p:ext uri="{BB962C8B-B14F-4D97-AF65-F5344CB8AC3E}">
        <p14:creationId xmlns:p14="http://schemas.microsoft.com/office/powerpoint/2010/main" val="118397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9200-0AEE-8869-6698-582F7D0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>
                <a:ea typeface="新細明體"/>
              </a:rPr>
              <a:t>希望職缺</a:t>
            </a:r>
            <a:endParaRPr lang="zh-TW" altLang="en-US" sz="5400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B81CB-CEB6-FB72-4581-51C4C863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3412"/>
            <a:ext cx="10351626" cy="493498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endParaRPr lang="zh-TW" altLang="en-US" sz="2200" dirty="0"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 sz="2200" dirty="0" smtClean="0">
                <a:ea typeface="新細明體"/>
              </a:rPr>
              <a:t>前</a:t>
            </a:r>
            <a:r>
              <a:rPr lang="zh-TW" altLang="en-US" sz="2200" dirty="0">
                <a:ea typeface="新細明體"/>
              </a:rPr>
              <a:t>端</a:t>
            </a:r>
            <a:r>
              <a:rPr lang="zh-TW" altLang="en-US" sz="2200" dirty="0" smtClean="0">
                <a:ea typeface="新細明體"/>
              </a:rPr>
              <a:t>工程師</a:t>
            </a:r>
            <a:endParaRPr lang="en-US" altLang="zh-TW" sz="2200" dirty="0" smtClean="0">
              <a:ea typeface="新細明體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zh-TW" altLang="en-US" dirty="0"/>
              <a:t>▲工作內容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 </a:t>
            </a:r>
            <a:r>
              <a:rPr lang="zh-TW" altLang="en-US" dirty="0"/>
              <a:t>負責網頁前端版面切版作業與互動功能開發與維護，並可與美術設計與後端工程師協同作業。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 </a:t>
            </a:r>
            <a:r>
              <a:rPr lang="en-US" altLang="zh-TW" dirty="0"/>
              <a:t>Angular 2+ </a:t>
            </a:r>
            <a:r>
              <a:rPr lang="zh-TW" altLang="en-US" dirty="0"/>
              <a:t>開發經驗 、熟悉資料交換格式</a:t>
            </a:r>
            <a:r>
              <a:rPr lang="en-US" altLang="zh-TW" dirty="0"/>
              <a:t>(</a:t>
            </a:r>
            <a:r>
              <a:rPr lang="en-US" altLang="zh-TW" dirty="0" err="1"/>
              <a:t>Json</a:t>
            </a:r>
            <a:r>
              <a:rPr lang="zh-TW" altLang="en-US" dirty="0"/>
              <a:t>、</a:t>
            </a:r>
            <a:r>
              <a:rPr lang="en-US" altLang="zh-TW" dirty="0"/>
              <a:t>XML</a:t>
            </a:r>
            <a:r>
              <a:rPr lang="zh-TW" altLang="en-US" dirty="0"/>
              <a:t>等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 </a:t>
            </a:r>
            <a:r>
              <a:rPr lang="zh-TW" altLang="en-US" dirty="0"/>
              <a:t>具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zh-TW" altLang="en-US" dirty="0"/>
              <a:t>版本控管使用經驗 </a:t>
            </a:r>
            <a:r>
              <a:rPr lang="en-US" altLang="zh-TW" dirty="0"/>
              <a:t>• </a:t>
            </a:r>
            <a:r>
              <a:rPr lang="zh-TW" altLang="en-US" dirty="0"/>
              <a:t>熟 </a:t>
            </a:r>
            <a:r>
              <a:rPr lang="en-US" altLang="zh-TW" dirty="0"/>
              <a:t>RWD (Responsive-Web-Design)</a:t>
            </a:r>
            <a:r>
              <a:rPr lang="zh-TW" altLang="en-US" dirty="0"/>
              <a:t>、</a:t>
            </a:r>
            <a:r>
              <a:rPr lang="en-US" altLang="zh-TW" dirty="0"/>
              <a:t>Bootstrap </a:t>
            </a:r>
            <a:r>
              <a:rPr lang="zh-TW" altLang="en-US" dirty="0"/>
              <a:t>、及任一前端</a:t>
            </a:r>
            <a:r>
              <a:rPr lang="zh-TW" altLang="en-US" dirty="0" smtClean="0"/>
              <a:t>框</a:t>
            </a:r>
            <a:r>
              <a:rPr lang="en-US" altLang="zh-TW" dirty="0" smtClean="0"/>
              <a:t>	</a:t>
            </a:r>
            <a:r>
              <a:rPr lang="zh-TW" altLang="en-US" dirty="0" smtClean="0"/>
              <a:t>架</a:t>
            </a:r>
            <a:r>
              <a:rPr lang="zh-TW" altLang="en-US" dirty="0"/>
              <a:t>（</a:t>
            </a:r>
            <a:r>
              <a:rPr lang="en-US" altLang="zh-TW" dirty="0"/>
              <a:t>Angular, React.js, Vue.js)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 </a:t>
            </a:r>
            <a:r>
              <a:rPr lang="zh-TW" altLang="en-US" dirty="0"/>
              <a:t>基本系統分析、設計以及資料庫設計、程式撰寫、測試的</a:t>
            </a:r>
            <a:r>
              <a:rPr lang="zh-TW" altLang="en-US" dirty="0" smtClean="0"/>
              <a:t>能力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 </a:t>
            </a:r>
            <a:r>
              <a:rPr lang="zh-TW" altLang="en-US" dirty="0"/>
              <a:t>對技術有熱情，樂於共同學習、重視溝通、主動積極、有負責感、配合度高、重視團隊合作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zh-TW" altLang="en-US" dirty="0" smtClean="0"/>
              <a:t>▲</a:t>
            </a:r>
            <a:r>
              <a:rPr lang="zh-TW" altLang="en-US" dirty="0"/>
              <a:t>加分條件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</a:t>
            </a:r>
            <a:r>
              <a:rPr lang="zh-TW" altLang="en-US" dirty="0"/>
              <a:t>具</a:t>
            </a:r>
            <a:r>
              <a:rPr lang="en-US" altLang="zh-TW" dirty="0"/>
              <a:t>Cloud-Native</a:t>
            </a:r>
            <a:r>
              <a:rPr lang="zh-TW" altLang="en-US" dirty="0"/>
              <a:t>應用系統開發經驗者尤佳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•</a:t>
            </a:r>
            <a:r>
              <a:rPr lang="en-US" altLang="zh-TW" dirty="0"/>
              <a:t>C# / ASP.NET 4.0 </a:t>
            </a:r>
            <a:r>
              <a:rPr lang="zh-TW" altLang="en-US" dirty="0"/>
              <a:t>以上開發經驗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027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9200-0AEE-8869-6698-582F7D02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5400">
                <a:ea typeface="新細明體"/>
              </a:rPr>
              <a:t>希望職缺</a:t>
            </a:r>
            <a:endParaRPr lang="zh-TW" altLang="en-US" sz="5400" dirty="0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B81CB-CEB6-FB72-4581-51C4C863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3412"/>
            <a:ext cx="10351626" cy="49349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zh-TW" altLang="en-US" sz="2200" dirty="0">
              <a:ea typeface="新細明體"/>
            </a:endParaRPr>
          </a:p>
          <a:p>
            <a:pPr>
              <a:buClr>
                <a:srgbClr val="8AD0D6"/>
              </a:buClr>
            </a:pPr>
            <a:r>
              <a:rPr lang="zh-TW" altLang="en-US" sz="2200" dirty="0">
                <a:ea typeface="新細明體"/>
              </a:rPr>
              <a:t>後</a:t>
            </a:r>
            <a:r>
              <a:rPr lang="zh-TW" altLang="en-US" sz="2200" dirty="0" smtClean="0">
                <a:ea typeface="新細明體"/>
              </a:rPr>
              <a:t>端工程師</a:t>
            </a:r>
            <a:endParaRPr lang="en-US" altLang="zh-TW" sz="2200" dirty="0" smtClean="0">
              <a:ea typeface="新細明體"/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/>
              <a:t>1.</a:t>
            </a:r>
            <a:r>
              <a:rPr lang="zh-TW" altLang="en-US" dirty="0"/>
              <a:t>需與團隊成員共同開發與維護專案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主要使用</a:t>
            </a:r>
            <a:r>
              <a:rPr lang="en-US" altLang="zh-TW" dirty="0"/>
              <a:t>express</a:t>
            </a:r>
            <a:r>
              <a:rPr lang="zh-TW" altLang="en-US" dirty="0"/>
              <a:t>框架，採前後分離開發</a:t>
            </a:r>
            <a:r>
              <a:rPr lang="en-US" altLang="zh-TW" dirty="0"/>
              <a:t>(RESTful)</a:t>
            </a:r>
            <a:r>
              <a:rPr lang="zh-TW" altLang="en-US" dirty="0"/>
              <a:t>，資料庫主要用</a:t>
            </a:r>
            <a:r>
              <a:rPr lang="en-US" altLang="zh-TW" dirty="0"/>
              <a:t>SQLite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[</a:t>
            </a:r>
            <a:r>
              <a:rPr lang="zh-TW" altLang="en-US" dirty="0"/>
              <a:t>基本條件</a:t>
            </a:r>
            <a:r>
              <a:rPr lang="en-US" altLang="zh-TW" dirty="0"/>
              <a:t>] </a:t>
            </a:r>
            <a:r>
              <a:rPr lang="zh-TW" altLang="en-US" dirty="0"/>
              <a:t>熟悉基礎的</a:t>
            </a:r>
            <a:r>
              <a:rPr lang="en-US" altLang="zh-TW" dirty="0"/>
              <a:t>CRUD</a:t>
            </a:r>
            <a:r>
              <a:rPr lang="zh-TW" altLang="en-US" dirty="0"/>
              <a:t>與</a:t>
            </a:r>
            <a:r>
              <a:rPr lang="en-US" altLang="zh-TW" dirty="0"/>
              <a:t>MVC</a:t>
            </a:r>
            <a:r>
              <a:rPr lang="zh-TW" altLang="en-US" dirty="0"/>
              <a:t>開發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en-US" altLang="zh-TW" dirty="0" smtClean="0"/>
              <a:t>[</a:t>
            </a:r>
            <a:r>
              <a:rPr lang="zh-TW" altLang="en-US" dirty="0"/>
              <a:t>加分條件</a:t>
            </a:r>
            <a:r>
              <a:rPr lang="en-US" altLang="zh-TW" dirty="0"/>
              <a:t>] </a:t>
            </a:r>
            <a:r>
              <a:rPr lang="zh-TW" altLang="en-US" dirty="0"/>
              <a:t>熟悉</a:t>
            </a:r>
            <a:r>
              <a:rPr lang="en-US" altLang="zh-TW" dirty="0"/>
              <a:t>Linux</a:t>
            </a:r>
            <a:r>
              <a:rPr lang="zh-TW" altLang="en-US" dirty="0"/>
              <a:t>系統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zh-TW" altLang="en-US" dirty="0" smtClean="0"/>
              <a:t>熟悉</a:t>
            </a:r>
            <a:r>
              <a:rPr lang="en-US" altLang="zh-TW" dirty="0" err="1"/>
              <a:t>Javascript</a:t>
            </a:r>
            <a:r>
              <a:rPr lang="en-US" altLang="zh-TW" dirty="0"/>
              <a:t> ES6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zh-TW" altLang="en-US" dirty="0" smtClean="0"/>
              <a:t>其他</a:t>
            </a:r>
            <a:r>
              <a:rPr lang="zh-TW" altLang="en-US" dirty="0"/>
              <a:t>語言開發經驗 </a:t>
            </a:r>
            <a:endParaRPr lang="en-US" altLang="zh-TW" dirty="0" smtClean="0"/>
          </a:p>
          <a:p>
            <a:pPr marL="0" indent="0">
              <a:buClr>
                <a:srgbClr val="8AD0D6"/>
              </a:buClr>
              <a:buNone/>
            </a:pPr>
            <a:r>
              <a:rPr lang="zh-TW" altLang="en-US" dirty="0" smtClean="0"/>
              <a:t>有</a:t>
            </a:r>
            <a:r>
              <a:rPr lang="en-US" altLang="zh-TW" dirty="0" err="1"/>
              <a:t>websocket</a:t>
            </a:r>
            <a:r>
              <a:rPr lang="zh-TW" altLang="en-US" dirty="0"/>
              <a:t>經驗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97018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214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宋体</vt:lpstr>
      <vt:lpstr>新細明體</vt:lpstr>
      <vt:lpstr>Arial</vt:lpstr>
      <vt:lpstr>Century Gothic</vt:lpstr>
      <vt:lpstr>Wingdings 3</vt:lpstr>
      <vt:lpstr>離子</vt:lpstr>
      <vt:lpstr>網路概論</vt:lpstr>
      <vt:lpstr>自我介紹</vt:lpstr>
      <vt:lpstr>希望職缺</vt:lpstr>
      <vt:lpstr>希望職缺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C50119</cp:lastModifiedBy>
  <cp:revision>128</cp:revision>
  <dcterms:created xsi:type="dcterms:W3CDTF">2022-04-25T05:14:42Z</dcterms:created>
  <dcterms:modified xsi:type="dcterms:W3CDTF">2022-05-30T05:40:09Z</dcterms:modified>
</cp:coreProperties>
</file>