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84500" y="132250"/>
            <a:ext cx="1575000" cy="87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需求者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784500" y="4053725"/>
            <a:ext cx="1575000" cy="87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訪客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11187" y="2705900"/>
            <a:ext cx="1575000" cy="87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參加者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442750" y="2132550"/>
            <a:ext cx="1575000" cy="87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管理員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754950" y="2028588"/>
            <a:ext cx="1634100" cy="1086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平台</a:t>
            </a:r>
            <a:endParaRPr/>
          </a:p>
        </p:txBody>
      </p:sp>
      <p:cxnSp>
        <p:nvCxnSpPr>
          <p:cNvPr id="59" name="Google Shape;59;p13"/>
          <p:cNvCxnSpPr/>
          <p:nvPr/>
        </p:nvCxnSpPr>
        <p:spPr>
          <a:xfrm>
            <a:off x="4652288" y="1146425"/>
            <a:ext cx="0" cy="7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/>
          <p:nvPr/>
        </p:nvCxnSpPr>
        <p:spPr>
          <a:xfrm rot="10800000">
            <a:off x="4491713" y="1124063"/>
            <a:ext cx="0" cy="79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/>
          <p:nvPr/>
        </p:nvCxnSpPr>
        <p:spPr>
          <a:xfrm>
            <a:off x="4699538" y="3211113"/>
            <a:ext cx="0" cy="7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/>
          <p:nvPr/>
        </p:nvCxnSpPr>
        <p:spPr>
          <a:xfrm rot="10800000">
            <a:off x="4538963" y="3188750"/>
            <a:ext cx="0" cy="79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3;p13"/>
          <p:cNvCxnSpPr/>
          <p:nvPr/>
        </p:nvCxnSpPr>
        <p:spPr>
          <a:xfrm flipV="1">
            <a:off x="2203726" y="2707185"/>
            <a:ext cx="1311409" cy="2328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/>
          <p:nvPr/>
        </p:nvCxnSpPr>
        <p:spPr>
          <a:xfrm flipH="1">
            <a:off x="2245347" y="2948425"/>
            <a:ext cx="1326114" cy="2335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5726350" y="2466663"/>
            <a:ext cx="137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/>
          <p:nvPr/>
        </p:nvCxnSpPr>
        <p:spPr>
          <a:xfrm rot="10800000">
            <a:off x="5723950" y="2676825"/>
            <a:ext cx="138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5389050" y="12980"/>
            <a:ext cx="22482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需求者+登入+會員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1"/>
                </a:solidFill>
              </a:rPr>
              <a:t>需求者+修改+個人資料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需求者+重置+個人密碼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需求者+填寫+聚會資訊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需求者+建立+聚會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需求者+修改+聚會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需求者+登出+會員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305241" y="132250"/>
            <a:ext cx="2538134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zh-TW" altLang="en-US" dirty="0" smtClean="0">
                <a:solidFill>
                  <a:schemeClr val="dk1"/>
                </a:solidFill>
              </a:rPr>
              <a:t>需求者</a:t>
            </a:r>
            <a:r>
              <a:rPr lang="en-US" altLang="zh-TW" dirty="0">
                <a:solidFill>
                  <a:schemeClr val="dk1"/>
                </a:solidFill>
              </a:rPr>
              <a:t>+</a:t>
            </a:r>
            <a:r>
              <a:rPr lang="zh-TW" altLang="en-US" dirty="0">
                <a:solidFill>
                  <a:schemeClr val="dk1"/>
                </a:solidFill>
              </a:rPr>
              <a:t>瀏覽</a:t>
            </a:r>
            <a:r>
              <a:rPr lang="en-US" altLang="zh-TW" dirty="0" smtClean="0">
                <a:solidFill>
                  <a:schemeClr val="dk1"/>
                </a:solidFill>
              </a:rPr>
              <a:t>+</a:t>
            </a:r>
            <a:r>
              <a:rPr lang="zh-TW" altLang="en-US" dirty="0"/>
              <a:t>自己的</a:t>
            </a:r>
            <a:r>
              <a:rPr lang="zh-TW" altLang="en-US" dirty="0" smtClean="0"/>
              <a:t>聚會</a:t>
            </a:r>
            <a:endParaRPr lang="en-US" altLang="zh-TW" dirty="0" smtClean="0"/>
          </a:p>
          <a:p>
            <a:r>
              <a:rPr lang="zh-TW" altLang="en-US" dirty="0">
                <a:solidFill>
                  <a:schemeClr val="dk1"/>
                </a:solidFill>
              </a:rPr>
              <a:t>需求者</a:t>
            </a:r>
            <a:r>
              <a:rPr lang="en-US" altLang="zh-TW" dirty="0">
                <a:solidFill>
                  <a:schemeClr val="dk1"/>
                </a:solidFill>
              </a:rPr>
              <a:t>+</a:t>
            </a:r>
            <a:r>
              <a:rPr lang="zh-TW" altLang="en-US" dirty="0">
                <a:solidFill>
                  <a:schemeClr val="dk1"/>
                </a:solidFill>
              </a:rPr>
              <a:t>瀏覽</a:t>
            </a:r>
            <a:r>
              <a:rPr lang="en-US" altLang="zh-TW" dirty="0">
                <a:solidFill>
                  <a:schemeClr val="dk1"/>
                </a:solidFill>
              </a:rPr>
              <a:t>+</a:t>
            </a:r>
            <a:r>
              <a:rPr lang="zh-TW" altLang="en-US" dirty="0"/>
              <a:t>自己的</a:t>
            </a:r>
            <a:r>
              <a:rPr lang="zh-TW" altLang="en-US" dirty="0" smtClean="0"/>
              <a:t>聚會明細</a:t>
            </a: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/>
              <a:t>需求</a:t>
            </a:r>
            <a:r>
              <a:rPr lang="zh-TW" dirty="0"/>
              <a:t>者+查詢+自己的聚會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需求者+查詢+行事曆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1930" y="1201462"/>
            <a:ext cx="2797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參加者+登入+會員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參加者+修改+個人資料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參加者+重置+個人密碼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參加者+參加+聚會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參加者+</a:t>
            </a:r>
            <a:r>
              <a:rPr lang="zh-TW" dirty="0" smtClean="0">
                <a:solidFill>
                  <a:schemeClr val="dk1"/>
                </a:solidFill>
              </a:rPr>
              <a:t>取消+</a:t>
            </a:r>
            <a:r>
              <a:rPr lang="zh-TW" dirty="0">
                <a:solidFill>
                  <a:schemeClr val="dk1"/>
                </a:solidFill>
              </a:rPr>
              <a:t>已參加聚會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參加者+登出+會員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50104" y="364647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參加者+瀏覽+聚會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參加者+查詢+已參加聚會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參加者+查詢+行事曆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參加者+搜尋+聚會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參加者+瀏覽+聚會明細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268375" y="4292825"/>
            <a:ext cx="15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訪客+註冊+會員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5459950" y="4077275"/>
            <a:ext cx="2087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訪客+瀏覽+聚會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訪客+搜尋+聚會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訪客+瀏覽+聚會明細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7274900" y="3060950"/>
            <a:ext cx="18219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管理員+登入+管理員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管理員+封鎖+帳號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管理員+解鎖+</a:t>
            </a:r>
            <a:r>
              <a:rPr lang="zh-TW" dirty="0" smtClean="0">
                <a:solidFill>
                  <a:schemeClr val="dk1"/>
                </a:solidFill>
              </a:rPr>
              <a:t>帳號</a:t>
            </a:r>
            <a:endParaRPr lang="en-US" altLang="zh-TW" dirty="0" smtClean="0">
              <a:solidFill>
                <a:schemeClr val="dk1"/>
              </a:solidFill>
            </a:endParaRPr>
          </a:p>
          <a:p>
            <a:pPr lvl="0"/>
            <a:r>
              <a:rPr lang="zh-TW" altLang="en-US" dirty="0">
                <a:solidFill>
                  <a:schemeClr val="dk1"/>
                </a:solidFill>
              </a:rPr>
              <a:t>管理員</a:t>
            </a:r>
            <a:r>
              <a:rPr lang="en-US" altLang="zh-TW" dirty="0" smtClean="0">
                <a:solidFill>
                  <a:schemeClr val="dk1"/>
                </a:solidFill>
              </a:rPr>
              <a:t>+</a:t>
            </a:r>
            <a:r>
              <a:rPr lang="zh-TW" altLang="en-US" dirty="0" smtClean="0">
                <a:solidFill>
                  <a:schemeClr val="dk1"/>
                </a:solidFill>
              </a:rPr>
              <a:t>建立</a:t>
            </a:r>
            <a:r>
              <a:rPr lang="en-US" altLang="zh-TW" dirty="0" smtClean="0">
                <a:solidFill>
                  <a:schemeClr val="dk1"/>
                </a:solidFill>
              </a:rPr>
              <a:t>+</a:t>
            </a:r>
            <a:r>
              <a:rPr lang="zh-TW" altLang="en-US" dirty="0">
                <a:solidFill>
                  <a:schemeClr val="dk1"/>
                </a:solidFill>
              </a:rPr>
              <a:t>聚會</a:t>
            </a:r>
            <a:endParaRPr lang="en-US" altLang="zh-TW" dirty="0" smtClean="0">
              <a:solidFill>
                <a:schemeClr val="dk1"/>
              </a:solidFill>
            </a:endParaRPr>
          </a:p>
          <a:p>
            <a:pPr lvl="0"/>
            <a:r>
              <a:rPr lang="zh-TW" altLang="en-US" dirty="0">
                <a:solidFill>
                  <a:schemeClr val="dk1"/>
                </a:solidFill>
              </a:rPr>
              <a:t>管理員</a:t>
            </a:r>
            <a:r>
              <a:rPr lang="en-US" altLang="zh-TW" dirty="0" smtClean="0">
                <a:solidFill>
                  <a:schemeClr val="dk1"/>
                </a:solidFill>
              </a:rPr>
              <a:t>+</a:t>
            </a:r>
            <a:r>
              <a:rPr lang="zh-TW" altLang="en-US" dirty="0" smtClean="0">
                <a:solidFill>
                  <a:schemeClr val="dk1"/>
                </a:solidFill>
              </a:rPr>
              <a:t>修改</a:t>
            </a:r>
            <a:r>
              <a:rPr lang="en-US" altLang="zh-TW" dirty="0" smtClean="0">
                <a:solidFill>
                  <a:schemeClr val="dk1"/>
                </a:solidFill>
              </a:rPr>
              <a:t>+</a:t>
            </a:r>
            <a:r>
              <a:rPr lang="zh-TW" altLang="en-US" dirty="0" smtClean="0">
                <a:solidFill>
                  <a:schemeClr val="dk1"/>
                </a:solidFill>
              </a:rPr>
              <a:t>聚會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>
                <a:solidFill>
                  <a:schemeClr val="dk1"/>
                </a:solidFill>
              </a:rPr>
              <a:t>管理員+登出+管理員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233089" y="1178443"/>
            <a:ext cx="20088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管理員</a:t>
            </a:r>
            <a:r>
              <a:rPr lang="en-US" altLang="zh-TW" dirty="0" smtClean="0"/>
              <a:t>+</a:t>
            </a:r>
            <a:r>
              <a:rPr lang="zh-TW" altLang="en-US" dirty="0" smtClean="0"/>
              <a:t>瀏覽</a:t>
            </a:r>
            <a:r>
              <a:rPr lang="en-US" altLang="zh-TW" dirty="0" smtClean="0"/>
              <a:t>+</a:t>
            </a:r>
            <a:r>
              <a:rPr lang="zh-TW" altLang="en-US" dirty="0" smtClean="0"/>
              <a:t>帳號名單</a:t>
            </a:r>
            <a:endParaRPr lang="en-US" altLang="zh-TW" dirty="0" smtClean="0"/>
          </a:p>
          <a:p>
            <a:r>
              <a:rPr lang="zh-TW" altLang="en-US" dirty="0" smtClean="0"/>
              <a:t>管理員</a:t>
            </a:r>
            <a:r>
              <a:rPr lang="en-US" altLang="zh-TW" dirty="0" smtClean="0"/>
              <a:t>+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+</a:t>
            </a:r>
            <a:r>
              <a:rPr lang="zh-TW" altLang="en-US" dirty="0" smtClean="0"/>
              <a:t>帳號名單</a:t>
            </a:r>
            <a:endParaRPr lang="en-US" altLang="zh-TW" dirty="0" smtClean="0"/>
          </a:p>
          <a:p>
            <a:r>
              <a:rPr lang="zh-TW" altLang="en-US" dirty="0" smtClean="0"/>
              <a:t>管理員</a:t>
            </a:r>
            <a:r>
              <a:rPr lang="en-US" altLang="zh-TW" dirty="0" smtClean="0"/>
              <a:t>+</a:t>
            </a:r>
            <a:r>
              <a:rPr lang="zh-TW" altLang="en-US" dirty="0" smtClean="0"/>
              <a:t>瀏覽</a:t>
            </a:r>
            <a:r>
              <a:rPr lang="en-US" altLang="zh-TW" dirty="0" smtClean="0"/>
              <a:t>+</a:t>
            </a:r>
            <a:r>
              <a:rPr lang="zh-TW" altLang="en-US" dirty="0" smtClean="0"/>
              <a:t>聚會</a:t>
            </a:r>
            <a:endParaRPr lang="en-US" altLang="zh-TW" dirty="0" smtClean="0"/>
          </a:p>
          <a:p>
            <a:r>
              <a:rPr lang="zh-TW" altLang="en-US" dirty="0"/>
              <a:t>管理員</a:t>
            </a:r>
            <a:r>
              <a:rPr lang="en-US" altLang="zh-TW" dirty="0" smtClean="0"/>
              <a:t>+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+</a:t>
            </a:r>
            <a:r>
              <a:rPr lang="zh-TW" altLang="en-US" dirty="0" smtClean="0"/>
              <a:t>聚會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223</Words>
  <Application>Microsoft Office PowerPoint</Application>
  <PresentationFormat>如螢幕大小 (16:9)</PresentationFormat>
  <Paragraphs>41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C50119</cp:lastModifiedBy>
  <cp:revision>8</cp:revision>
  <dcterms:modified xsi:type="dcterms:W3CDTF">2022-06-15T06:37:23Z</dcterms:modified>
</cp:coreProperties>
</file>