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aven Pro" panose="02020500000000000000" charset="0"/>
      <p:regular r:id="rId12"/>
      <p:bold r:id="rId13"/>
    </p:embeddedFont>
    <p:embeddedFont>
      <p:font typeface="Nunito" panose="02020500000000000000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634" y="12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7b47d20ad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7b47d20ad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7b47d20ad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7b47d20ad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7b47d20ad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7b47d20ad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7b47d20ad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7b47d20ad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7b47d20ad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7b47d20ad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7b47d20a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7b47d20a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7b47d20a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7b47d20a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7b47d20a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7b47d20a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981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5851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600"/>
              <a:t>系統分析與設計</a:t>
            </a:r>
            <a:endParaRPr sz="56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專題需求分析設計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19號 柯昱廷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需求</a:t>
            </a:r>
            <a:endParaRPr sz="480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1.你是否常常打麻將三缺一(或一缺三)?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/>
              <a:t>2.想要打羽球卻只能對著牆壁打?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400"/>
              <a:t>3.在路上遇到不太熟的朋友，每次說下次約，可是卻從來沒有約出來過?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/>
              <a:t>活動</a:t>
            </a:r>
            <a:r>
              <a:rPr lang="zh-TW" sz="4800" dirty="0" smtClean="0"/>
              <a:t>配對</a:t>
            </a:r>
            <a:r>
              <a:rPr lang="zh-TW" sz="4800" dirty="0"/>
              <a:t>系統</a:t>
            </a:r>
            <a:endParaRPr sz="4800"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800"/>
              <a:t>不論是想要出遊、聚餐、唱歌、打麻將、玩桌遊可以找好友們或是有共同興趣的陌生人一起餐與活動。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使用者操作流程</a:t>
            </a:r>
            <a:endParaRPr sz="4800"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8435"/>
            <a:ext cx="9144000" cy="1838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4700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/>
              <a:t>使用者畫面-配對選擇</a:t>
            </a:r>
            <a:endParaRPr sz="4200"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888" y="1198675"/>
            <a:ext cx="584422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293075" y="5128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/>
              <a:t>使用者畫面-配對選擇</a:t>
            </a:r>
            <a:endParaRPr sz="4200"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775" y="1243975"/>
            <a:ext cx="5708450" cy="37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14500" y="4164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/>
              <a:t>使用者畫面-配對房間</a:t>
            </a:r>
            <a:endParaRPr sz="4200"/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275" y="1125150"/>
            <a:ext cx="5165975" cy="387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282350" y="3628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/>
              <a:t>使用者畫面-配對房間</a:t>
            </a:r>
            <a:endParaRPr sz="4200"/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725" y="1100300"/>
            <a:ext cx="5210176" cy="391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ctrTitle"/>
          </p:nvPr>
        </p:nvSpPr>
        <p:spPr>
          <a:xfrm>
            <a:off x="3646713" y="56683"/>
            <a:ext cx="1806556" cy="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200" dirty="0" smtClean="0"/>
              <a:t>環境圖</a:t>
            </a:r>
            <a:endParaRPr sz="42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75" y="776860"/>
            <a:ext cx="7505025" cy="41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78520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123</Words>
  <Application>Microsoft Office PowerPoint</Application>
  <PresentationFormat>如螢幕大小 (16:9)</PresentationFormat>
  <Paragraphs>15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Maven Pro</vt:lpstr>
      <vt:lpstr>Arial</vt:lpstr>
      <vt:lpstr>Nunito</vt:lpstr>
      <vt:lpstr>Momentum</vt:lpstr>
      <vt:lpstr>系統分析與設計</vt:lpstr>
      <vt:lpstr>需求</vt:lpstr>
      <vt:lpstr>活動配對系統</vt:lpstr>
      <vt:lpstr>使用者操作流程</vt:lpstr>
      <vt:lpstr>使用者畫面-配對選擇</vt:lpstr>
      <vt:lpstr>使用者畫面-配對選擇</vt:lpstr>
      <vt:lpstr>使用者畫面-配對房間</vt:lpstr>
      <vt:lpstr>使用者畫面-配對房間</vt:lpstr>
      <vt:lpstr>環境圖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系統分析與設計</dc:title>
  <cp:lastModifiedBy>C50119</cp:lastModifiedBy>
  <cp:revision>3</cp:revision>
  <dcterms:modified xsi:type="dcterms:W3CDTF">2022-06-15T06:38:17Z</dcterms:modified>
</cp:coreProperties>
</file>