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84500" y="132250"/>
            <a:ext cx="1575000" cy="8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需求者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84500" y="4053725"/>
            <a:ext cx="1575000" cy="8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訪客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33975" y="2132550"/>
            <a:ext cx="1575000" cy="8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參加</a:t>
            </a:r>
            <a:r>
              <a:rPr lang="zh-TW"/>
              <a:t>者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442750" y="2132550"/>
            <a:ext cx="1575000" cy="8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管理員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754950" y="2028588"/>
            <a:ext cx="1634100" cy="108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平台</a:t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4652288" y="1146425"/>
            <a:ext cx="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4491713" y="1124063"/>
            <a:ext cx="0" cy="7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>
            <a:off x="4699538" y="3211113"/>
            <a:ext cx="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4538963" y="3188750"/>
            <a:ext cx="0" cy="7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>
            <a:off x="2092413" y="2466663"/>
            <a:ext cx="137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2090013" y="2676825"/>
            <a:ext cx="13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5726350" y="2466663"/>
            <a:ext cx="137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5723950" y="2676825"/>
            <a:ext cx="13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5459950" y="132250"/>
            <a:ext cx="2248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需求者+登入+會員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需求者+修改+個人資料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需求者+重置+個人密碼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需求者+填寫+聚會資訊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需求者+建立+聚會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需求者+修改+聚會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需求者+登出+會員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657875" y="179350"/>
            <a:ext cx="224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需求者+</a:t>
            </a:r>
            <a:r>
              <a:rPr lang="zh-TW"/>
              <a:t>查詢+自己的聚會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需求者+查詢+行事曆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81650" y="708500"/>
            <a:ext cx="279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參加者+登入+會員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參加者+修改+個人資料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參加者+重置+個人密碼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參加者+參加+聚會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參加者+取消參加+已參加聚會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參加者+登出+會員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1650" y="305822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參加者+</a:t>
            </a:r>
            <a:r>
              <a:rPr lang="zh-TW">
                <a:solidFill>
                  <a:schemeClr val="dk1"/>
                </a:solidFill>
              </a:rPr>
              <a:t>瀏覽+聚會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參加者+查詢+已參加聚會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參加者+查詢+行事曆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參加者+搜尋+聚會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參加者+瀏覽+聚會明細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268375" y="4292825"/>
            <a:ext cx="15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訪客+註冊+會員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5459950" y="4077275"/>
            <a:ext cx="208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訪客+</a:t>
            </a:r>
            <a:r>
              <a:rPr lang="zh-TW">
                <a:solidFill>
                  <a:schemeClr val="dk1"/>
                </a:solidFill>
              </a:rPr>
              <a:t>瀏覽+聚會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訪客+搜尋+聚會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訪客+瀏覽+聚會明細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274900" y="3060950"/>
            <a:ext cx="182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管理員+登入+管理員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管理員+封鎖+帳號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管理員+解鎖+帳號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管理員+登出+管理員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