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0FE-C6E6-7580-103E-76203928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FD5A1-DDBE-A6E8-95E6-6068E0CB9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F5B5-1E79-BF33-CC35-2FF2AF27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17CE-042A-2980-ED79-B5127599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A7EA-F086-D424-2CAE-8C04676B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076D-7DF0-49A7-2998-880F90DB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C2E5-543C-3BD7-D64D-8606713C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A01B5-C2BF-CC9D-5696-7518D478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1C3D-F6A7-0BE6-E215-CB99B5D2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4A33-D131-5BDB-7253-B59DB83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86BF-9D38-D502-56DA-D0B17C128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A8AD7-11EC-F63F-042C-526E65038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F1D5-88B9-275D-C54F-9A86C8ED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0AC6-DC85-5908-F418-70674820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8018-F07A-7F63-E167-4451B31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615A-BF55-5A94-B445-E445A08D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29B-6A5B-E3FD-332B-4375CA7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0452-9735-3AB8-F3EC-9306305B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A7FC-E14D-B486-2255-135E665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FE277-DB37-4D65-CD5C-0E2CE0F3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4EBA-D579-222C-471E-E5FCD493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BBFE-BC6D-DFDA-1748-B8D23365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8217-803A-0C7B-873F-8E5B4FC3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33D3-3111-8066-AB94-9AB2F40B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C5E3-54F7-C677-0227-A4D7C593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0F1B-6878-EE1D-279E-4DA5EA22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B8C4-717C-A013-DA31-9F3426669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3F27-5D35-9DE1-DA43-1005A84F0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7DD15-EC81-B52C-41B2-78BF5DB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88370-B5F6-1AE3-8623-70A595A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23C7F-65C7-6B56-76F6-7C2508B9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683-0782-0E13-090F-9EEAB91B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1DB4-2159-08B4-60FE-ED9D59071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F3B1-B9F6-333E-1AE2-18D3EFC2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E7456-685C-CA1B-40DE-B6A096E1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E6A76-CBE3-1E1D-5192-BDA2536C3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EBD6F-EFDE-29C7-F164-01E4FDB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BFE10-4692-23B0-E247-FE53C97E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D2-0578-660E-35B2-CC0A80BC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E898-F238-6896-5B91-344C38A1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9195-EBDF-9642-3169-7D9D8648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73935-928D-6A5F-2DE6-DB3C9E73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59445-9C0A-9166-C8D2-92EB19EE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507D5-061B-221E-1935-B35279E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69FDB-850B-2131-911F-99DC137B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B767-D2FD-34BA-8A62-FBB67A0B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8185-2D41-6D0F-52EA-FB0EB89F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539D-FB9D-4684-0792-9827ED85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7411-5B05-3FCB-D461-99518542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0AD5-FA5C-4DCA-AA6A-871F8956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3616-AF10-595C-EF2D-BB4C04B8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27E1C-07D9-7B7A-13FB-5CB04E6F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259B-B492-4695-51B6-303108C2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D0BA8-543C-27C9-F404-CD2EC4E9A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8C01D-0DBE-B565-4A1B-C67FCBDC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EB4F0-4CB7-CFDE-F9DF-9EF392E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9D21-B2CB-9CD4-76A5-5BF7B933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FAC0-7652-B31B-BCE3-B4A354F8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575E9-956D-A55F-DDB2-0177A676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C0FA-18A8-3C33-FDCC-0266EF71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1EE4-94B4-B2EE-FE28-E9875A8A5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6E873-BD6E-4194-A224-8B04555D7A0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E97F-D569-BC7B-53FE-8438818A2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B3F7-DB3F-C0B4-2547-7A264D59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DA55-0F05-4032-82AE-78D334671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0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71D39-9F0C-9E09-F206-B9F3789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CONVITAE NOISE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1D066-1002-1B02-98B7-BF22B5CD9DC9}"/>
              </a:ext>
            </a:extLst>
          </p:cNvPr>
          <p:cNvSpPr/>
          <p:nvPr/>
        </p:nvSpPr>
        <p:spPr>
          <a:xfrm>
            <a:off x="5004319" y="2985796"/>
            <a:ext cx="2183363" cy="156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CONVITAE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D50EC0-94AA-80D9-859C-DDDBD00C58EA}"/>
              </a:ext>
            </a:extLst>
          </p:cNvPr>
          <p:cNvSpPr/>
          <p:nvPr/>
        </p:nvSpPr>
        <p:spPr>
          <a:xfrm>
            <a:off x="3362326" y="3424335"/>
            <a:ext cx="1510781" cy="6904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STIMULI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EC10B8-4378-4AC6-74B6-4233D49683CE}"/>
              </a:ext>
            </a:extLst>
          </p:cNvPr>
          <p:cNvSpPr/>
          <p:nvPr/>
        </p:nvSpPr>
        <p:spPr>
          <a:xfrm>
            <a:off x="7318894" y="3424335"/>
            <a:ext cx="1510781" cy="6904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F87439-77F4-0BF8-95B0-98E7542046CE}"/>
              </a:ext>
            </a:extLst>
          </p:cNvPr>
          <p:cNvSpPr/>
          <p:nvPr/>
        </p:nvSpPr>
        <p:spPr>
          <a:xfrm rot="16200000">
            <a:off x="5340609" y="5081782"/>
            <a:ext cx="1510781" cy="69046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420986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CONVITAE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2</cp:revision>
  <dcterms:created xsi:type="dcterms:W3CDTF">2023-03-20T23:51:23Z</dcterms:created>
  <dcterms:modified xsi:type="dcterms:W3CDTF">2023-03-20T23:58:53Z</dcterms:modified>
</cp:coreProperties>
</file>