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5544800" cy="10058400"/>
  <p:notesSz cx="6858000" cy="9144000"/>
  <p:defaultTextStyle>
    <a:defPPr>
      <a:defRPr lang="en-US"/>
    </a:defPPr>
    <a:lvl1pPr marL="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660"/>
  </p:normalViewPr>
  <p:slideViewPr>
    <p:cSldViewPr snapToGrid="0">
      <p:cViewPr>
        <p:scale>
          <a:sx n="75" d="100"/>
          <a:sy n="75" d="100"/>
        </p:scale>
        <p:origin x="12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A46C67-9E17-B034-2BB1-C865592585CE}"/>
              </a:ext>
            </a:extLst>
          </p:cNvPr>
          <p:cNvSpPr/>
          <p:nvPr userDrawn="1"/>
        </p:nvSpPr>
        <p:spPr>
          <a:xfrm>
            <a:off x="114300" y="114300"/>
            <a:ext cx="15316200" cy="9829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096FFB-393D-1C00-2BAE-C1C52761B309}"/>
              </a:ext>
            </a:extLst>
          </p:cNvPr>
          <p:cNvSpPr/>
          <p:nvPr userDrawn="1"/>
        </p:nvSpPr>
        <p:spPr>
          <a:xfrm>
            <a:off x="11772900" y="8408670"/>
            <a:ext cx="3657600" cy="1535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E37225-0A4E-A2B1-307E-E0FFD1DF212E}"/>
              </a:ext>
            </a:extLst>
          </p:cNvPr>
          <p:cNvSpPr/>
          <p:nvPr userDrawn="1"/>
        </p:nvSpPr>
        <p:spPr>
          <a:xfrm>
            <a:off x="14881860" y="9395460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5FDB0C-42D6-D5B7-76F4-BB031682E4A2}"/>
              </a:ext>
            </a:extLst>
          </p:cNvPr>
          <p:cNvSpPr/>
          <p:nvPr userDrawn="1"/>
        </p:nvSpPr>
        <p:spPr>
          <a:xfrm>
            <a:off x="11772900" y="8715414"/>
            <a:ext cx="3657600" cy="680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DF7605-969A-5E52-4984-FC0A70651027}"/>
              </a:ext>
            </a:extLst>
          </p:cNvPr>
          <p:cNvSpPr/>
          <p:nvPr userDrawn="1"/>
        </p:nvSpPr>
        <p:spPr>
          <a:xfrm>
            <a:off x="11772900" y="9761220"/>
            <a:ext cx="3657600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B3BD19-B2DA-8AB4-333E-FCFBCD683E4D}"/>
              </a:ext>
            </a:extLst>
          </p:cNvPr>
          <p:cNvSpPr/>
          <p:nvPr userDrawn="1"/>
        </p:nvSpPr>
        <p:spPr>
          <a:xfrm>
            <a:off x="11772900" y="9395460"/>
            <a:ext cx="55372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53CA4B-1193-90C9-ED38-121CBBAB51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4588" y="8447742"/>
            <a:ext cx="714224" cy="228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52DBD4C-E321-485C-61E0-3A6AF5166745}"/>
              </a:ext>
            </a:extLst>
          </p:cNvPr>
          <p:cNvSpPr/>
          <p:nvPr userDrawn="1"/>
        </p:nvSpPr>
        <p:spPr>
          <a:xfrm>
            <a:off x="13205460" y="9761220"/>
            <a:ext cx="2225040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3CFE5E-0282-45A0-3730-26E4DF8B9029}"/>
              </a:ext>
            </a:extLst>
          </p:cNvPr>
          <p:cNvSpPr txBox="1"/>
          <p:nvPr userDrawn="1"/>
        </p:nvSpPr>
        <p:spPr>
          <a:xfrm>
            <a:off x="11850827" y="9331582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858F3C-81F0-122B-BFA6-70D7ED45E409}"/>
              </a:ext>
            </a:extLst>
          </p:cNvPr>
          <p:cNvSpPr txBox="1"/>
          <p:nvPr userDrawn="1"/>
        </p:nvSpPr>
        <p:spPr>
          <a:xfrm>
            <a:off x="11777249" y="9727169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SCALE         NONE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782C97-A244-7D05-6FC4-175ED7076A2E}"/>
              </a:ext>
            </a:extLst>
          </p:cNvPr>
          <p:cNvSpPr txBox="1"/>
          <p:nvPr userDrawn="1"/>
        </p:nvSpPr>
        <p:spPr>
          <a:xfrm>
            <a:off x="13205460" y="9731337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SHEET    </a:t>
            </a:r>
            <a:fld id="{B7F89A14-049A-48D5-B83E-DDE16D8DA8DC}" type="slidenum">
              <a:rPr lang="en-US" sz="1000" smtClean="0"/>
              <a:t>‹#›</a:t>
            </a:fld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E56B66-11C8-9929-E379-FA15F018F8F6}"/>
              </a:ext>
            </a:extLst>
          </p:cNvPr>
          <p:cNvSpPr txBox="1"/>
          <p:nvPr userDrawn="1"/>
        </p:nvSpPr>
        <p:spPr>
          <a:xfrm>
            <a:off x="14962056" y="9332337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4E1893-95CF-9845-ED9E-A554F5DC5A8B}"/>
              </a:ext>
            </a:extLst>
          </p:cNvPr>
          <p:cNvSpPr txBox="1"/>
          <p:nvPr userDrawn="1"/>
        </p:nvSpPr>
        <p:spPr>
          <a:xfrm>
            <a:off x="12326620" y="933158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DWG 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8DA002-F8F1-83EB-B578-8BE495FDA691}"/>
              </a:ext>
            </a:extLst>
          </p:cNvPr>
          <p:cNvSpPr txBox="1"/>
          <p:nvPr userDrawn="1"/>
        </p:nvSpPr>
        <p:spPr>
          <a:xfrm>
            <a:off x="11772900" y="865482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TITLE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B8DA3C1-37BE-5CB6-7F1F-D8EFF481DE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772900" y="8825708"/>
            <a:ext cx="3657600" cy="567212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1600" b="1"/>
            </a:lvl1pPr>
          </a:lstStyle>
          <a:p>
            <a:r>
              <a:rPr lang="en-US" dirty="0"/>
              <a:t>LINE 1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1AF25B-B343-6046-66F2-D5420AF06AD8}"/>
              </a:ext>
            </a:extLst>
          </p:cNvPr>
          <p:cNvSpPr txBox="1"/>
          <p:nvPr userDrawn="1"/>
        </p:nvSpPr>
        <p:spPr>
          <a:xfrm>
            <a:off x="11887696" y="943510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383C6-74CE-5B96-43E7-68B2FB8BCEC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335127" y="9456928"/>
            <a:ext cx="2546733" cy="30175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DWG NO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1379284-90F4-99C7-438D-EFD755BDD6C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4888094" y="9456928"/>
            <a:ext cx="542405" cy="30175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0227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B54F-BDD1-63C9-95C0-DC490108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2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3059D-C41B-78C2-AC88-9F782949B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8565" y="1448224"/>
            <a:ext cx="7869555" cy="7147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0A6CF-44A5-5D1F-B161-7139CA3D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2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07FE0-C743-356A-D733-6E7123AA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DE516-DAF7-5AE3-2861-62F6E067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B1379-788A-334E-463C-FF9F49FC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70EE-708A-D402-7380-1CAF79A5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2C225-D672-AE8B-9BDB-4AC14A560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1687-0B68-D512-D0EB-2ABF0471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15B0-B13F-98C1-2C8D-F4294A5B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F9F81-53AF-6715-AB2C-ECB2F258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21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442E8-C47D-FEDB-5EB0-7EA4E15B4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124247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AFE51-AF13-D660-0080-7479C5E9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8705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CAEC-B588-06FD-E458-39A58050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14F00-04C9-8247-F1BB-9B368312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9F8A-70A9-A5AA-D659-F1E21C8D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5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14D0-5C57-8449-2E17-D5B205282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100" y="1646133"/>
            <a:ext cx="11658600" cy="35018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21BC-9AB0-5D90-798D-6D38596C2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24A5B-1A00-C592-BFCF-F3D56DAF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B2A74-EDF7-A225-6CAD-BB6BF4D0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E3211-AE32-9D23-8211-CFE810DE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0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76BD-E277-BB79-C618-A2EB4224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56D6-280B-21E4-00C1-EFD417AD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1923-8B1A-E15A-F879-9D69E86C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31EEB-CB22-CECB-00F5-B678A98E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2811-C446-B852-7534-F64AAFB9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609" y="2507617"/>
            <a:ext cx="13407390" cy="41840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4FDC4-00CD-A3AD-BEFC-139051FE9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0609" y="6731213"/>
            <a:ext cx="13407390" cy="22002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27995-9FDC-42F4-F698-E5889EE3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146A-8CAA-1F2F-1DA2-FF7CE9D9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0143C-81BE-7598-7985-DBF0E26E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1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8E8D-EFC7-08F3-6343-EE842771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D31E-8089-04D9-C99A-7D05849D1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FD57C-3081-69DB-E0CE-50EB6691B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7F206-4F37-7C8E-3D56-7D566728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177C5-7072-2588-1E01-47840082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9C53F-E63B-B0A0-CF23-5E4716DC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7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F628-D9C2-563C-0794-61FCF9B3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30" y="535517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E81A4-CBE1-4644-53F6-928B78822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39136-FE46-6C93-A8F5-8F9E2863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FF77C-29E9-5483-7EDE-A1B2EBB05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69555" y="2465706"/>
            <a:ext cx="6608565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C7B75-4CE8-D97B-395D-C8E7A4FE7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69555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0E7A5-56D2-BF9E-18F2-5F0CBD06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626CB-CD82-E724-69E3-545B6C5C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794D8-5761-F632-05A0-81AF8960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5D32-7420-E562-49F2-10FE339B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A7C68-015B-AE18-E11D-87161855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DC468-B09F-DC16-1A48-ACF3C8F5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7C61-240A-54C8-B8C9-DC67AC49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9934D-95CD-38E1-FEE5-02C3585B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57169-EFA1-201C-B7D5-FD3A44CD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FE7C4-4FE8-D480-4ADB-486B48A0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3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BF05-64BE-6088-A71B-709A451F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2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C826-02A9-8F0C-7DC3-A4D0A5A92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565" y="1448224"/>
            <a:ext cx="7869555" cy="7147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C913C-7BDC-0BC5-3B3B-4F052DB3F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2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80684-AF9B-2A38-1047-856B47EA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39228-B935-87DC-A571-D67A0F3A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7B6A2-8014-0CF6-DA85-3017C6F2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711C9-936E-47F1-5292-4D08DF63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535517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2228-BB8E-67DB-5C4F-ABC44D319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9B48-014A-FA71-851F-01723988A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8705" y="9322647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63FC0-FFFD-4E43-9062-D784780EEEC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517A-3B5E-A3F5-AFC6-2357A039E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49215" y="9322647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59BA-7708-2ADA-807A-3012543CC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8515" y="9322647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BD88A-8AC1-1F0E-E384-280F910DD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BUCK CONVERTER, CONSTANT CURRENT</a:t>
            </a:r>
            <a:br>
              <a:rPr lang="en-US" dirty="0"/>
            </a:br>
            <a:r>
              <a:rPr lang="en-US" dirty="0"/>
              <a:t>LED DRIVER CIRCUIT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CBE809-C673-905A-46FF-DF567D719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09B-01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DE5D7-8AB0-9E2D-610B-8C3B3698425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62EDE6-2869-915E-6AD2-53F5CF5F9B4F}"/>
              </a:ext>
            </a:extLst>
          </p:cNvPr>
          <p:cNvSpPr/>
          <p:nvPr/>
        </p:nvSpPr>
        <p:spPr>
          <a:xfrm>
            <a:off x="14100721" y="8106110"/>
            <a:ext cx="1283110" cy="2291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LOW VOLTAGE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DD23C0D-2DA3-6231-B71A-5CB2341586E6}"/>
              </a:ext>
            </a:extLst>
          </p:cNvPr>
          <p:cNvSpPr/>
          <p:nvPr/>
        </p:nvSpPr>
        <p:spPr>
          <a:xfrm>
            <a:off x="14100721" y="7844964"/>
            <a:ext cx="1283110" cy="2291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HIGH VOLTAGE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1E75AA-8F36-F4D5-A97D-C204054718C0}"/>
              </a:ext>
            </a:extLst>
          </p:cNvPr>
          <p:cNvGrpSpPr/>
          <p:nvPr/>
        </p:nvGrpSpPr>
        <p:grpSpPr>
          <a:xfrm>
            <a:off x="473503" y="1621482"/>
            <a:ext cx="14597794" cy="4465235"/>
            <a:chOff x="724590" y="1621482"/>
            <a:chExt cx="14597794" cy="446523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48C7545-9F7E-5B10-6991-4415322D417A}"/>
                </a:ext>
              </a:extLst>
            </p:cNvPr>
            <p:cNvSpPr/>
            <p:nvPr/>
          </p:nvSpPr>
          <p:spPr>
            <a:xfrm>
              <a:off x="10478955" y="1621482"/>
              <a:ext cx="1902970" cy="92914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INDUCTOR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56BC8B0-ED30-EA61-D8EC-BB88CF48AAB8}"/>
                </a:ext>
              </a:extLst>
            </p:cNvPr>
            <p:cNvSpPr/>
            <p:nvPr/>
          </p:nvSpPr>
          <p:spPr>
            <a:xfrm>
              <a:off x="9573532" y="2800178"/>
              <a:ext cx="1283110" cy="92914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DIODE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9FE60F-143A-E4D4-0FFA-B2FB10398E10}"/>
                </a:ext>
              </a:extLst>
            </p:cNvPr>
            <p:cNvSpPr/>
            <p:nvPr/>
          </p:nvSpPr>
          <p:spPr>
            <a:xfrm>
              <a:off x="5368197" y="1621482"/>
              <a:ext cx="1283110" cy="92914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NMOS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0207CC-B4B2-8C43-FCE7-9EA314242B59}"/>
                </a:ext>
              </a:extLst>
            </p:cNvPr>
            <p:cNvSpPr/>
            <p:nvPr/>
          </p:nvSpPr>
          <p:spPr>
            <a:xfrm>
              <a:off x="11772900" y="2800178"/>
              <a:ext cx="1902969" cy="92914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CAPACITOR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7219F6-C0E6-4D8B-2635-F9456A57AA44}"/>
                </a:ext>
              </a:extLst>
            </p:cNvPr>
            <p:cNvSpPr/>
            <p:nvPr/>
          </p:nvSpPr>
          <p:spPr>
            <a:xfrm>
              <a:off x="7156943" y="1621482"/>
              <a:ext cx="1902970" cy="92914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CURRENT</a:t>
              </a:r>
            </a:p>
            <a:p>
              <a:pPr algn="ctr"/>
              <a:r>
                <a:rPr lang="en-US" sz="1600" dirty="0"/>
                <a:t>SENSE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5F97C2-9BA2-742E-C72C-4505AA5DF531}"/>
                </a:ext>
              </a:extLst>
            </p:cNvPr>
            <p:cNvSpPr/>
            <p:nvPr/>
          </p:nvSpPr>
          <p:spPr>
            <a:xfrm>
              <a:off x="5368197" y="2800178"/>
              <a:ext cx="1283110" cy="92914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DRIVER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56BDA6-2BB1-621E-0A21-7FEEE2587331}"/>
                </a:ext>
              </a:extLst>
            </p:cNvPr>
            <p:cNvSpPr/>
            <p:nvPr/>
          </p:nvSpPr>
          <p:spPr>
            <a:xfrm>
              <a:off x="5058266" y="3978874"/>
              <a:ext cx="1902971" cy="92914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CONTROLLER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09B817-2C77-CD8D-B1DE-BCB1EE39BB76}"/>
                </a:ext>
              </a:extLst>
            </p:cNvPr>
            <p:cNvSpPr/>
            <p:nvPr/>
          </p:nvSpPr>
          <p:spPr>
            <a:xfrm>
              <a:off x="2891428" y="5157569"/>
              <a:ext cx="1902971" cy="9291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PULSE</a:t>
              </a:r>
            </a:p>
            <a:p>
              <a:pPr algn="ctr"/>
              <a:r>
                <a:rPr lang="en-US" sz="1600" dirty="0"/>
                <a:t>GENERATOR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6D1D6-0B7A-D210-84A4-5DB195600CF3}"/>
                </a:ext>
              </a:extLst>
            </p:cNvPr>
            <p:cNvSpPr/>
            <p:nvPr/>
          </p:nvSpPr>
          <p:spPr>
            <a:xfrm>
              <a:off x="2891429" y="1621482"/>
              <a:ext cx="1902970" cy="92914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BUS</a:t>
              </a:r>
              <a:br>
                <a:rPr lang="en-US" sz="1600" dirty="0"/>
              </a:br>
              <a:r>
                <a:rPr lang="en-US" sz="1600" dirty="0"/>
                <a:t>CAPACITORS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CD8E3F-65FE-1559-8472-A475E72B14F7}"/>
                </a:ext>
              </a:extLst>
            </p:cNvPr>
            <p:cNvCxnSpPr>
              <a:stCxn id="13" idx="3"/>
              <a:endCxn id="7" idx="1"/>
            </p:cNvCxnSpPr>
            <p:nvPr/>
          </p:nvCxnSpPr>
          <p:spPr>
            <a:xfrm>
              <a:off x="4794399" y="2086056"/>
              <a:ext cx="57379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307B15-07FB-5B89-D0C0-2A5BC5D5C34B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6651307" y="2086056"/>
              <a:ext cx="50563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1D49B1B-BBCF-D664-35DA-53E1B47E9F34}"/>
                </a:ext>
              </a:extLst>
            </p:cNvPr>
            <p:cNvCxnSpPr>
              <a:stCxn id="9" idx="3"/>
              <a:endCxn id="2" idx="1"/>
            </p:cNvCxnSpPr>
            <p:nvPr/>
          </p:nvCxnSpPr>
          <p:spPr>
            <a:xfrm>
              <a:off x="9059913" y="2086056"/>
              <a:ext cx="141904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B2C2292-8938-A269-F46D-7E06031D56C0}"/>
                </a:ext>
              </a:extLst>
            </p:cNvPr>
            <p:cNvCxnSpPr>
              <a:cxnSpLocks/>
              <a:stCxn id="2" idx="3"/>
              <a:endCxn id="8" idx="0"/>
            </p:cNvCxnSpPr>
            <p:nvPr/>
          </p:nvCxnSpPr>
          <p:spPr>
            <a:xfrm>
              <a:off x="12381925" y="2086056"/>
              <a:ext cx="342460" cy="714122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CD3B0DD1-15CB-9573-C5AD-51C7F2F94DBB}"/>
                </a:ext>
              </a:extLst>
            </p:cNvPr>
            <p:cNvCxnSpPr>
              <a:stCxn id="3" idx="0"/>
              <a:endCxn id="2" idx="1"/>
            </p:cNvCxnSpPr>
            <p:nvPr/>
          </p:nvCxnSpPr>
          <p:spPr>
            <a:xfrm rot="5400000" flipH="1" flipV="1">
              <a:off x="9989960" y="2311183"/>
              <a:ext cx="714122" cy="263868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550882-E6AD-6366-3AF6-8C3821EE49BA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>
              <a:off x="6009752" y="2550630"/>
              <a:ext cx="0" cy="2495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5571ED1-0706-41EA-32DF-C5642CFF3A90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6009752" y="3729326"/>
              <a:ext cx="0" cy="2495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DE53BA-E2F3-2A70-8B31-9C46EDA447EA}"/>
                </a:ext>
              </a:extLst>
            </p:cNvPr>
            <p:cNvSpPr/>
            <p:nvPr/>
          </p:nvSpPr>
          <p:spPr>
            <a:xfrm>
              <a:off x="724590" y="5157569"/>
              <a:ext cx="1902971" cy="9291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TRIGGER</a:t>
              </a:r>
              <a:br>
                <a:rPr lang="en-US" sz="1600" dirty="0"/>
              </a:br>
              <a:r>
                <a:rPr lang="en-US" sz="1600" dirty="0"/>
                <a:t>INPUT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B82F72D-CF6E-A552-C7F4-13BE68963992}"/>
                </a:ext>
              </a:extLst>
            </p:cNvPr>
            <p:cNvSpPr/>
            <p:nvPr/>
          </p:nvSpPr>
          <p:spPr>
            <a:xfrm>
              <a:off x="724590" y="1621482"/>
              <a:ext cx="1902970" cy="92914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POWER</a:t>
              </a:r>
            </a:p>
            <a:p>
              <a:pPr algn="ctr"/>
              <a:r>
                <a:rPr lang="en-US" sz="1600" dirty="0"/>
                <a:t>INPUT</a:t>
              </a: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279B17E2-FDA7-365F-A64F-2F8545FCB551}"/>
                </a:ext>
              </a:extLst>
            </p:cNvPr>
            <p:cNvCxnSpPr>
              <a:cxnSpLocks/>
              <a:stCxn id="9" idx="2"/>
              <a:endCxn id="11" idx="3"/>
            </p:cNvCxnSpPr>
            <p:nvPr/>
          </p:nvCxnSpPr>
          <p:spPr>
            <a:xfrm rot="5400000">
              <a:off x="6588424" y="2923444"/>
              <a:ext cx="1892818" cy="1147191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93A2E84-45BE-69D2-E9C7-94007FA5DF11}"/>
                </a:ext>
              </a:extLst>
            </p:cNvPr>
            <p:cNvCxnSpPr>
              <a:stCxn id="35" idx="3"/>
              <a:endCxn id="12" idx="1"/>
            </p:cNvCxnSpPr>
            <p:nvPr/>
          </p:nvCxnSpPr>
          <p:spPr>
            <a:xfrm>
              <a:off x="2627561" y="5622143"/>
              <a:ext cx="2638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0AC78AC-5682-764B-F589-432EC9CAB2AA}"/>
                </a:ext>
              </a:extLst>
            </p:cNvPr>
            <p:cNvCxnSpPr>
              <a:stCxn id="36" idx="3"/>
              <a:endCxn id="13" idx="1"/>
            </p:cNvCxnSpPr>
            <p:nvPr/>
          </p:nvCxnSpPr>
          <p:spPr>
            <a:xfrm>
              <a:off x="2627560" y="2086056"/>
              <a:ext cx="2638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5978EA1-1528-A604-AB89-071AB5C6CBAA}"/>
                </a:ext>
              </a:extLst>
            </p:cNvPr>
            <p:cNvSpPr/>
            <p:nvPr/>
          </p:nvSpPr>
          <p:spPr>
            <a:xfrm>
              <a:off x="5058266" y="5157569"/>
              <a:ext cx="1902971" cy="9291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ISOLATOR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EB861E9-F5F9-3458-3E37-2C4A48C12AA7}"/>
                </a:ext>
              </a:extLst>
            </p:cNvPr>
            <p:cNvCxnSpPr>
              <a:stCxn id="11" idx="2"/>
              <a:endCxn id="65" idx="0"/>
            </p:cNvCxnSpPr>
            <p:nvPr/>
          </p:nvCxnSpPr>
          <p:spPr>
            <a:xfrm>
              <a:off x="6009752" y="4908022"/>
              <a:ext cx="0" cy="24954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24B5598-06D1-C9C4-9162-9E59FA8A240D}"/>
                </a:ext>
              </a:extLst>
            </p:cNvPr>
            <p:cNvCxnSpPr>
              <a:stCxn id="12" idx="3"/>
              <a:endCxn id="65" idx="1"/>
            </p:cNvCxnSpPr>
            <p:nvPr/>
          </p:nvCxnSpPr>
          <p:spPr>
            <a:xfrm>
              <a:off x="4794399" y="5622143"/>
              <a:ext cx="2638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0DDE70F3-B85B-C05E-FE90-332063333B09}"/>
                </a:ext>
              </a:extLst>
            </p:cNvPr>
            <p:cNvCxnSpPr>
              <a:stCxn id="10" idx="3"/>
              <a:endCxn id="7" idx="3"/>
            </p:cNvCxnSpPr>
            <p:nvPr/>
          </p:nvCxnSpPr>
          <p:spPr>
            <a:xfrm flipV="1">
              <a:off x="6651307" y="2086056"/>
              <a:ext cx="12700" cy="1178696"/>
            </a:xfrm>
            <a:prstGeom prst="bentConnector3">
              <a:avLst>
                <a:gd name="adj1" fmla="val 180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DAD362-E289-6C5E-5D20-B0369488F902}"/>
                </a:ext>
              </a:extLst>
            </p:cNvPr>
            <p:cNvSpPr/>
            <p:nvPr/>
          </p:nvSpPr>
          <p:spPr>
            <a:xfrm>
              <a:off x="14039274" y="2800178"/>
              <a:ext cx="1283110" cy="92914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LEDs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C5A751A-3330-153C-3D58-9EACD02E9B32}"/>
                </a:ext>
              </a:extLst>
            </p:cNvPr>
            <p:cNvCxnSpPr>
              <a:stCxn id="8" idx="3"/>
              <a:endCxn id="87" idx="1"/>
            </p:cNvCxnSpPr>
            <p:nvPr/>
          </p:nvCxnSpPr>
          <p:spPr>
            <a:xfrm>
              <a:off x="13675869" y="3264752"/>
              <a:ext cx="36340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971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BD88A-8AC1-1F0E-E384-280F910DD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BUCK CONVERTER, CONSTANT CURRENT</a:t>
            </a:r>
            <a:br>
              <a:rPr lang="en-US" dirty="0"/>
            </a:br>
            <a:r>
              <a:rPr lang="en-US" dirty="0"/>
              <a:t>LED DRIVER CIRCUIT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CBE809-C673-905A-46FF-DF567D719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09B-01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DE5D7-8AB0-9E2D-610B-8C3B3698425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62EDE6-2869-915E-6AD2-53F5CF5F9B4F}"/>
              </a:ext>
            </a:extLst>
          </p:cNvPr>
          <p:cNvSpPr/>
          <p:nvPr/>
        </p:nvSpPr>
        <p:spPr>
          <a:xfrm>
            <a:off x="14100721" y="8106110"/>
            <a:ext cx="1283110" cy="2291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LOW VOLTAGE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DD23C0D-2DA3-6231-B71A-5CB2341586E6}"/>
              </a:ext>
            </a:extLst>
          </p:cNvPr>
          <p:cNvSpPr/>
          <p:nvPr/>
        </p:nvSpPr>
        <p:spPr>
          <a:xfrm>
            <a:off x="14100721" y="7844964"/>
            <a:ext cx="1283110" cy="2291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HIGH VOLTAGE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05A6730-9D06-A0E9-5F3C-18EAF5F1E4A7}"/>
              </a:ext>
            </a:extLst>
          </p:cNvPr>
          <p:cNvGrpSpPr/>
          <p:nvPr/>
        </p:nvGrpSpPr>
        <p:grpSpPr>
          <a:xfrm>
            <a:off x="1241425" y="1303338"/>
            <a:ext cx="2680252" cy="1629191"/>
            <a:chOff x="733425" y="947738"/>
            <a:chExt cx="2680252" cy="162919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24B688-0FA4-B359-43B8-753DD3D76452}"/>
                </a:ext>
              </a:extLst>
            </p:cNvPr>
            <p:cNvSpPr txBox="1"/>
            <p:nvPr/>
          </p:nvSpPr>
          <p:spPr>
            <a:xfrm>
              <a:off x="733425" y="2238375"/>
              <a:ext cx="268025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PQ2614BHA-4R7K</a:t>
              </a:r>
            </a:p>
          </p:txBody>
        </p:sp>
        <p:pic>
          <p:nvPicPr>
            <p:cNvPr id="1026" name="Picture 2" descr="PQ2614">
              <a:extLst>
                <a:ext uri="{FF2B5EF4-FFF2-40B4-BE49-F238E27FC236}">
                  <a16:creationId xmlns:a16="http://schemas.microsoft.com/office/drawing/2014/main" id="{96132D65-F084-3B46-5002-1770776DF2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46" t="18699" r="12838" b="17439"/>
            <a:stretch/>
          </p:blipFill>
          <p:spPr bwMode="auto">
            <a:xfrm>
              <a:off x="733425" y="947738"/>
              <a:ext cx="1538288" cy="1290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9C37D5B-8F37-0186-2E45-0B5B2F0D9A65}"/>
              </a:ext>
            </a:extLst>
          </p:cNvPr>
          <p:cNvGrpSpPr/>
          <p:nvPr/>
        </p:nvGrpSpPr>
        <p:grpSpPr>
          <a:xfrm>
            <a:off x="1241425" y="3391693"/>
            <a:ext cx="2680252" cy="2048292"/>
            <a:chOff x="1241425" y="3134518"/>
            <a:chExt cx="2680252" cy="204829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07469B-22F0-E5CF-141C-E821359F907E}"/>
                </a:ext>
              </a:extLst>
            </p:cNvPr>
            <p:cNvSpPr txBox="1"/>
            <p:nvPr/>
          </p:nvSpPr>
          <p:spPr>
            <a:xfrm>
              <a:off x="1241425" y="4844256"/>
              <a:ext cx="268025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7443763540470</a:t>
              </a:r>
            </a:p>
          </p:txBody>
        </p:sp>
        <p:pic>
          <p:nvPicPr>
            <p:cNvPr id="1028" name="Picture 4" descr="Wurth Elektronik - INDUCTOR, 47UH, 32A">
              <a:extLst>
                <a:ext uri="{FF2B5EF4-FFF2-40B4-BE49-F238E27FC236}">
                  <a16:creationId xmlns:a16="http://schemas.microsoft.com/office/drawing/2014/main" id="{5D415D5E-4FE2-8153-8BAB-5112B5B73A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4" t="7477" r="7447" b="8644"/>
            <a:stretch/>
          </p:blipFill>
          <p:spPr bwMode="auto">
            <a:xfrm>
              <a:off x="1241425" y="3134518"/>
              <a:ext cx="1895475" cy="170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3800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niPCB Engineering Drawing.potx" id="{B81CDD0D-AF5B-4F80-BD48-85B523536615}" vid="{244E2B0A-F18D-45E8-95A7-BD7D64EBE7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miniPCB Engineering Drawing</Template>
  <TotalTime>207</TotalTime>
  <Words>52</Words>
  <Application>Microsoft Office PowerPoint</Application>
  <PresentationFormat>Custom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BUCK CONVERTER, CONSTANT CURRENT LED DRIVER CIRCUIT</vt:lpstr>
      <vt:lpstr>BUCK CONVERTER, CONSTANT CURRENT LED DRIVER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 CONVERTER, CONSTANT CURRENT LED DRIVER CIRCUIT</dc:title>
  <dc:creator>Nolan Manteufel</dc:creator>
  <cp:lastModifiedBy>Nolan Manteufel</cp:lastModifiedBy>
  <cp:revision>10</cp:revision>
  <dcterms:created xsi:type="dcterms:W3CDTF">2024-05-22T23:02:16Z</dcterms:created>
  <dcterms:modified xsi:type="dcterms:W3CDTF">2024-05-23T02:29:33Z</dcterms:modified>
</cp:coreProperties>
</file>