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8B35-4A60-4D1F-A3FD-4F9C39F1EB3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F40A-5715-4E5D-9304-AEC2F16D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2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7A69BD-A274-3E20-1CAA-EE8D2894C64B}"/>
              </a:ext>
            </a:extLst>
          </p:cNvPr>
          <p:cNvGrpSpPr/>
          <p:nvPr/>
        </p:nvGrpSpPr>
        <p:grpSpPr>
          <a:xfrm>
            <a:off x="114300" y="114300"/>
            <a:ext cx="15316200" cy="9829800"/>
            <a:chOff x="114300" y="114300"/>
            <a:chExt cx="15316200" cy="9829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C105A0-258B-0D57-0A29-A91DDCBE55AE}"/>
                </a:ext>
              </a:extLst>
            </p:cNvPr>
            <p:cNvSpPr/>
            <p:nvPr/>
          </p:nvSpPr>
          <p:spPr>
            <a:xfrm>
              <a:off x="114300" y="114300"/>
              <a:ext cx="15316200" cy="98298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246AAA-3BEC-A382-632E-F05E1EA8697B}"/>
                </a:ext>
              </a:extLst>
            </p:cNvPr>
            <p:cNvGrpSpPr/>
            <p:nvPr/>
          </p:nvGrpSpPr>
          <p:grpSpPr>
            <a:xfrm>
              <a:off x="11772900" y="8481060"/>
              <a:ext cx="3657600" cy="1463040"/>
              <a:chOff x="11772900" y="8481060"/>
              <a:chExt cx="3657600" cy="14630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83C912-2477-CF17-1AE4-503ED1C20B68}"/>
                  </a:ext>
                </a:extLst>
              </p:cNvPr>
              <p:cNvSpPr/>
              <p:nvPr/>
            </p:nvSpPr>
            <p:spPr>
              <a:xfrm>
                <a:off x="11772900" y="9029700"/>
                <a:ext cx="36576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SYSTEM DIAGRAM</a:t>
                </a:r>
              </a:p>
              <a:p>
                <a:r>
                  <a:rPr lang="en-US" dirty="0"/>
                  <a:t>LOCAL COMPUTING MACHINE</a:t>
                </a:r>
              </a:p>
              <a:p>
                <a:r>
                  <a:rPr lang="en-US" dirty="0"/>
                  <a:t>AI ENABLED CAD PROJECT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9894195-7D7A-08D6-A6EB-FF0B68C9AFFF}"/>
                  </a:ext>
                </a:extLst>
              </p:cNvPr>
              <p:cNvGrpSpPr/>
              <p:nvPr/>
            </p:nvGrpSpPr>
            <p:grpSpPr>
              <a:xfrm>
                <a:off x="11772900" y="8481060"/>
                <a:ext cx="3657600" cy="548640"/>
                <a:chOff x="11772900" y="8481060"/>
                <a:chExt cx="3657600" cy="54864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A2823A-F5C2-57A2-EEE7-96D8E4230AF7}"/>
                    </a:ext>
                  </a:extLst>
                </p:cNvPr>
                <p:cNvSpPr/>
                <p:nvPr/>
              </p:nvSpPr>
              <p:spPr>
                <a:xfrm>
                  <a:off x="11772900" y="8481060"/>
                  <a:ext cx="365760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86ACAA5-A20F-42E5-C1E5-A0A7CE67154E}"/>
                    </a:ext>
                  </a:extLst>
                </p:cNvPr>
                <p:cNvGrpSpPr/>
                <p:nvPr/>
              </p:nvGrpSpPr>
              <p:grpSpPr>
                <a:xfrm>
                  <a:off x="11865102" y="8555325"/>
                  <a:ext cx="3528783" cy="400110"/>
                  <a:chOff x="11865102" y="8555325"/>
                  <a:chExt cx="3528783" cy="40011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1D4C819-2939-9C11-F5A0-D854D52131DD}"/>
                      </a:ext>
                    </a:extLst>
                  </p:cNvPr>
                  <p:cNvGrpSpPr/>
                  <p:nvPr/>
                </p:nvGrpSpPr>
                <p:grpSpPr>
                  <a:xfrm>
                    <a:off x="11865102" y="8572500"/>
                    <a:ext cx="2057158" cy="365760"/>
                    <a:chOff x="12001500" y="8555098"/>
                    <a:chExt cx="2057158" cy="365760"/>
                  </a:xfrm>
                </p:grpSpPr>
                <p:pic>
                  <p:nvPicPr>
                    <p:cNvPr id="24" name="Picture 23">
                      <a:extLst>
                        <a:ext uri="{FF2B5EF4-FFF2-40B4-BE49-F238E27FC236}">
                          <a16:creationId xmlns:a16="http://schemas.microsoft.com/office/drawing/2014/main" id="{B6636CE9-344A-92B9-C624-4CF5DD1DE7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01500" y="8555098"/>
                      <a:ext cx="1142758" cy="36576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E173F522-233F-E7EB-1A33-79DE8417B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5698" y="8555098"/>
                      <a:ext cx="822960" cy="365760"/>
                      <a:chOff x="10904220" y="9510241"/>
                      <a:chExt cx="822960" cy="365760"/>
                    </a:xfrm>
                  </p:grpSpPr>
                  <p:pic>
                    <p:nvPicPr>
                      <p:cNvPr id="26" name="Picture 25">
                        <a:extLst>
                          <a:ext uri="{FF2B5EF4-FFF2-40B4-BE49-F238E27FC236}">
                            <a16:creationId xmlns:a16="http://schemas.microsoft.com/office/drawing/2014/main" id="{FE367345-7CE8-06B7-A5D4-75DC39DE47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904220" y="9510724"/>
                        <a:ext cx="365760" cy="3647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Picture 26">
                        <a:extLst>
                          <a:ext uri="{FF2B5EF4-FFF2-40B4-BE49-F238E27FC236}">
                            <a16:creationId xmlns:a16="http://schemas.microsoft.com/office/drawing/2014/main" id="{9B7790C1-F5C8-0CEF-3CD9-6E2FC666F5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361420" y="9510241"/>
                        <a:ext cx="365760" cy="36576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4D2690-D57D-74C3-A083-E0CD06B1E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58877" y="8555325"/>
                    <a:ext cx="143500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MINIPCB.COM</a:t>
                    </a:r>
                    <a:br>
                      <a:rPr lang="en-US" sz="1000" b="1" dirty="0"/>
                    </a:br>
                    <a:r>
                      <a:rPr lang="en-US" sz="1000" b="1" dirty="0"/>
                      <a:t>SAN ANTONIO, TX, USA</a:t>
                    </a:r>
                  </a:p>
                </p:txBody>
              </p:sp>
            </p:grpSp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0A339-D3A8-8014-F21F-203948A172B1}"/>
              </a:ext>
            </a:extLst>
          </p:cNvPr>
          <p:cNvSpPr/>
          <p:nvPr/>
        </p:nvSpPr>
        <p:spPr>
          <a:xfrm>
            <a:off x="7043738" y="5119863"/>
            <a:ext cx="1457325" cy="84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0" dirty="0"/>
              <a:t>PRIVATE</a:t>
            </a:r>
          </a:p>
          <a:p>
            <a:pPr algn="ctr"/>
            <a:r>
              <a:rPr lang="en-US" sz="1530" dirty="0"/>
              <a:t>LOCAL</a:t>
            </a:r>
          </a:p>
          <a:p>
            <a:pPr algn="ctr"/>
            <a:r>
              <a:rPr lang="en-US" sz="1530" dirty="0"/>
              <a:t>NETWORK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ADF87D-25AA-2836-CCEA-210B007CF0E1}"/>
              </a:ext>
            </a:extLst>
          </p:cNvPr>
          <p:cNvSpPr/>
          <p:nvPr/>
        </p:nvSpPr>
        <p:spPr>
          <a:xfrm>
            <a:off x="4677815" y="2793064"/>
            <a:ext cx="1457325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30" dirty="0"/>
              <a:t>INTERNET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15D3A9-81D8-8E07-95B2-06159B50F3C3}"/>
              </a:ext>
            </a:extLst>
          </p:cNvPr>
          <p:cNvGrpSpPr/>
          <p:nvPr/>
        </p:nvGrpSpPr>
        <p:grpSpPr>
          <a:xfrm>
            <a:off x="9042839" y="3823505"/>
            <a:ext cx="2190969" cy="3441832"/>
            <a:chOff x="8444542" y="4392498"/>
            <a:chExt cx="2190969" cy="3441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DC606C-B727-6FB7-FFE4-CA9722BD2C19}"/>
                </a:ext>
              </a:extLst>
            </p:cNvPr>
            <p:cNvSpPr/>
            <p:nvPr/>
          </p:nvSpPr>
          <p:spPr>
            <a:xfrm>
              <a:off x="8444542" y="4392498"/>
              <a:ext cx="2190969" cy="3441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CAD MACHINE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39D6D0-3C86-2681-8E65-170E888E5448}"/>
                </a:ext>
              </a:extLst>
            </p:cNvPr>
            <p:cNvGrpSpPr/>
            <p:nvPr/>
          </p:nvGrpSpPr>
          <p:grpSpPr>
            <a:xfrm>
              <a:off x="8605157" y="4942142"/>
              <a:ext cx="1869738" cy="2326316"/>
              <a:chOff x="8605157" y="4942142"/>
              <a:chExt cx="1869738" cy="23263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087EF7-397B-1345-8EBE-28E559980293}"/>
                  </a:ext>
                </a:extLst>
              </p:cNvPr>
              <p:cNvSpPr/>
              <p:nvPr/>
            </p:nvSpPr>
            <p:spPr>
              <a:xfrm>
                <a:off x="8605157" y="4942142"/>
                <a:ext cx="1869738" cy="530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HARDWARE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F4A9C2-1CA2-23CF-07E9-FC5463380914}"/>
                  </a:ext>
                </a:extLst>
              </p:cNvPr>
              <p:cNvSpPr/>
              <p:nvPr/>
            </p:nvSpPr>
            <p:spPr>
              <a:xfrm>
                <a:off x="8605157" y="5540845"/>
                <a:ext cx="1869738" cy="5302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SOFTWARE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0CB7101-F778-2B9C-5794-C025A976A1C9}"/>
                  </a:ext>
                </a:extLst>
              </p:cNvPr>
              <p:cNvSpPr/>
              <p:nvPr/>
            </p:nvSpPr>
            <p:spPr>
              <a:xfrm>
                <a:off x="8605157" y="6139549"/>
                <a:ext cx="1869738" cy="5302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891884-344D-E5AE-5441-87A5484465B6}"/>
                  </a:ext>
                </a:extLst>
              </p:cNvPr>
              <p:cNvSpPr/>
              <p:nvPr/>
            </p:nvSpPr>
            <p:spPr>
              <a:xfrm>
                <a:off x="8605157" y="6738254"/>
                <a:ext cx="1869738" cy="5302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POWER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1F9BB5-9029-1DD9-50AD-D768075A07DA}"/>
              </a:ext>
            </a:extLst>
          </p:cNvPr>
          <p:cNvGrpSpPr/>
          <p:nvPr/>
        </p:nvGrpSpPr>
        <p:grpSpPr>
          <a:xfrm>
            <a:off x="4310993" y="3823505"/>
            <a:ext cx="2190969" cy="3441832"/>
            <a:chOff x="4214813" y="4392498"/>
            <a:chExt cx="2190969" cy="3441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C96CA2-4F2F-F6EC-B096-8B99FB63F1B6}"/>
                </a:ext>
              </a:extLst>
            </p:cNvPr>
            <p:cNvSpPr/>
            <p:nvPr/>
          </p:nvSpPr>
          <p:spPr>
            <a:xfrm>
              <a:off x="4214813" y="4392498"/>
              <a:ext cx="2190969" cy="3441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TRUSTED MACHINE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89BAA-2C2D-1AEF-9FA0-CE15FF3505B3}"/>
                </a:ext>
              </a:extLst>
            </p:cNvPr>
            <p:cNvSpPr/>
            <p:nvPr/>
          </p:nvSpPr>
          <p:spPr>
            <a:xfrm>
              <a:off x="4375428" y="6533709"/>
              <a:ext cx="1869738" cy="53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1A43DD-8C3D-3E34-A4DE-485F70C78C98}"/>
                </a:ext>
              </a:extLst>
            </p:cNvPr>
            <p:cNvSpPr/>
            <p:nvPr/>
          </p:nvSpPr>
          <p:spPr>
            <a:xfrm>
              <a:off x="4375428" y="5857261"/>
              <a:ext cx="1869738" cy="53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HANDHELD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57BF7F-C987-C419-497A-9B1D6105D0DC}"/>
                </a:ext>
              </a:extLst>
            </p:cNvPr>
            <p:cNvSpPr/>
            <p:nvPr/>
          </p:nvSpPr>
          <p:spPr>
            <a:xfrm>
              <a:off x="4375428" y="5180814"/>
              <a:ext cx="1869738" cy="530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HANDFREE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3215F5-5288-F56C-D10A-BF609B121E03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>
            <a:off x="5406478" y="3375994"/>
            <a:ext cx="0" cy="44751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5EA0DC-6BD2-552A-BB83-6DE3A574539B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>
            <a:off x="6501962" y="5544421"/>
            <a:ext cx="541776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6718D5-8F5E-677D-684D-003E046CEBB0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8501063" y="5544421"/>
            <a:ext cx="541776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9A674E-F70B-E713-DA30-1FB19C061E6C}"/>
              </a:ext>
            </a:extLst>
          </p:cNvPr>
          <p:cNvGrpSpPr/>
          <p:nvPr/>
        </p:nvGrpSpPr>
        <p:grpSpPr>
          <a:xfrm>
            <a:off x="11775583" y="3823505"/>
            <a:ext cx="2190969" cy="3441832"/>
            <a:chOff x="11492053" y="4392498"/>
            <a:chExt cx="2190969" cy="3441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609485-FEBA-209E-B8D4-B8769C726CD8}"/>
                </a:ext>
              </a:extLst>
            </p:cNvPr>
            <p:cNvSpPr/>
            <p:nvPr/>
          </p:nvSpPr>
          <p:spPr>
            <a:xfrm>
              <a:off x="11492053" y="4392498"/>
              <a:ext cx="2190969" cy="3441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INTERFACE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4AF90CF-F751-2BC9-4E11-B9EC9A198AA2}"/>
                </a:ext>
              </a:extLst>
            </p:cNvPr>
            <p:cNvGrpSpPr/>
            <p:nvPr/>
          </p:nvGrpSpPr>
          <p:grpSpPr>
            <a:xfrm>
              <a:off x="11858875" y="5078414"/>
              <a:ext cx="1457325" cy="2070001"/>
              <a:chOff x="11945608" y="5199362"/>
              <a:chExt cx="1457325" cy="2070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17C1B5-3244-85EE-B613-1B30F6CB06AD}"/>
                  </a:ext>
                </a:extLst>
              </p:cNvPr>
              <p:cNvSpPr/>
              <p:nvPr/>
            </p:nvSpPr>
            <p:spPr>
              <a:xfrm>
                <a:off x="11945608" y="5942898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FACILITY POWER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8EE80CD-60EF-661A-5497-5FA949F8E078}"/>
                  </a:ext>
                </a:extLst>
              </p:cNvPr>
              <p:cNvSpPr/>
              <p:nvPr/>
            </p:nvSpPr>
            <p:spPr>
              <a:xfrm>
                <a:off x="11945608" y="6686433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COMPUTER CHASSIS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684361-42F1-D38C-E2E2-FF22E351C5D7}"/>
                  </a:ext>
                </a:extLst>
              </p:cNvPr>
              <p:cNvSpPr/>
              <p:nvPr/>
            </p:nvSpPr>
            <p:spPr>
              <a:xfrm>
                <a:off x="11945608" y="5199362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COOLING</a:t>
                </a:r>
                <a:br>
                  <a:rPr lang="en-US" sz="1530" dirty="0"/>
                </a:br>
                <a:r>
                  <a:rPr lang="en-US" sz="1530" dirty="0"/>
                  <a:t>SYSTEM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8E6260-29C5-88E9-3142-84AC8AC952CB}"/>
              </a:ext>
            </a:extLst>
          </p:cNvPr>
          <p:cNvGrpSpPr/>
          <p:nvPr/>
        </p:nvGrpSpPr>
        <p:grpSpPr>
          <a:xfrm>
            <a:off x="1578248" y="3823505"/>
            <a:ext cx="2190969" cy="3441832"/>
            <a:chOff x="1294718" y="4392498"/>
            <a:chExt cx="2190969" cy="3441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3FE101-9071-BD2E-DFE1-4B15C983B43C}"/>
                </a:ext>
              </a:extLst>
            </p:cNvPr>
            <p:cNvSpPr/>
            <p:nvPr/>
          </p:nvSpPr>
          <p:spPr>
            <a:xfrm>
              <a:off x="1294718" y="4392498"/>
              <a:ext cx="2190969" cy="3441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CECDFD5-3A4C-A3F0-FD5C-C61D8B1336BD}"/>
                </a:ext>
              </a:extLst>
            </p:cNvPr>
            <p:cNvGrpSpPr/>
            <p:nvPr/>
          </p:nvGrpSpPr>
          <p:grpSpPr>
            <a:xfrm>
              <a:off x="1661540" y="4942142"/>
              <a:ext cx="1457325" cy="2657197"/>
              <a:chOff x="1661540" y="4942142"/>
              <a:chExt cx="1457325" cy="265719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541414-07A2-1DF6-F4CB-4E687C703521}"/>
                  </a:ext>
                </a:extLst>
              </p:cNvPr>
              <p:cNvSpPr/>
              <p:nvPr/>
            </p:nvSpPr>
            <p:spPr>
              <a:xfrm>
                <a:off x="1661540" y="5633564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KEYBOARD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3E9108-634F-DC5F-4C36-D334476B97D1}"/>
                  </a:ext>
                </a:extLst>
              </p:cNvPr>
              <p:cNvSpPr/>
              <p:nvPr/>
            </p:nvSpPr>
            <p:spPr>
              <a:xfrm>
                <a:off x="1661540" y="6324986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MICROPHONE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E36925-C7C6-933D-C408-64AB6B63DB8E}"/>
                  </a:ext>
                </a:extLst>
              </p:cNvPr>
              <p:cNvSpPr/>
              <p:nvPr/>
            </p:nvSpPr>
            <p:spPr>
              <a:xfrm>
                <a:off x="1661540" y="7016409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MOUSE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26A606-61FF-7AFB-FC64-D6427F9B7FA0}"/>
                  </a:ext>
                </a:extLst>
              </p:cNvPr>
              <p:cNvSpPr/>
              <p:nvPr/>
            </p:nvSpPr>
            <p:spPr>
              <a:xfrm>
                <a:off x="1661540" y="4942142"/>
                <a:ext cx="1457325" cy="582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/>
                  <a:t>DISPLAY</a:t>
                </a:r>
              </a:p>
            </p:txBody>
          </p:sp>
        </p:grp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740C9E-C8C9-8226-FEAC-E16938CFBA0B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3769217" y="5544421"/>
            <a:ext cx="5417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AA9DCB-73AF-1BDB-A6A9-0778BE0DBE5E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11233808" y="5544421"/>
            <a:ext cx="54177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9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7A69BD-A274-3E20-1CAA-EE8D2894C64B}"/>
              </a:ext>
            </a:extLst>
          </p:cNvPr>
          <p:cNvGrpSpPr/>
          <p:nvPr/>
        </p:nvGrpSpPr>
        <p:grpSpPr>
          <a:xfrm>
            <a:off x="114300" y="114300"/>
            <a:ext cx="15316200" cy="9829800"/>
            <a:chOff x="114300" y="114300"/>
            <a:chExt cx="15316200" cy="9829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C105A0-258B-0D57-0A29-A91DDCBE55AE}"/>
                </a:ext>
              </a:extLst>
            </p:cNvPr>
            <p:cNvSpPr/>
            <p:nvPr/>
          </p:nvSpPr>
          <p:spPr>
            <a:xfrm>
              <a:off x="114300" y="114300"/>
              <a:ext cx="15316200" cy="98298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246AAA-3BEC-A382-632E-F05E1EA8697B}"/>
                </a:ext>
              </a:extLst>
            </p:cNvPr>
            <p:cNvGrpSpPr/>
            <p:nvPr/>
          </p:nvGrpSpPr>
          <p:grpSpPr>
            <a:xfrm>
              <a:off x="11772900" y="8481060"/>
              <a:ext cx="3657600" cy="1463040"/>
              <a:chOff x="11772900" y="8481060"/>
              <a:chExt cx="3657600" cy="14630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83C912-2477-CF17-1AE4-503ED1C20B68}"/>
                  </a:ext>
                </a:extLst>
              </p:cNvPr>
              <p:cNvSpPr/>
              <p:nvPr/>
            </p:nvSpPr>
            <p:spPr>
              <a:xfrm>
                <a:off x="11772900" y="9029700"/>
                <a:ext cx="36576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GENERAL SPECIFICATIONS</a:t>
                </a:r>
              </a:p>
              <a:p>
                <a:r>
                  <a:rPr lang="en-US" dirty="0"/>
                  <a:t>LOCAL COMPUTING MACHINE</a:t>
                </a:r>
              </a:p>
              <a:p>
                <a:r>
                  <a:rPr lang="en-US" dirty="0"/>
                  <a:t>AI ENABLED CAD PROJECT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9894195-7D7A-08D6-A6EB-FF0B68C9AFFF}"/>
                  </a:ext>
                </a:extLst>
              </p:cNvPr>
              <p:cNvGrpSpPr/>
              <p:nvPr/>
            </p:nvGrpSpPr>
            <p:grpSpPr>
              <a:xfrm>
                <a:off x="11772900" y="8481060"/>
                <a:ext cx="3657600" cy="548640"/>
                <a:chOff x="11772900" y="8481060"/>
                <a:chExt cx="3657600" cy="54864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A2823A-F5C2-57A2-EEE7-96D8E4230AF7}"/>
                    </a:ext>
                  </a:extLst>
                </p:cNvPr>
                <p:cNvSpPr/>
                <p:nvPr/>
              </p:nvSpPr>
              <p:spPr>
                <a:xfrm>
                  <a:off x="11772900" y="8481060"/>
                  <a:ext cx="365760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86ACAA5-A20F-42E5-C1E5-A0A7CE67154E}"/>
                    </a:ext>
                  </a:extLst>
                </p:cNvPr>
                <p:cNvGrpSpPr/>
                <p:nvPr/>
              </p:nvGrpSpPr>
              <p:grpSpPr>
                <a:xfrm>
                  <a:off x="11865102" y="8555325"/>
                  <a:ext cx="3528783" cy="400110"/>
                  <a:chOff x="11865102" y="8555325"/>
                  <a:chExt cx="3528783" cy="40011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1D4C819-2939-9C11-F5A0-D854D52131DD}"/>
                      </a:ext>
                    </a:extLst>
                  </p:cNvPr>
                  <p:cNvGrpSpPr/>
                  <p:nvPr/>
                </p:nvGrpSpPr>
                <p:grpSpPr>
                  <a:xfrm>
                    <a:off x="11865102" y="8572500"/>
                    <a:ext cx="2057158" cy="365760"/>
                    <a:chOff x="12001500" y="8555098"/>
                    <a:chExt cx="2057158" cy="365760"/>
                  </a:xfrm>
                </p:grpSpPr>
                <p:pic>
                  <p:nvPicPr>
                    <p:cNvPr id="24" name="Picture 23">
                      <a:extLst>
                        <a:ext uri="{FF2B5EF4-FFF2-40B4-BE49-F238E27FC236}">
                          <a16:creationId xmlns:a16="http://schemas.microsoft.com/office/drawing/2014/main" id="{B6636CE9-344A-92B9-C624-4CF5DD1DE7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001500" y="8555098"/>
                      <a:ext cx="1142758" cy="36576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E173F522-233F-E7EB-1A33-79DE8417B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5698" y="8555098"/>
                      <a:ext cx="822960" cy="365760"/>
                      <a:chOff x="10904220" y="9510241"/>
                      <a:chExt cx="822960" cy="365760"/>
                    </a:xfrm>
                  </p:grpSpPr>
                  <p:pic>
                    <p:nvPicPr>
                      <p:cNvPr id="26" name="Picture 25">
                        <a:extLst>
                          <a:ext uri="{FF2B5EF4-FFF2-40B4-BE49-F238E27FC236}">
                            <a16:creationId xmlns:a16="http://schemas.microsoft.com/office/drawing/2014/main" id="{FE367345-7CE8-06B7-A5D4-75DC39DE47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904220" y="9510724"/>
                        <a:ext cx="365760" cy="3647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Picture 26">
                        <a:extLst>
                          <a:ext uri="{FF2B5EF4-FFF2-40B4-BE49-F238E27FC236}">
                            <a16:creationId xmlns:a16="http://schemas.microsoft.com/office/drawing/2014/main" id="{9B7790C1-F5C8-0CEF-3CD9-6E2FC666F5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361420" y="9510241"/>
                        <a:ext cx="365760" cy="36576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4D2690-D57D-74C3-A083-E0CD06B1E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58877" y="8555325"/>
                    <a:ext cx="143500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MINIPCB.COM</a:t>
                    </a:r>
                    <a:br>
                      <a:rPr lang="en-US" sz="1000" b="1" dirty="0"/>
                    </a:br>
                    <a:r>
                      <a:rPr lang="en-US" sz="1000" b="1" dirty="0"/>
                      <a:t>SAN ANTONIO, TX, USA</a:t>
                    </a:r>
                  </a:p>
                </p:txBody>
              </p:sp>
            </p:grp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93EF01-F7FC-E133-8B23-90C21EE38049}"/>
              </a:ext>
            </a:extLst>
          </p:cNvPr>
          <p:cNvSpPr txBox="1"/>
          <p:nvPr/>
        </p:nvSpPr>
        <p:spPr>
          <a:xfrm>
            <a:off x="2079740" y="828050"/>
            <a:ext cx="4097532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MODE: DIGITAL | ANALOG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PERFORMANCE: FLOPS | OPAMPS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SPECIFIC |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| 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OWNED | LISCENSED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ELECTRICAL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120 VAC, 60 Hz, 10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240 VAC 50/60 Hz, 10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MECHANICAL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ENCLOSURE WITH SHELVES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CAPACITY: 300 kg</a:t>
            </a:r>
          </a:p>
          <a:p>
            <a:endParaRPr lang="en-US" dirty="0"/>
          </a:p>
          <a:p>
            <a:r>
              <a:rPr lang="en-US" b="1" dirty="0"/>
              <a:t>COOLING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FORCED 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HEATPIPES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LIQUID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REFRIGERANT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TARGET CAD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PRINTED CIRCUIT 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 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 HARNESSES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ENCLOSURES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COMPLEX MACHINES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366064-8B17-78B7-ECCC-1D5776F0241B}"/>
              </a:ext>
            </a:extLst>
          </p:cNvPr>
          <p:cNvGrpSpPr/>
          <p:nvPr/>
        </p:nvGrpSpPr>
        <p:grpSpPr>
          <a:xfrm>
            <a:off x="7772400" y="1600200"/>
            <a:ext cx="5778709" cy="5430766"/>
            <a:chOff x="4367321" y="2044454"/>
            <a:chExt cx="5778709" cy="54307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102A8-B4F8-CAB6-8969-476D3F69B701}"/>
                </a:ext>
              </a:extLst>
            </p:cNvPr>
            <p:cNvGrpSpPr/>
            <p:nvPr/>
          </p:nvGrpSpPr>
          <p:grpSpPr>
            <a:xfrm>
              <a:off x="5398770" y="2583180"/>
              <a:ext cx="4747260" cy="4892040"/>
              <a:chOff x="5654040" y="1767840"/>
              <a:chExt cx="4747260" cy="489204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56F2E5-4E89-2F11-06F0-33D74B22E0F7}"/>
                  </a:ext>
                </a:extLst>
              </p:cNvPr>
              <p:cNvSpPr/>
              <p:nvPr/>
            </p:nvSpPr>
            <p:spPr>
              <a:xfrm>
                <a:off x="5654040" y="4236720"/>
                <a:ext cx="1828800" cy="242316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FRONT VIEW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F61962D-CBB9-D06F-BF37-EDCD24991B43}"/>
                  </a:ext>
                </a:extLst>
              </p:cNvPr>
              <p:cNvSpPr/>
              <p:nvPr/>
            </p:nvSpPr>
            <p:spPr>
              <a:xfrm>
                <a:off x="8572500" y="4236720"/>
                <a:ext cx="1828800" cy="242316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:r>
                  <a:rPr lang="en-US" dirty="0"/>
                  <a:t>SIDE VIEW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0DBB012-9B3A-E04C-A475-457EE526DAF3}"/>
                  </a:ext>
                </a:extLst>
              </p:cNvPr>
              <p:cNvSpPr/>
              <p:nvPr/>
            </p:nvSpPr>
            <p:spPr>
              <a:xfrm>
                <a:off x="5654040" y="176784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TOP VIEW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58720-8589-C726-6DC1-F7CA97E1EFC2}"/>
                </a:ext>
              </a:extLst>
            </p:cNvPr>
            <p:cNvSpPr txBox="1"/>
            <p:nvPr/>
          </p:nvSpPr>
          <p:spPr>
            <a:xfrm>
              <a:off x="5848138" y="204445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?’ WIDE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7F838F-CF38-6C01-8D39-182DE8D98123}"/>
                </a:ext>
              </a:extLst>
            </p:cNvPr>
            <p:cNvSpPr txBox="1"/>
            <p:nvPr/>
          </p:nvSpPr>
          <p:spPr>
            <a:xfrm>
              <a:off x="4367321" y="331291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?’ DEEP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09FE18-5B97-85F8-4508-B246C15A435B}"/>
                </a:ext>
              </a:extLst>
            </p:cNvPr>
            <p:cNvSpPr txBox="1"/>
            <p:nvPr/>
          </p:nvSpPr>
          <p:spPr>
            <a:xfrm>
              <a:off x="4439211" y="6078974"/>
              <a:ext cx="8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?’ 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</TotalTime>
  <Words>148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8</cp:revision>
  <dcterms:created xsi:type="dcterms:W3CDTF">2023-03-05T20:19:00Z</dcterms:created>
  <dcterms:modified xsi:type="dcterms:W3CDTF">2023-07-18T04:26:03Z</dcterms:modified>
</cp:coreProperties>
</file>